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12" r:id="rId5"/>
    <p:sldId id="309" r:id="rId6"/>
    <p:sldId id="257" r:id="rId7"/>
    <p:sldId id="263" r:id="rId8"/>
    <p:sldId id="315" r:id="rId9"/>
    <p:sldId id="316" r:id="rId10"/>
    <p:sldId id="262" r:id="rId11"/>
    <p:sldId id="310" r:id="rId12"/>
    <p:sldId id="328" r:id="rId13"/>
    <p:sldId id="313" r:id="rId14"/>
    <p:sldId id="266" r:id="rId15"/>
    <p:sldId id="319" r:id="rId16"/>
    <p:sldId id="317" r:id="rId17"/>
    <p:sldId id="331" r:id="rId18"/>
    <p:sldId id="322" r:id="rId19"/>
    <p:sldId id="325" r:id="rId20"/>
    <p:sldId id="324" r:id="rId21"/>
    <p:sldId id="330" r:id="rId22"/>
    <p:sldId id="326" r:id="rId23"/>
    <p:sldId id="280" r:id="rId24"/>
    <p:sldId id="32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08AC"/>
    <a:srgbClr val="820057"/>
    <a:srgbClr val="F2E5EE"/>
    <a:srgbClr val="F9F2E5"/>
    <a:srgbClr val="030354"/>
    <a:srgbClr val="FCF8F2"/>
    <a:srgbClr val="CCE2E3"/>
    <a:srgbClr val="F4E5CC"/>
    <a:srgbClr val="D6CEEE"/>
    <a:srgbClr val="D6E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AF0589-4DC7-431B-8BF1-39B511EC1DE5}" v="50" dt="2024-01-04T13:04:50.010"/>
  </p1510:revLst>
</p1510:revInfo>
</file>

<file path=ppt/tableStyles.xml><?xml version="1.0" encoding="utf-8"?>
<a:tblStyleLst xmlns:a="http://schemas.openxmlformats.org/drawingml/2006/main" def="{6836C40F-F22D-4311-843F-AE123489A348}">
  <a:tblStyle styleId="{6836C40F-F22D-4311-843F-AE123489A348}" styleName="Norce">
    <a:wholeTbl>
      <a:tcTxStyle>
        <a:fontRef idx="minor">
          <a:prstClr val="black"/>
        </a:fontRef>
        <a:schemeClr val="accent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rgbClr val="CCE2E3"/>
          </a:solidFill>
        </a:fill>
      </a:tcStyle>
    </a:wholeTbl>
    <a:band1H>
      <a:tcStyle>
        <a:tcBdr/>
        <a:fill>
          <a:solidFill>
            <a:srgbClr val="E5F0F1"/>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varScale="1">
        <p:scale>
          <a:sx n="210" d="100"/>
          <a:sy n="210" d="100"/>
        </p:scale>
        <p:origin x="1120" y="1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ørgen Bye" userId="76df00ae-291b-4ca6-9bd7-e88d9169db91" providerId="ADAL" clId="{28AF0589-4DC7-431B-8BF1-39B511EC1DE5}"/>
    <pc:docChg chg="custSel modSld modMainMaster">
      <pc:chgData name="Jørgen Bye" userId="76df00ae-291b-4ca6-9bd7-e88d9169db91" providerId="ADAL" clId="{28AF0589-4DC7-431B-8BF1-39B511EC1DE5}" dt="2024-01-04T13:05:10.379" v="94" actId="6264"/>
      <pc:docMkLst>
        <pc:docMk/>
      </pc:docMkLst>
      <pc:sldChg chg="addSp delSp modSp mod chgLayout">
        <pc:chgData name="Jørgen Bye" userId="76df00ae-291b-4ca6-9bd7-e88d9169db91" providerId="ADAL" clId="{28AF0589-4DC7-431B-8BF1-39B511EC1DE5}" dt="2024-01-04T13:05:10.379" v="94" actId="6264"/>
        <pc:sldMkLst>
          <pc:docMk/>
          <pc:sldMk cId="2011676951" sldId="322"/>
        </pc:sldMkLst>
        <pc:spChg chg="add del mod">
          <ac:chgData name="Jørgen Bye" userId="76df00ae-291b-4ca6-9bd7-e88d9169db91" providerId="ADAL" clId="{28AF0589-4DC7-431B-8BF1-39B511EC1DE5}" dt="2024-01-04T13:05:10.379" v="94" actId="6264"/>
          <ac:spMkLst>
            <pc:docMk/>
            <pc:sldMk cId="2011676951" sldId="322"/>
            <ac:spMk id="2" creationId="{B3564CA7-3873-2597-43E4-D616F9DD80A1}"/>
          </ac:spMkLst>
        </pc:spChg>
        <pc:spChg chg="mod ord">
          <ac:chgData name="Jørgen Bye" userId="76df00ae-291b-4ca6-9bd7-e88d9169db91" providerId="ADAL" clId="{28AF0589-4DC7-431B-8BF1-39B511EC1DE5}" dt="2024-01-04T13:05:10.379" v="94" actId="6264"/>
          <ac:spMkLst>
            <pc:docMk/>
            <pc:sldMk cId="2011676951" sldId="322"/>
            <ac:spMk id="3" creationId="{FB805085-33D5-8BD3-9DD0-861CD8F80D7B}"/>
          </ac:spMkLst>
        </pc:spChg>
        <pc:spChg chg="mod ord">
          <ac:chgData name="Jørgen Bye" userId="76df00ae-291b-4ca6-9bd7-e88d9169db91" providerId="ADAL" clId="{28AF0589-4DC7-431B-8BF1-39B511EC1DE5}" dt="2024-01-04T13:05:10.379" v="94" actId="6264"/>
          <ac:spMkLst>
            <pc:docMk/>
            <pc:sldMk cId="2011676951" sldId="322"/>
            <ac:spMk id="4" creationId="{7F88E479-7CE3-3E65-6AD1-6AF8021E1E88}"/>
          </ac:spMkLst>
        </pc:spChg>
        <pc:spChg chg="del">
          <ac:chgData name="Jørgen Bye" userId="76df00ae-291b-4ca6-9bd7-e88d9169db91" providerId="ADAL" clId="{28AF0589-4DC7-431B-8BF1-39B511EC1DE5}" dt="2024-01-04T13:05:10.379" v="94" actId="6264"/>
          <ac:spMkLst>
            <pc:docMk/>
            <pc:sldMk cId="2011676951" sldId="322"/>
            <ac:spMk id="5" creationId="{430320A4-4DF8-7FA3-4C91-ED6DB804DE3F}"/>
          </ac:spMkLst>
        </pc:spChg>
        <pc:spChg chg="add del mod">
          <ac:chgData name="Jørgen Bye" userId="76df00ae-291b-4ca6-9bd7-e88d9169db91" providerId="ADAL" clId="{28AF0589-4DC7-431B-8BF1-39B511EC1DE5}" dt="2024-01-04T13:05:10.379" v="94" actId="6264"/>
          <ac:spMkLst>
            <pc:docMk/>
            <pc:sldMk cId="2011676951" sldId="322"/>
            <ac:spMk id="6" creationId="{49ECD1E9-BAEF-978E-3EFD-B5A0710BCCB0}"/>
          </ac:spMkLst>
        </pc:spChg>
        <pc:spChg chg="add del mod">
          <ac:chgData name="Jørgen Bye" userId="76df00ae-291b-4ca6-9bd7-e88d9169db91" providerId="ADAL" clId="{28AF0589-4DC7-431B-8BF1-39B511EC1DE5}" dt="2024-01-04T13:05:10.379" v="94" actId="6264"/>
          <ac:spMkLst>
            <pc:docMk/>
            <pc:sldMk cId="2011676951" sldId="322"/>
            <ac:spMk id="8" creationId="{C7513E83-F81E-2C90-1A04-6826996DFF17}"/>
          </ac:spMkLst>
        </pc:spChg>
        <pc:spChg chg="add mod ord">
          <ac:chgData name="Jørgen Bye" userId="76df00ae-291b-4ca6-9bd7-e88d9169db91" providerId="ADAL" clId="{28AF0589-4DC7-431B-8BF1-39B511EC1DE5}" dt="2024-01-04T13:05:10.379" v="94" actId="6264"/>
          <ac:spMkLst>
            <pc:docMk/>
            <pc:sldMk cId="2011676951" sldId="322"/>
            <ac:spMk id="9" creationId="{00F13A25-0351-829E-A647-F68969A1710E}"/>
          </ac:spMkLst>
        </pc:spChg>
        <pc:picChg chg="mod ord">
          <ac:chgData name="Jørgen Bye" userId="76df00ae-291b-4ca6-9bd7-e88d9169db91" providerId="ADAL" clId="{28AF0589-4DC7-431B-8BF1-39B511EC1DE5}" dt="2024-01-04T13:05:10.379" v="94" actId="6264"/>
          <ac:picMkLst>
            <pc:docMk/>
            <pc:sldMk cId="2011676951" sldId="322"/>
            <ac:picMk id="7" creationId="{19B8EACC-D93E-141F-5314-02653A7F9C01}"/>
          </ac:picMkLst>
        </pc:picChg>
      </pc:sldChg>
      <pc:sldChg chg="addSp delSp modSp mod chgLayout">
        <pc:chgData name="Jørgen Bye" userId="76df00ae-291b-4ca6-9bd7-e88d9169db91" providerId="ADAL" clId="{28AF0589-4DC7-431B-8BF1-39B511EC1DE5}" dt="2024-01-04T13:05:04.530" v="92" actId="6264"/>
        <pc:sldMkLst>
          <pc:docMk/>
          <pc:sldMk cId="1460943771" sldId="324"/>
        </pc:sldMkLst>
        <pc:spChg chg="add del mod">
          <ac:chgData name="Jørgen Bye" userId="76df00ae-291b-4ca6-9bd7-e88d9169db91" providerId="ADAL" clId="{28AF0589-4DC7-431B-8BF1-39B511EC1DE5}" dt="2024-01-04T13:05:04.530" v="92" actId="6264"/>
          <ac:spMkLst>
            <pc:docMk/>
            <pc:sldMk cId="1460943771" sldId="324"/>
            <ac:spMk id="2" creationId="{536F81C6-9EE9-0786-F5A0-6CB43FF203E4}"/>
          </ac:spMkLst>
        </pc:spChg>
        <pc:spChg chg="mod ord">
          <ac:chgData name="Jørgen Bye" userId="76df00ae-291b-4ca6-9bd7-e88d9169db91" providerId="ADAL" clId="{28AF0589-4DC7-431B-8BF1-39B511EC1DE5}" dt="2024-01-04T13:05:04.530" v="92" actId="6264"/>
          <ac:spMkLst>
            <pc:docMk/>
            <pc:sldMk cId="1460943771" sldId="324"/>
            <ac:spMk id="3" creationId="{4AF83603-E12E-6609-DEFA-7BEBA4155968}"/>
          </ac:spMkLst>
        </pc:spChg>
        <pc:spChg chg="del">
          <ac:chgData name="Jørgen Bye" userId="76df00ae-291b-4ca6-9bd7-e88d9169db91" providerId="ADAL" clId="{28AF0589-4DC7-431B-8BF1-39B511EC1DE5}" dt="2024-01-04T13:05:04.530" v="92" actId="6264"/>
          <ac:spMkLst>
            <pc:docMk/>
            <pc:sldMk cId="1460943771" sldId="324"/>
            <ac:spMk id="4" creationId="{0F0B376D-1F94-A9CA-CAC1-D8F925ECEF8A}"/>
          </ac:spMkLst>
        </pc:spChg>
        <pc:spChg chg="add del mod">
          <ac:chgData name="Jørgen Bye" userId="76df00ae-291b-4ca6-9bd7-e88d9169db91" providerId="ADAL" clId="{28AF0589-4DC7-431B-8BF1-39B511EC1DE5}" dt="2024-01-04T13:05:04.530" v="92" actId="6264"/>
          <ac:spMkLst>
            <pc:docMk/>
            <pc:sldMk cId="1460943771" sldId="324"/>
            <ac:spMk id="5" creationId="{F7FF0315-9D9D-D6A8-A103-C51C13BF780A}"/>
          </ac:spMkLst>
        </pc:spChg>
        <pc:spChg chg="add mod ord">
          <ac:chgData name="Jørgen Bye" userId="76df00ae-291b-4ca6-9bd7-e88d9169db91" providerId="ADAL" clId="{28AF0589-4DC7-431B-8BF1-39B511EC1DE5}" dt="2024-01-04T13:05:04.530" v="92" actId="6264"/>
          <ac:spMkLst>
            <pc:docMk/>
            <pc:sldMk cId="1460943771" sldId="324"/>
            <ac:spMk id="6" creationId="{9F4DA5B0-5F87-AF89-076E-878406DFC398}"/>
          </ac:spMkLst>
        </pc:spChg>
        <pc:spChg chg="add mod ord">
          <ac:chgData name="Jørgen Bye" userId="76df00ae-291b-4ca6-9bd7-e88d9169db91" providerId="ADAL" clId="{28AF0589-4DC7-431B-8BF1-39B511EC1DE5}" dt="2024-01-04T13:05:04.530" v="92" actId="6264"/>
          <ac:spMkLst>
            <pc:docMk/>
            <pc:sldMk cId="1460943771" sldId="324"/>
            <ac:spMk id="8" creationId="{97F49B3A-242E-9628-C38B-85515057110A}"/>
          </ac:spMkLst>
        </pc:spChg>
        <pc:picChg chg="mod ord">
          <ac:chgData name="Jørgen Bye" userId="76df00ae-291b-4ca6-9bd7-e88d9169db91" providerId="ADAL" clId="{28AF0589-4DC7-431B-8BF1-39B511EC1DE5}" dt="2024-01-04T13:05:04.530" v="92" actId="6264"/>
          <ac:picMkLst>
            <pc:docMk/>
            <pc:sldMk cId="1460943771" sldId="324"/>
            <ac:picMk id="7" creationId="{5186C671-F527-52EA-1A21-7D82B7F037B0}"/>
          </ac:picMkLst>
        </pc:picChg>
      </pc:sldChg>
      <pc:sldChg chg="addSp delSp modSp mod chgLayout">
        <pc:chgData name="Jørgen Bye" userId="76df00ae-291b-4ca6-9bd7-e88d9169db91" providerId="ADAL" clId="{28AF0589-4DC7-431B-8BF1-39B511EC1DE5}" dt="2024-01-04T13:05:07.486" v="93" actId="6264"/>
        <pc:sldMkLst>
          <pc:docMk/>
          <pc:sldMk cId="2043761223" sldId="325"/>
        </pc:sldMkLst>
        <pc:spChg chg="add del mod">
          <ac:chgData name="Jørgen Bye" userId="76df00ae-291b-4ca6-9bd7-e88d9169db91" providerId="ADAL" clId="{28AF0589-4DC7-431B-8BF1-39B511EC1DE5}" dt="2024-01-04T13:05:07.486" v="93" actId="6264"/>
          <ac:spMkLst>
            <pc:docMk/>
            <pc:sldMk cId="2043761223" sldId="325"/>
            <ac:spMk id="2" creationId="{2F1BD8F0-5E36-E53F-3902-E1E4F9B0C97B}"/>
          </ac:spMkLst>
        </pc:spChg>
        <pc:spChg chg="mod ord">
          <ac:chgData name="Jørgen Bye" userId="76df00ae-291b-4ca6-9bd7-e88d9169db91" providerId="ADAL" clId="{28AF0589-4DC7-431B-8BF1-39B511EC1DE5}" dt="2024-01-04T13:05:07.486" v="93" actId="6264"/>
          <ac:spMkLst>
            <pc:docMk/>
            <pc:sldMk cId="2043761223" sldId="325"/>
            <ac:spMk id="3" creationId="{62160EC1-930A-715E-9F37-F66BDBEAE7A0}"/>
          </ac:spMkLst>
        </pc:spChg>
        <pc:spChg chg="del">
          <ac:chgData name="Jørgen Bye" userId="76df00ae-291b-4ca6-9bd7-e88d9169db91" providerId="ADAL" clId="{28AF0589-4DC7-431B-8BF1-39B511EC1DE5}" dt="2024-01-04T13:05:07.486" v="93" actId="6264"/>
          <ac:spMkLst>
            <pc:docMk/>
            <pc:sldMk cId="2043761223" sldId="325"/>
            <ac:spMk id="4" creationId="{485701CD-54B8-6946-C402-042556994A4C}"/>
          </ac:spMkLst>
        </pc:spChg>
        <pc:spChg chg="add del mod">
          <ac:chgData name="Jørgen Bye" userId="76df00ae-291b-4ca6-9bd7-e88d9169db91" providerId="ADAL" clId="{28AF0589-4DC7-431B-8BF1-39B511EC1DE5}" dt="2024-01-04T13:05:07.486" v="93" actId="6264"/>
          <ac:spMkLst>
            <pc:docMk/>
            <pc:sldMk cId="2043761223" sldId="325"/>
            <ac:spMk id="5" creationId="{8E8CAF8B-BD95-3248-43F9-12460077AF20}"/>
          </ac:spMkLst>
        </pc:spChg>
        <pc:spChg chg="add mod ord">
          <ac:chgData name="Jørgen Bye" userId="76df00ae-291b-4ca6-9bd7-e88d9169db91" providerId="ADAL" clId="{28AF0589-4DC7-431B-8BF1-39B511EC1DE5}" dt="2024-01-04T13:05:07.486" v="93" actId="6264"/>
          <ac:spMkLst>
            <pc:docMk/>
            <pc:sldMk cId="2043761223" sldId="325"/>
            <ac:spMk id="7" creationId="{44730717-FE80-972D-6AC9-34246B8718CB}"/>
          </ac:spMkLst>
        </pc:spChg>
        <pc:spChg chg="add mod ord">
          <ac:chgData name="Jørgen Bye" userId="76df00ae-291b-4ca6-9bd7-e88d9169db91" providerId="ADAL" clId="{28AF0589-4DC7-431B-8BF1-39B511EC1DE5}" dt="2024-01-04T13:05:07.486" v="93" actId="6264"/>
          <ac:spMkLst>
            <pc:docMk/>
            <pc:sldMk cId="2043761223" sldId="325"/>
            <ac:spMk id="9" creationId="{F55AABBA-E1E6-B303-1289-6EBF61449955}"/>
          </ac:spMkLst>
        </pc:spChg>
        <pc:picChg chg="mod ord">
          <ac:chgData name="Jørgen Bye" userId="76df00ae-291b-4ca6-9bd7-e88d9169db91" providerId="ADAL" clId="{28AF0589-4DC7-431B-8BF1-39B511EC1DE5}" dt="2024-01-04T13:05:07.486" v="93" actId="6264"/>
          <ac:picMkLst>
            <pc:docMk/>
            <pc:sldMk cId="2043761223" sldId="325"/>
            <ac:picMk id="6" creationId="{1DFFBCF2-39D5-F93A-F309-63ED3A47AABD}"/>
          </ac:picMkLst>
        </pc:picChg>
      </pc:sldChg>
      <pc:sldMasterChg chg="modSldLayout">
        <pc:chgData name="Jørgen Bye" userId="76df00ae-291b-4ca6-9bd7-e88d9169db91" providerId="ADAL" clId="{28AF0589-4DC7-431B-8BF1-39B511EC1DE5}" dt="2024-01-04T13:04:50.010" v="91"/>
        <pc:sldMasterMkLst>
          <pc:docMk/>
          <pc:sldMasterMk cId="2016387096" sldId="2147483648"/>
        </pc:sldMasterMkLst>
        <pc:sldLayoutChg chg="addSp delSp modSp mod">
          <pc:chgData name="Jørgen Bye" userId="76df00ae-291b-4ca6-9bd7-e88d9169db91" providerId="ADAL" clId="{28AF0589-4DC7-431B-8BF1-39B511EC1DE5}" dt="2024-01-04T13:04:50.010" v="91"/>
          <pc:sldLayoutMkLst>
            <pc:docMk/>
            <pc:sldMasterMk cId="2016387096" sldId="2147483648"/>
            <pc:sldLayoutMk cId="750767868" sldId="2147483674"/>
          </pc:sldLayoutMkLst>
          <pc:spChg chg="add mod">
            <ac:chgData name="Jørgen Bye" userId="76df00ae-291b-4ca6-9bd7-e88d9169db91" providerId="ADAL" clId="{28AF0589-4DC7-431B-8BF1-39B511EC1DE5}" dt="2024-01-04T13:04:50.010" v="91"/>
            <ac:spMkLst>
              <pc:docMk/>
              <pc:sldMasterMk cId="2016387096" sldId="2147483648"/>
              <pc:sldLayoutMk cId="750767868" sldId="2147483674"/>
              <ac:spMk id="2" creationId="{89840A03-B3C5-3645-4A18-4FFB91D5AE0A}"/>
            </ac:spMkLst>
          </pc:spChg>
          <pc:spChg chg="del">
            <ac:chgData name="Jørgen Bye" userId="76df00ae-291b-4ca6-9bd7-e88d9169db91" providerId="ADAL" clId="{28AF0589-4DC7-431B-8BF1-39B511EC1DE5}" dt="2024-01-04T13:04:49.790" v="90" actId="478"/>
            <ac:spMkLst>
              <pc:docMk/>
              <pc:sldMasterMk cId="2016387096" sldId="2147483648"/>
              <pc:sldLayoutMk cId="750767868" sldId="2147483674"/>
              <ac:spMk id="3" creationId="{B46E22C2-3CB1-7DAC-4ED9-DAD3857F9095}"/>
            </ac:spMkLst>
          </pc:spChg>
        </pc:sldLayoutChg>
        <pc:sldLayoutChg chg="addSp delSp modSp mod">
          <pc:chgData name="Jørgen Bye" userId="76df00ae-291b-4ca6-9bd7-e88d9169db91" providerId="ADAL" clId="{28AF0589-4DC7-431B-8BF1-39B511EC1DE5}" dt="2024-01-04T13:04:29.456" v="83"/>
          <pc:sldLayoutMkLst>
            <pc:docMk/>
            <pc:sldMasterMk cId="2016387096" sldId="2147483648"/>
            <pc:sldLayoutMk cId="1003410373" sldId="2147483675"/>
          </pc:sldLayoutMkLst>
          <pc:spChg chg="add mod">
            <ac:chgData name="Jørgen Bye" userId="76df00ae-291b-4ca6-9bd7-e88d9169db91" providerId="ADAL" clId="{28AF0589-4DC7-431B-8BF1-39B511EC1DE5}" dt="2024-01-04T13:04:29.456" v="83"/>
            <ac:spMkLst>
              <pc:docMk/>
              <pc:sldMasterMk cId="2016387096" sldId="2147483648"/>
              <pc:sldLayoutMk cId="1003410373" sldId="2147483675"/>
              <ac:spMk id="2" creationId="{85A8A676-A522-F3A0-E2F4-BCB2C8795B94}"/>
            </ac:spMkLst>
          </pc:spChg>
          <pc:spChg chg="del">
            <ac:chgData name="Jørgen Bye" userId="76df00ae-291b-4ca6-9bd7-e88d9169db91" providerId="ADAL" clId="{28AF0589-4DC7-431B-8BF1-39B511EC1DE5}" dt="2024-01-04T13:04:29.260" v="82" actId="478"/>
            <ac:spMkLst>
              <pc:docMk/>
              <pc:sldMasterMk cId="2016387096" sldId="2147483648"/>
              <pc:sldLayoutMk cId="1003410373" sldId="2147483675"/>
              <ac:spMk id="3" creationId="{D3DB7487-13CF-0C4B-DC01-63CB08F9CA0A}"/>
            </ac:spMkLst>
          </pc:spChg>
        </pc:sldLayoutChg>
        <pc:sldLayoutChg chg="addSp delSp modSp mod">
          <pc:chgData name="Jørgen Bye" userId="76df00ae-291b-4ca6-9bd7-e88d9169db91" providerId="ADAL" clId="{28AF0589-4DC7-431B-8BF1-39B511EC1DE5}" dt="2024-01-04T13:04:35.426" v="87"/>
          <pc:sldLayoutMkLst>
            <pc:docMk/>
            <pc:sldMasterMk cId="2016387096" sldId="2147483648"/>
            <pc:sldLayoutMk cId="129276659" sldId="2147483676"/>
          </pc:sldLayoutMkLst>
          <pc:spChg chg="add mod">
            <ac:chgData name="Jørgen Bye" userId="76df00ae-291b-4ca6-9bd7-e88d9169db91" providerId="ADAL" clId="{28AF0589-4DC7-431B-8BF1-39B511EC1DE5}" dt="2024-01-04T13:04:35.426" v="87"/>
            <ac:spMkLst>
              <pc:docMk/>
              <pc:sldMasterMk cId="2016387096" sldId="2147483648"/>
              <pc:sldLayoutMk cId="129276659" sldId="2147483676"/>
              <ac:spMk id="3" creationId="{CE810AFC-A72C-1366-0DC7-181A561D2615}"/>
            </ac:spMkLst>
          </pc:spChg>
          <pc:spChg chg="del">
            <ac:chgData name="Jørgen Bye" userId="76df00ae-291b-4ca6-9bd7-e88d9169db91" providerId="ADAL" clId="{28AF0589-4DC7-431B-8BF1-39B511EC1DE5}" dt="2024-01-04T13:04:35.238" v="86" actId="478"/>
            <ac:spMkLst>
              <pc:docMk/>
              <pc:sldMasterMk cId="2016387096" sldId="2147483648"/>
              <pc:sldLayoutMk cId="129276659" sldId="2147483676"/>
              <ac:spMk id="7" creationId="{0848FBB9-C40C-4BE8-5E40-700DA01ABF4C}"/>
            </ac:spMkLst>
          </pc:spChg>
        </pc:sldLayoutChg>
        <pc:sldLayoutChg chg="addSp delSp modSp mod">
          <pc:chgData name="Jørgen Bye" userId="76df00ae-291b-4ca6-9bd7-e88d9169db91" providerId="ADAL" clId="{28AF0589-4DC7-431B-8BF1-39B511EC1DE5}" dt="2024-01-04T13:03:54.340" v="45"/>
          <pc:sldLayoutMkLst>
            <pc:docMk/>
            <pc:sldMasterMk cId="2016387096" sldId="2147483648"/>
            <pc:sldLayoutMk cId="436209434" sldId="2147483677"/>
          </pc:sldLayoutMkLst>
          <pc:spChg chg="add del mod">
            <ac:chgData name="Jørgen Bye" userId="76df00ae-291b-4ca6-9bd7-e88d9169db91" providerId="ADAL" clId="{28AF0589-4DC7-431B-8BF1-39B511EC1DE5}" dt="2024-01-04T13:03:34.956" v="40" actId="21"/>
            <ac:spMkLst>
              <pc:docMk/>
              <pc:sldMasterMk cId="2016387096" sldId="2147483648"/>
              <pc:sldLayoutMk cId="436209434" sldId="2147483677"/>
              <ac:spMk id="2" creationId="{0271DFF3-A56A-E7CE-51DC-87AF82253756}"/>
            </ac:spMkLst>
          </pc:spChg>
          <pc:spChg chg="del mod">
            <ac:chgData name="Jørgen Bye" userId="76df00ae-291b-4ca6-9bd7-e88d9169db91" providerId="ADAL" clId="{28AF0589-4DC7-431B-8BF1-39B511EC1DE5}" dt="2024-01-04T13:03:36.636" v="41" actId="478"/>
            <ac:spMkLst>
              <pc:docMk/>
              <pc:sldMasterMk cId="2016387096" sldId="2147483648"/>
              <pc:sldLayoutMk cId="436209434" sldId="2147483677"/>
              <ac:spMk id="3" creationId="{F4FD332E-8CCB-2C66-F2C0-FD97FB3942D5}"/>
            </ac:spMkLst>
          </pc:spChg>
          <pc:spChg chg="add mod">
            <ac:chgData name="Jørgen Bye" userId="76df00ae-291b-4ca6-9bd7-e88d9169db91" providerId="ADAL" clId="{28AF0589-4DC7-431B-8BF1-39B511EC1DE5}" dt="2024-01-04T13:03:54.340" v="45"/>
            <ac:spMkLst>
              <pc:docMk/>
              <pc:sldMasterMk cId="2016387096" sldId="2147483648"/>
              <pc:sldLayoutMk cId="436209434" sldId="2147483677"/>
              <ac:spMk id="7" creationId="{6DFCBAB3-E695-D72F-12D3-E56E367358CD}"/>
            </ac:spMkLst>
          </pc:spChg>
        </pc:sldLayoutChg>
        <pc:sldLayoutChg chg="addSp delSp modSp mod">
          <pc:chgData name="Jørgen Bye" userId="76df00ae-291b-4ca6-9bd7-e88d9169db91" providerId="ADAL" clId="{28AF0589-4DC7-431B-8BF1-39B511EC1DE5}" dt="2024-01-04T13:04:47.356" v="89"/>
          <pc:sldLayoutMkLst>
            <pc:docMk/>
            <pc:sldMasterMk cId="2016387096" sldId="2147483648"/>
            <pc:sldLayoutMk cId="2778481089" sldId="2147483714"/>
          </pc:sldLayoutMkLst>
          <pc:spChg chg="del">
            <ac:chgData name="Jørgen Bye" userId="76df00ae-291b-4ca6-9bd7-e88d9169db91" providerId="ADAL" clId="{28AF0589-4DC7-431B-8BF1-39B511EC1DE5}" dt="2024-01-04T13:04:47.076" v="88" actId="478"/>
            <ac:spMkLst>
              <pc:docMk/>
              <pc:sldMasterMk cId="2016387096" sldId="2147483648"/>
              <pc:sldLayoutMk cId="2778481089" sldId="2147483714"/>
              <ac:spMk id="3" creationId="{B46E22C2-3CB1-7DAC-4ED9-DAD3857F9095}"/>
            </ac:spMkLst>
          </pc:spChg>
          <pc:spChg chg="add mod">
            <ac:chgData name="Jørgen Bye" userId="76df00ae-291b-4ca6-9bd7-e88d9169db91" providerId="ADAL" clId="{28AF0589-4DC7-431B-8BF1-39B511EC1DE5}" dt="2024-01-04T13:04:47.356" v="89"/>
            <ac:spMkLst>
              <pc:docMk/>
              <pc:sldMasterMk cId="2016387096" sldId="2147483648"/>
              <pc:sldLayoutMk cId="2778481089" sldId="2147483714"/>
              <ac:spMk id="7" creationId="{F21D3849-75D7-A6E4-D598-45489DDADEEA}"/>
            </ac:spMkLst>
          </pc:spChg>
        </pc:sldLayoutChg>
        <pc:sldLayoutChg chg="addSp delSp modSp mod">
          <pc:chgData name="Jørgen Bye" userId="76df00ae-291b-4ca6-9bd7-e88d9169db91" providerId="ADAL" clId="{28AF0589-4DC7-431B-8BF1-39B511EC1DE5}" dt="2024-01-04T13:04:32.538" v="85"/>
          <pc:sldLayoutMkLst>
            <pc:docMk/>
            <pc:sldMasterMk cId="2016387096" sldId="2147483648"/>
            <pc:sldLayoutMk cId="201082927" sldId="2147483715"/>
          </pc:sldLayoutMkLst>
          <pc:spChg chg="add mod">
            <ac:chgData name="Jørgen Bye" userId="76df00ae-291b-4ca6-9bd7-e88d9169db91" providerId="ADAL" clId="{28AF0589-4DC7-431B-8BF1-39B511EC1DE5}" dt="2024-01-04T13:04:32.538" v="85"/>
            <ac:spMkLst>
              <pc:docMk/>
              <pc:sldMasterMk cId="2016387096" sldId="2147483648"/>
              <pc:sldLayoutMk cId="201082927" sldId="2147483715"/>
              <ac:spMk id="2" creationId="{EE7940E2-3761-E0C3-878E-9F1B8E35AA41}"/>
            </ac:spMkLst>
          </pc:spChg>
          <pc:spChg chg="del">
            <ac:chgData name="Jørgen Bye" userId="76df00ae-291b-4ca6-9bd7-e88d9169db91" providerId="ADAL" clId="{28AF0589-4DC7-431B-8BF1-39B511EC1DE5}" dt="2024-01-04T13:04:32.372" v="84" actId="478"/>
            <ac:spMkLst>
              <pc:docMk/>
              <pc:sldMasterMk cId="2016387096" sldId="2147483648"/>
              <pc:sldLayoutMk cId="201082927" sldId="2147483715"/>
              <ac:spMk id="7" creationId="{0848FBB9-C40C-4BE8-5E40-700DA01ABF4C}"/>
            </ac:spMkLst>
          </pc:spChg>
        </pc:sldLayoutChg>
        <pc:sldLayoutChg chg="addSp delSp modSp mod">
          <pc:chgData name="Jørgen Bye" userId="76df00ae-291b-4ca6-9bd7-e88d9169db91" providerId="ADAL" clId="{28AF0589-4DC7-431B-8BF1-39B511EC1DE5}" dt="2024-01-04T13:04:23.257" v="81" actId="139"/>
          <pc:sldLayoutMkLst>
            <pc:docMk/>
            <pc:sldMasterMk cId="2016387096" sldId="2147483648"/>
            <pc:sldLayoutMk cId="2015487198" sldId="2147483716"/>
          </pc:sldLayoutMkLst>
          <pc:spChg chg="del mod">
            <ac:chgData name="Jørgen Bye" userId="76df00ae-291b-4ca6-9bd7-e88d9169db91" providerId="ADAL" clId="{28AF0589-4DC7-431B-8BF1-39B511EC1DE5}" dt="2024-01-04T13:04:20.372" v="80" actId="478"/>
            <ac:spMkLst>
              <pc:docMk/>
              <pc:sldMasterMk cId="2016387096" sldId="2147483648"/>
              <pc:sldLayoutMk cId="2015487198" sldId="2147483716"/>
              <ac:spMk id="3" creationId="{D3DB7487-13CF-0C4B-DC01-63CB08F9CA0A}"/>
            </ac:spMkLst>
          </pc:spChg>
          <pc:spChg chg="add del mod">
            <ac:chgData name="Jørgen Bye" userId="76df00ae-291b-4ca6-9bd7-e88d9169db91" providerId="ADAL" clId="{28AF0589-4DC7-431B-8BF1-39B511EC1DE5}" dt="2024-01-04T13:04:06.264" v="49" actId="21"/>
            <ac:spMkLst>
              <pc:docMk/>
              <pc:sldMasterMk cId="2016387096" sldId="2147483648"/>
              <pc:sldLayoutMk cId="2015487198" sldId="2147483716"/>
              <ac:spMk id="7" creationId="{8B07765F-AEFF-BE40-0630-8C5111EDCDC4}"/>
            </ac:spMkLst>
          </pc:spChg>
          <pc:spChg chg="add mod">
            <ac:chgData name="Jørgen Bye" userId="76df00ae-291b-4ca6-9bd7-e88d9169db91" providerId="ADAL" clId="{28AF0589-4DC7-431B-8BF1-39B511EC1DE5}" dt="2024-01-04T13:04:23.257" v="81" actId="139"/>
            <ac:spMkLst>
              <pc:docMk/>
              <pc:sldMasterMk cId="2016387096" sldId="2147483648"/>
              <pc:sldLayoutMk cId="2015487198" sldId="2147483716"/>
              <ac:spMk id="8" creationId="{AF391A66-5CEE-0DF4-39DF-E35161186189}"/>
            </ac:spMkLst>
          </pc:spChg>
        </pc:sldLayoutChg>
        <pc:sldLayoutChg chg="addSp delSp modSp mod">
          <pc:chgData name="Jørgen Bye" userId="76df00ae-291b-4ca6-9bd7-e88d9169db91" providerId="ADAL" clId="{28AF0589-4DC7-431B-8BF1-39B511EC1DE5}" dt="2024-01-04T13:03:57.625" v="47"/>
          <pc:sldLayoutMkLst>
            <pc:docMk/>
            <pc:sldMasterMk cId="2016387096" sldId="2147483648"/>
            <pc:sldLayoutMk cId="3797159025" sldId="2147483717"/>
          </pc:sldLayoutMkLst>
          <pc:spChg chg="del mod">
            <ac:chgData name="Jørgen Bye" userId="76df00ae-291b-4ca6-9bd7-e88d9169db91" providerId="ADAL" clId="{28AF0589-4DC7-431B-8BF1-39B511EC1DE5}" dt="2024-01-04T13:03:57.459" v="46" actId="478"/>
            <ac:spMkLst>
              <pc:docMk/>
              <pc:sldMasterMk cId="2016387096" sldId="2147483648"/>
              <pc:sldLayoutMk cId="3797159025" sldId="2147483717"/>
              <ac:spMk id="3" creationId="{F4FD332E-8CCB-2C66-F2C0-FD97FB3942D5}"/>
            </ac:spMkLst>
          </pc:spChg>
          <pc:spChg chg="add mod">
            <ac:chgData name="Jørgen Bye" userId="76df00ae-291b-4ca6-9bd7-e88d9169db91" providerId="ADAL" clId="{28AF0589-4DC7-431B-8BF1-39B511EC1DE5}" dt="2024-01-04T13:03:57.625" v="47"/>
            <ac:spMkLst>
              <pc:docMk/>
              <pc:sldMasterMk cId="2016387096" sldId="2147483648"/>
              <pc:sldLayoutMk cId="3797159025" sldId="2147483717"/>
              <ac:spMk id="7" creationId="{7ED42219-9E8B-D3AB-2E40-CBECA021A94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53D3D-D709-4694-8A68-691EA0773FFB}" type="datetimeFigureOut">
              <a:rPr lang="nb-NO" smtClean="0"/>
              <a:t>05.01.2024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B8315-5B9A-4A5A-99CE-82F6543A2E2A}" type="slidenum">
              <a:rPr lang="nb-NO" smtClean="0"/>
              <a:t>‹#›</a:t>
            </a:fld>
            <a:endParaRPr lang="nb-NO"/>
          </a:p>
        </p:txBody>
      </p:sp>
    </p:spTree>
    <p:extLst>
      <p:ext uri="{BB962C8B-B14F-4D97-AF65-F5344CB8AC3E}">
        <p14:creationId xmlns:p14="http://schemas.microsoft.com/office/powerpoint/2010/main" val="221790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tellysbilde #3">
    <p:bg>
      <p:bgPr>
        <a:solidFill>
          <a:schemeClr val="accent1"/>
        </a:solidFill>
        <a:effectLst/>
      </p:bgPr>
    </p:bg>
    <p:spTree>
      <p:nvGrpSpPr>
        <p:cNvPr id="1" name=""/>
        <p:cNvGrpSpPr/>
        <p:nvPr/>
      </p:nvGrpSpPr>
      <p:grpSpPr>
        <a:xfrm>
          <a:off x="0" y="0"/>
          <a:ext cx="0" cy="0"/>
          <a:chOff x="0" y="0"/>
          <a:chExt cx="0" cy="0"/>
        </a:xfrm>
      </p:grpSpPr>
      <p:pic>
        <p:nvPicPr>
          <p:cNvPr id="6" name="Picture 5" descr="A person holding a child's hand&#10;&#10;Description automatically generated">
            <a:extLst>
              <a:ext uri="{FF2B5EF4-FFF2-40B4-BE49-F238E27FC236}">
                <a16:creationId xmlns:a16="http://schemas.microsoft.com/office/drawing/2014/main" id="{7027B0AA-62F9-7C4C-F560-6C681E29CA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4" t="8532" r="-156" b="7882"/>
          <a:stretch/>
        </p:blipFill>
        <p:spPr>
          <a:xfrm>
            <a:off x="-1" y="0"/>
            <a:ext cx="12227169" cy="6858000"/>
          </a:xfrm>
          <a:prstGeom prst="rect">
            <a:avLst/>
          </a:prstGeom>
        </p:spPr>
      </p:pic>
      <p:sp>
        <p:nvSpPr>
          <p:cNvPr id="10" name="Rektangel 8">
            <a:extLst>
              <a:ext uri="{FF2B5EF4-FFF2-40B4-BE49-F238E27FC236}">
                <a16:creationId xmlns:a16="http://schemas.microsoft.com/office/drawing/2014/main" id="{96B1ED84-44A3-DD91-DCFD-A5BD612E300E}"/>
              </a:ext>
            </a:extLst>
          </p:cNvPr>
          <p:cNvSpPr/>
          <p:nvPr userDrawn="1"/>
        </p:nvSpPr>
        <p:spPr>
          <a:xfrm>
            <a:off x="-31620" y="-26392"/>
            <a:ext cx="12258788" cy="69107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05.01.2024</a:t>
            </a:fld>
            <a:endParaRPr lang="nb-NO"/>
          </a:p>
        </p:txBody>
      </p:sp>
      <p:pic>
        <p:nvPicPr>
          <p:cNvPr id="9" name="Picture 8" descr="A black and white sign with white text&#10;&#10;Description automatically generated">
            <a:extLst>
              <a:ext uri="{FF2B5EF4-FFF2-40B4-BE49-F238E27FC236}">
                <a16:creationId xmlns:a16="http://schemas.microsoft.com/office/drawing/2014/main" id="{FB667C8C-4B7C-FD6F-FCBA-F1BA91F69317}"/>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442708" y="819742"/>
            <a:ext cx="4580267" cy="913155"/>
          </a:xfrm>
          <a:prstGeom prst="rect">
            <a:avLst/>
          </a:prstGeom>
        </p:spPr>
      </p:pic>
    </p:spTree>
    <p:extLst>
      <p:ext uri="{BB962C8B-B14F-4D97-AF65-F5344CB8AC3E}">
        <p14:creationId xmlns:p14="http://schemas.microsoft.com/office/powerpoint/2010/main" val="281923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2_Deloverskrift">
    <p:bg>
      <p:bgPr>
        <a:solidFill>
          <a:srgbClr val="F9F2E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rgbClr val="8200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7" name="Picture 6" descr="A black background with blue letters&#10;&#10;Description automatically generated">
            <a:extLst>
              <a:ext uri="{FF2B5EF4-FFF2-40B4-BE49-F238E27FC236}">
                <a16:creationId xmlns:a16="http://schemas.microsoft.com/office/drawing/2014/main" id="{FF2E50C1-4CFA-A3FD-2D7B-CAABE54449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600" y="820800"/>
            <a:ext cx="4586400" cy="914377"/>
          </a:xfrm>
          <a:prstGeom prst="rect">
            <a:avLst/>
          </a:prstGeom>
        </p:spPr>
      </p:pic>
    </p:spTree>
    <p:extLst>
      <p:ext uri="{BB962C8B-B14F-4D97-AF65-F5344CB8AC3E}">
        <p14:creationId xmlns:p14="http://schemas.microsoft.com/office/powerpoint/2010/main" val="418883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rgbClr val="8200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8" name="Picture 7" descr="A black background with blue letters&#10;&#10;Description automatically generated">
            <a:extLst>
              <a:ext uri="{FF2B5EF4-FFF2-40B4-BE49-F238E27FC236}">
                <a16:creationId xmlns:a16="http://schemas.microsoft.com/office/drawing/2014/main" id="{0C499FB0-A778-6D54-E9F1-ED7FABB80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600" y="820800"/>
            <a:ext cx="4586400" cy="914377"/>
          </a:xfrm>
          <a:prstGeom prst="rect">
            <a:avLst/>
          </a:prstGeom>
        </p:spPr>
      </p:pic>
    </p:spTree>
    <p:extLst>
      <p:ext uri="{BB962C8B-B14F-4D97-AF65-F5344CB8AC3E}">
        <p14:creationId xmlns:p14="http://schemas.microsoft.com/office/powerpoint/2010/main" val="705550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tel og innhold">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p:txBody>
          <a:bodyPr>
            <a:noAutofit/>
          </a:bodyPr>
          <a:lstStyle>
            <a:lvl1pPr>
              <a:defRPr>
                <a:solidFill>
                  <a:schemeClr val="tx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972001" y="2340000"/>
            <a:ext cx="7827247" cy="3530710"/>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89FF396F-6E64-49E8-BD57-C5A97BBC98DD}" type="slidenum">
              <a:rPr lang="nb-NO" smtClean="0"/>
              <a:pPr/>
              <a:t>‹#›</a:t>
            </a:fld>
            <a:endParaRPr lang="nb-NO" dirty="0"/>
          </a:p>
        </p:txBody>
      </p:sp>
      <p:pic>
        <p:nvPicPr>
          <p:cNvPr id="7" name="Grafikk 8">
            <a:extLst>
              <a:ext uri="{FF2B5EF4-FFF2-40B4-BE49-F238E27FC236}">
                <a16:creationId xmlns:a16="http://schemas.microsoft.com/office/drawing/2014/main" id="{A909F5EC-3BFB-08CB-1BFD-4118CF2B31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2470623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p:txBody>
          <a:bodyPr>
            <a:noAutofit/>
          </a:bodyPr>
          <a:lstStyle>
            <a:lvl1pPr>
              <a:defRPr>
                <a:solidFill>
                  <a:schemeClr val="tx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972001" y="2340000"/>
            <a:ext cx="7827247" cy="3530710"/>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89FF396F-6E64-49E8-BD57-C5A97BBC98DD}" type="slidenum">
              <a:rPr lang="nb-NO" smtClean="0"/>
              <a:pPr/>
              <a:t>‹#›</a:t>
            </a:fld>
            <a:endParaRPr lang="nb-NO" dirty="0"/>
          </a:p>
        </p:txBody>
      </p:sp>
      <p:pic>
        <p:nvPicPr>
          <p:cNvPr id="7" name="Picture 6" descr="A black background with purple letters&#10;&#10;Description automatically generated">
            <a:extLst>
              <a:ext uri="{FF2B5EF4-FFF2-40B4-BE49-F238E27FC236}">
                <a16:creationId xmlns:a16="http://schemas.microsoft.com/office/drawing/2014/main" id="{3C3A3B73-01D6-89BF-09AC-66054880B4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1898673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 innholdsdeler">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10" name="Grafikk 8">
            <a:extLst>
              <a:ext uri="{FF2B5EF4-FFF2-40B4-BE49-F238E27FC236}">
                <a16:creationId xmlns:a16="http://schemas.microsoft.com/office/drawing/2014/main" id="{12FDEDC8-6FDA-06C4-9D7E-EC798F4988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2334098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o innholdsdeler">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3" name="Picture 2" descr="A black background with purple letters&#10;&#10;Description automatically generated">
            <a:extLst>
              <a:ext uri="{FF2B5EF4-FFF2-40B4-BE49-F238E27FC236}">
                <a16:creationId xmlns:a16="http://schemas.microsoft.com/office/drawing/2014/main" id="{0AC1C733-39B5-8FD7-8A74-86BB8F2182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2578118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nholdsdeler">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3" name="Grafikk 8">
            <a:extLst>
              <a:ext uri="{FF2B5EF4-FFF2-40B4-BE49-F238E27FC236}">
                <a16:creationId xmlns:a16="http://schemas.microsoft.com/office/drawing/2014/main" id="{590C9F4F-7CB7-36CA-90D4-AE59000A8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3280052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o innholdsdeler">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11" name="Picture 10" descr="A black background with purple letters&#10;&#10;Description automatically generated">
            <a:extLst>
              <a:ext uri="{FF2B5EF4-FFF2-40B4-BE49-F238E27FC236}">
                <a16:creationId xmlns:a16="http://schemas.microsoft.com/office/drawing/2014/main" id="{4F1DBA9F-0E51-53B4-8B2C-5CBB98E237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1082202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o innholdsdeler">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10" name="Grafikk 8">
            <a:extLst>
              <a:ext uri="{FF2B5EF4-FFF2-40B4-BE49-F238E27FC236}">
                <a16:creationId xmlns:a16="http://schemas.microsoft.com/office/drawing/2014/main" id="{C106423A-E3C5-A998-11CE-6EB355CA04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10217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o innholdsdeler">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3" name="Picture 2" descr="A black background with purple letters&#10;&#10;Description automatically generated">
            <a:extLst>
              <a:ext uri="{FF2B5EF4-FFF2-40B4-BE49-F238E27FC236}">
                <a16:creationId xmlns:a16="http://schemas.microsoft.com/office/drawing/2014/main" id="{8B3DBE65-45DD-30F2-A147-0320DE015D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115363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3">
    <p:bg>
      <p:bgPr>
        <a:solidFill>
          <a:schemeClr val="accent1"/>
        </a:solidFill>
        <a:effectLst/>
      </p:bgPr>
    </p:bg>
    <p:spTree>
      <p:nvGrpSpPr>
        <p:cNvPr id="1" name=""/>
        <p:cNvGrpSpPr/>
        <p:nvPr/>
      </p:nvGrpSpPr>
      <p:grpSpPr>
        <a:xfrm>
          <a:off x="0" y="0"/>
          <a:ext cx="0" cy="0"/>
          <a:chOff x="0" y="0"/>
          <a:chExt cx="0" cy="0"/>
        </a:xfrm>
      </p:grpSpPr>
      <p:pic>
        <p:nvPicPr>
          <p:cNvPr id="12" name="Picture 11" descr="A child standing in the snow&#10;&#10;Description automatically generated">
            <a:extLst>
              <a:ext uri="{FF2B5EF4-FFF2-40B4-BE49-F238E27FC236}">
                <a16:creationId xmlns:a16="http://schemas.microsoft.com/office/drawing/2014/main" id="{3B7F6256-70F7-D0B0-C509-A3881AF242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64" b="923"/>
          <a:stretch/>
        </p:blipFill>
        <p:spPr>
          <a:xfrm>
            <a:off x="-20096" y="-7568"/>
            <a:ext cx="12258788" cy="6910783"/>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20096" y="-7568"/>
            <a:ext cx="12258788" cy="69107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05.01.2024</a:t>
            </a:fld>
            <a:endParaRPr lang="nb-NO"/>
          </a:p>
        </p:txBody>
      </p:sp>
      <p:pic>
        <p:nvPicPr>
          <p:cNvPr id="8" name="Picture 7" descr="A black and white sign with white text&#10;&#10;Description automatically generated">
            <a:extLst>
              <a:ext uri="{FF2B5EF4-FFF2-40B4-BE49-F238E27FC236}">
                <a16:creationId xmlns:a16="http://schemas.microsoft.com/office/drawing/2014/main" id="{FFD0DD35-A3CE-522F-AC8C-E101FA9C1EDB}"/>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442708" y="819742"/>
            <a:ext cx="4580267" cy="913155"/>
          </a:xfrm>
          <a:prstGeom prst="rect">
            <a:avLst/>
          </a:prstGeom>
        </p:spPr>
      </p:pic>
    </p:spTree>
    <p:extLst>
      <p:ext uri="{BB962C8B-B14F-4D97-AF65-F5344CB8AC3E}">
        <p14:creationId xmlns:p14="http://schemas.microsoft.com/office/powerpoint/2010/main" val="3994510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99" userDrawn="1">
          <p15:clr>
            <a:srgbClr val="FBAE40"/>
          </p15:clr>
        </p15:guide>
        <p15:guide id="2" pos="9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o innholdsdeler">
    <p:bg>
      <p:bgPr>
        <a:solidFill>
          <a:srgbClr val="F2E5E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8" name="Grafikk 8">
            <a:extLst>
              <a:ext uri="{FF2B5EF4-FFF2-40B4-BE49-F238E27FC236}">
                <a16:creationId xmlns:a16="http://schemas.microsoft.com/office/drawing/2014/main" id="{E335856C-9F3E-3261-1080-F0547D2FE2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45492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o innholdsdeler">
    <p:bg>
      <p:bgPr>
        <a:solidFill>
          <a:srgbClr val="F2E5E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10" name="Picture 9" descr="A black background with purple letters&#10;&#10;Description automatically generated">
            <a:extLst>
              <a:ext uri="{FF2B5EF4-FFF2-40B4-BE49-F238E27FC236}">
                <a16:creationId xmlns:a16="http://schemas.microsoft.com/office/drawing/2014/main" id="{9CC84554-2859-1144-78E6-65C4F722FF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37099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tekst og bilde">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5589182" y="1367612"/>
            <a:ext cx="6602818" cy="4122775"/>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367612"/>
            <a:ext cx="4323055"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720000" y="3305255"/>
            <a:ext cx="4323055" cy="2185132"/>
          </a:xfrm>
          <a:prstGeom prst="rect">
            <a:avLst/>
          </a:prstGeom>
        </p:spPr>
        <p:txBody>
          <a:bodyPr>
            <a:noAutofit/>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14" name="Plassholder for tekst 12">
            <a:extLst>
              <a:ext uri="{FF2B5EF4-FFF2-40B4-BE49-F238E27FC236}">
                <a16:creationId xmlns:a16="http://schemas.microsoft.com/office/drawing/2014/main" id="{6F3642DC-C658-4417-93E1-90537BB3972A}"/>
              </a:ext>
            </a:extLst>
          </p:cNvPr>
          <p:cNvSpPr>
            <a:spLocks noGrp="1"/>
          </p:cNvSpPr>
          <p:nvPr>
            <p:ph type="body" sz="quarter" idx="15" hasCustomPrompt="1"/>
          </p:nvPr>
        </p:nvSpPr>
        <p:spPr>
          <a:xfrm>
            <a:off x="7767654" y="5007401"/>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TekstSylinder 8">
            <a:extLst>
              <a:ext uri="{FF2B5EF4-FFF2-40B4-BE49-F238E27FC236}">
                <a16:creationId xmlns:a16="http://schemas.microsoft.com/office/drawing/2014/main" id="{880B6C74-12FC-4719-A589-97775005A15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dirty="0" err="1">
                <a:solidFill>
                  <a:schemeClr val="lt1"/>
                </a:solidFill>
              </a:rPr>
              <a:t>Change</a:t>
            </a:r>
            <a:r>
              <a:rPr lang="nb-NO" sz="1600" b="1" dirty="0">
                <a:solidFill>
                  <a:schemeClr val="lt1"/>
                </a:solidFill>
              </a:rPr>
              <a:t> </a:t>
            </a:r>
            <a:r>
              <a:rPr lang="nb-NO" sz="1600" b="1" dirty="0" err="1">
                <a:solidFill>
                  <a:schemeClr val="lt1"/>
                </a:solidFill>
              </a:rPr>
              <a:t>insterted</a:t>
            </a:r>
            <a:r>
              <a:rPr lang="nb-NO" sz="1600" b="1" dirty="0">
                <a:solidFill>
                  <a:schemeClr val="lt1"/>
                </a:solidFill>
              </a:rPr>
              <a:t> </a:t>
            </a:r>
            <a:r>
              <a:rPr lang="nb-NO" sz="1600" b="1" dirty="0" err="1">
                <a:solidFill>
                  <a:schemeClr val="lt1"/>
                </a:solidFill>
              </a:rPr>
              <a:t>picture</a:t>
            </a:r>
            <a:r>
              <a:rPr lang="nb-NO" sz="1600" b="1" dirty="0">
                <a:solidFill>
                  <a:schemeClr val="lt1"/>
                </a:solidFill>
              </a:rPr>
              <a:t>: </a:t>
            </a: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pic>
        <p:nvPicPr>
          <p:cNvPr id="4" name="Grafikk 8">
            <a:extLst>
              <a:ext uri="{FF2B5EF4-FFF2-40B4-BE49-F238E27FC236}">
                <a16:creationId xmlns:a16="http://schemas.microsoft.com/office/drawing/2014/main" id="{B8476163-3418-C424-9E95-B19CDF1B1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3102506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tel, tekst og bilde">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5589182" y="1367612"/>
            <a:ext cx="6602818" cy="4122775"/>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367612"/>
            <a:ext cx="4323055"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720000" y="3305255"/>
            <a:ext cx="4323055" cy="2185132"/>
          </a:xfrm>
          <a:prstGeom prst="rect">
            <a:avLst/>
          </a:prstGeom>
        </p:spPr>
        <p:txBody>
          <a:bodyPr>
            <a:noAutofit/>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14" name="Plassholder for tekst 12">
            <a:extLst>
              <a:ext uri="{FF2B5EF4-FFF2-40B4-BE49-F238E27FC236}">
                <a16:creationId xmlns:a16="http://schemas.microsoft.com/office/drawing/2014/main" id="{6F3642DC-C658-4417-93E1-90537BB3972A}"/>
              </a:ext>
            </a:extLst>
          </p:cNvPr>
          <p:cNvSpPr>
            <a:spLocks noGrp="1"/>
          </p:cNvSpPr>
          <p:nvPr>
            <p:ph type="body" sz="quarter" idx="15" hasCustomPrompt="1"/>
          </p:nvPr>
        </p:nvSpPr>
        <p:spPr>
          <a:xfrm>
            <a:off x="7767654" y="5007401"/>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TekstSylinder 8">
            <a:extLst>
              <a:ext uri="{FF2B5EF4-FFF2-40B4-BE49-F238E27FC236}">
                <a16:creationId xmlns:a16="http://schemas.microsoft.com/office/drawing/2014/main" id="{880B6C74-12FC-4719-A589-97775005A15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dirty="0" err="1">
                <a:solidFill>
                  <a:schemeClr val="lt1"/>
                </a:solidFill>
              </a:rPr>
              <a:t>Change</a:t>
            </a:r>
            <a:r>
              <a:rPr lang="nb-NO" sz="1600" b="1" dirty="0">
                <a:solidFill>
                  <a:schemeClr val="lt1"/>
                </a:solidFill>
              </a:rPr>
              <a:t> </a:t>
            </a:r>
            <a:r>
              <a:rPr lang="nb-NO" sz="1600" b="1" dirty="0" err="1">
                <a:solidFill>
                  <a:schemeClr val="lt1"/>
                </a:solidFill>
              </a:rPr>
              <a:t>insterted</a:t>
            </a:r>
            <a:r>
              <a:rPr lang="nb-NO" sz="1600" b="1" dirty="0">
                <a:solidFill>
                  <a:schemeClr val="lt1"/>
                </a:solidFill>
              </a:rPr>
              <a:t> </a:t>
            </a:r>
            <a:r>
              <a:rPr lang="nb-NO" sz="1600" b="1" dirty="0" err="1">
                <a:solidFill>
                  <a:schemeClr val="lt1"/>
                </a:solidFill>
              </a:rPr>
              <a:t>picture</a:t>
            </a:r>
            <a:r>
              <a:rPr lang="nb-NO" sz="1600" b="1" dirty="0">
                <a:solidFill>
                  <a:schemeClr val="lt1"/>
                </a:solidFill>
              </a:rPr>
              <a:t>: </a:t>
            </a: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pic>
        <p:nvPicPr>
          <p:cNvPr id="13" name="Picture 12" descr="A black background with purple letters&#10;&#10;Description automatically generated">
            <a:extLst>
              <a:ext uri="{FF2B5EF4-FFF2-40B4-BE49-F238E27FC236}">
                <a16:creationId xmlns:a16="http://schemas.microsoft.com/office/drawing/2014/main" id="{C1B20965-C819-DB8C-DFFF-5238F6086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2198500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tel, tekst og bilde">
    <p:bg>
      <p:bgPr>
        <a:solidFill>
          <a:schemeClr val="bg1"/>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350467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40000" fill="hold"/>
                                        <p:tgtEl>
                                          <p:spTgt spid="1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tel, tekst og bilde">
    <p:bg>
      <p:bgPr>
        <a:solidFill>
          <a:schemeClr val="bg1"/>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8" name="Picture 7" descr="A black background with white text&#10;&#10;Description automatically generated">
            <a:extLst>
              <a:ext uri="{FF2B5EF4-FFF2-40B4-BE49-F238E27FC236}">
                <a16:creationId xmlns:a16="http://schemas.microsoft.com/office/drawing/2014/main" id="{AA472600-903C-C2A8-30EB-7CAEAFFC85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0400" y="230400"/>
            <a:ext cx="1335600" cy="551200"/>
          </a:xfrm>
          <a:prstGeom prst="rect">
            <a:avLst/>
          </a:prstGeom>
        </p:spPr>
      </p:pic>
    </p:spTree>
    <p:extLst>
      <p:ext uri="{BB962C8B-B14F-4D97-AF65-F5344CB8AC3E}">
        <p14:creationId xmlns:p14="http://schemas.microsoft.com/office/powerpoint/2010/main" val="371974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tel, tekst og bilde">
    <p:bg>
      <p:bgPr>
        <a:solidFill>
          <a:srgbClr val="F9F2E5"/>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62288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40000" fill="hold"/>
                                        <p:tgtEl>
                                          <p:spTgt spid="1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tel, tekst og bilde">
    <p:bg>
      <p:bgPr>
        <a:solidFill>
          <a:srgbClr val="F9F2E5"/>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3" name="Picture 2" descr="A black background with white text&#10;&#10;Description automatically generated">
            <a:extLst>
              <a:ext uri="{FF2B5EF4-FFF2-40B4-BE49-F238E27FC236}">
                <a16:creationId xmlns:a16="http://schemas.microsoft.com/office/drawing/2014/main" id="{938E9E37-D242-6451-9FB3-CECEEB767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0400" y="230400"/>
            <a:ext cx="1335600" cy="551200"/>
          </a:xfrm>
          <a:prstGeom prst="rect">
            <a:avLst/>
          </a:prstGeom>
        </p:spPr>
      </p:pic>
    </p:spTree>
    <p:extLst>
      <p:ext uri="{BB962C8B-B14F-4D97-AF65-F5344CB8AC3E}">
        <p14:creationId xmlns:p14="http://schemas.microsoft.com/office/powerpoint/2010/main" val="57594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Tittel, tekst og bilde">
    <p:bg>
      <p:bgPr>
        <a:solidFill>
          <a:srgbClr val="F9F2E5"/>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Plassholder for tekst 7">
            <a:extLst>
              <a:ext uri="{FF2B5EF4-FFF2-40B4-BE49-F238E27FC236}">
                <a16:creationId xmlns:a16="http://schemas.microsoft.com/office/drawing/2014/main" id="{FC490B7D-2A94-4D7E-80D1-D399204B755E}"/>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299519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11">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8" presetClass="emph" presetSubtype="0" repeatCount="indefinite" fill="hold" nodeType="afterEffect">
                  <p:stCondLst>
                    <p:cond delay="0"/>
                  </p:stCondLst>
                  <p:childTnLst>
                    <p:animRot by="21600000">
                      <p:cBhvr>
                        <p:cTn dur="40000" fill="hold"/>
                        <p:tgtEl>
                          <p:spTgt spid="11"/>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1"/>
                        </p:tgtEl>
                        <p:attrNameLst>
                          <p:attrName>r</p:attrName>
                        </p:attrNameLst>
                      </p:cBhvr>
                    </p:animRo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_Tittel, tekst og bilde">
    <p:bg>
      <p:bgPr>
        <a:solidFill>
          <a:srgbClr val="F9F2E5"/>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3" name="Picture 2" descr="A black background with white text&#10;&#10;Description automatically generated">
            <a:extLst>
              <a:ext uri="{FF2B5EF4-FFF2-40B4-BE49-F238E27FC236}">
                <a16:creationId xmlns:a16="http://schemas.microsoft.com/office/drawing/2014/main" id="{53726A91-D942-3D19-3729-B1398D6E46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0400" y="230400"/>
            <a:ext cx="1335600" cy="551200"/>
          </a:xfrm>
          <a:prstGeom prst="rect">
            <a:avLst/>
          </a:prstGeom>
        </p:spPr>
      </p:pic>
    </p:spTree>
    <p:extLst>
      <p:ext uri="{BB962C8B-B14F-4D97-AF65-F5344CB8AC3E}">
        <p14:creationId xmlns:p14="http://schemas.microsoft.com/office/powerpoint/2010/main" val="233237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rgbClr val="F9F2E5"/>
        </a:solidFill>
        <a:effectLst/>
      </p:bgPr>
    </p:bg>
    <p:spTree>
      <p:nvGrpSpPr>
        <p:cNvPr id="1" name=""/>
        <p:cNvGrpSpPr/>
        <p:nvPr/>
      </p:nvGrpSpPr>
      <p:grpSpPr>
        <a:xfrm>
          <a:off x="0" y="0"/>
          <a:ext cx="0" cy="0"/>
          <a:chOff x="0" y="0"/>
          <a:chExt cx="0" cy="0"/>
        </a:xfrm>
      </p:grpSpPr>
      <p:pic>
        <p:nvPicPr>
          <p:cNvPr id="10" name="Picture 9" descr="A person and two children in a garden&#10;&#10;Description automatically generated">
            <a:extLst>
              <a:ext uri="{FF2B5EF4-FFF2-40B4-BE49-F238E27FC236}">
                <a16:creationId xmlns:a16="http://schemas.microsoft.com/office/drawing/2014/main" id="{99DF0D59-B7C2-C9C1-26DA-D796A2527F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043"/>
          <a:stretch/>
        </p:blipFill>
        <p:spPr>
          <a:xfrm>
            <a:off x="0" y="-19038"/>
            <a:ext cx="12192000" cy="6877038"/>
          </a:xfrm>
          <a:prstGeom prst="rect">
            <a:avLst/>
          </a:prstGeom>
        </p:spPr>
      </p:pic>
      <p:sp>
        <p:nvSpPr>
          <p:cNvPr id="7" name="Rektangel 8">
            <a:extLst>
              <a:ext uri="{FF2B5EF4-FFF2-40B4-BE49-F238E27FC236}">
                <a16:creationId xmlns:a16="http://schemas.microsoft.com/office/drawing/2014/main" id="{3437E7B0-F5D9-63D7-4B0E-BE9E554BEDB2}"/>
              </a:ext>
            </a:extLst>
          </p:cNvPr>
          <p:cNvSpPr/>
          <p:nvPr userDrawn="1"/>
        </p:nvSpPr>
        <p:spPr>
          <a:xfrm>
            <a:off x="0" y="-19038"/>
            <a:ext cx="12193611" cy="6877038"/>
          </a:xfrm>
          <a:prstGeom prst="rect">
            <a:avLst/>
          </a:prstGeom>
          <a:solidFill>
            <a:srgbClr val="82005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solidFill>
                  <a:schemeClr val="tx1"/>
                </a:solidFill>
              </a:defRPr>
            </a:lvl1pPr>
          </a:lstStyle>
          <a:p>
            <a:fld id="{14463DC0-34DA-4C18-AB00-4938EE730E8F}" type="datetimeFigureOut">
              <a:rPr lang="nb-NO" smtClean="0"/>
              <a:pPr/>
              <a:t>05.01.2024</a:t>
            </a:fld>
            <a:endParaRPr lang="nb-NO" dirty="0"/>
          </a:p>
        </p:txBody>
      </p:sp>
      <p:pic>
        <p:nvPicPr>
          <p:cNvPr id="5" name="Picture 4" descr="A black and white sign with white text&#10;&#10;Description automatically generated">
            <a:extLst>
              <a:ext uri="{FF2B5EF4-FFF2-40B4-BE49-F238E27FC236}">
                <a16:creationId xmlns:a16="http://schemas.microsoft.com/office/drawing/2014/main" id="{8F783832-A41C-E8B3-456F-985598467D5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442708" y="819742"/>
            <a:ext cx="4580267" cy="913155"/>
          </a:xfrm>
          <a:prstGeom prst="rect">
            <a:avLst/>
          </a:prstGeom>
        </p:spPr>
      </p:pic>
    </p:spTree>
    <p:extLst>
      <p:ext uri="{BB962C8B-B14F-4D97-AF65-F5344CB8AC3E}">
        <p14:creationId xmlns:p14="http://schemas.microsoft.com/office/powerpoint/2010/main" val="14305192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Tittel, tekst og bilde">
    <p:bg>
      <p:bgPr>
        <a:solidFill>
          <a:srgbClr val="F2E5EE"/>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Plassholder for tekst 7">
            <a:extLst>
              <a:ext uri="{FF2B5EF4-FFF2-40B4-BE49-F238E27FC236}">
                <a16:creationId xmlns:a16="http://schemas.microsoft.com/office/drawing/2014/main" id="{FC490B7D-2A94-4D7E-80D1-D399204B755E}"/>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332089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11">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8" presetClass="emph" presetSubtype="0" repeatCount="indefinite" fill="hold" nodeType="afterEffect">
                  <p:stCondLst>
                    <p:cond delay="0"/>
                  </p:stCondLst>
                  <p:childTnLst>
                    <p:animRot by="21600000">
                      <p:cBhvr>
                        <p:cTn dur="40000" fill="hold"/>
                        <p:tgtEl>
                          <p:spTgt spid="11"/>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1"/>
                        </p:tgtEl>
                        <p:attrNameLst>
                          <p:attrName>r</p:attrName>
                        </p:attrNameLst>
                      </p:cBhvr>
                    </p:animRo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9_Tittel, tekst og bilde">
    <p:bg>
      <p:bgPr>
        <a:solidFill>
          <a:srgbClr val="F2E5EE"/>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3" name="Picture 2" descr="A black background with white text&#10;&#10;Description automatically generated">
            <a:extLst>
              <a:ext uri="{FF2B5EF4-FFF2-40B4-BE49-F238E27FC236}">
                <a16:creationId xmlns:a16="http://schemas.microsoft.com/office/drawing/2014/main" id="{AF0D98B1-B296-8FDC-BB26-8BF121660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0400" y="230400"/>
            <a:ext cx="1335600" cy="551200"/>
          </a:xfrm>
          <a:prstGeom prst="rect">
            <a:avLst/>
          </a:prstGeom>
        </p:spPr>
      </p:pic>
    </p:spTree>
    <p:extLst>
      <p:ext uri="{BB962C8B-B14F-4D97-AF65-F5344CB8AC3E}">
        <p14:creationId xmlns:p14="http://schemas.microsoft.com/office/powerpoint/2010/main" val="132696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Utfallende bilde (lys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D27DCCD-D454-46FB-B598-F50719059AD0}"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Plassholder for tekst 7">
            <a:extLst>
              <a:ext uri="{FF2B5EF4-FFF2-40B4-BE49-F238E27FC236}">
                <a16:creationId xmlns:a16="http://schemas.microsoft.com/office/drawing/2014/main" id="{F0D14058-5126-43FF-A4AA-9E8CA8C23A21}"/>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TekstSylinder 9">
            <a:extLst>
              <a:ext uri="{FF2B5EF4-FFF2-40B4-BE49-F238E27FC236}">
                <a16:creationId xmlns:a16="http://schemas.microsoft.com/office/drawing/2014/main" id="{F6179853-E831-48EB-ADCD-FE31DF5C9205}"/>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355533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Utfallende bilde (lys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D27DCCD-D454-46FB-B598-F50719059AD0}"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0" name="TekstSylinder 9">
            <a:extLst>
              <a:ext uri="{FF2B5EF4-FFF2-40B4-BE49-F238E27FC236}">
                <a16:creationId xmlns:a16="http://schemas.microsoft.com/office/drawing/2014/main" id="{F6179853-E831-48EB-ADCD-FE31DF5C9205}"/>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3" name="Picture 2" descr="A black background with white text&#10;&#10;Description automatically generated">
            <a:extLst>
              <a:ext uri="{FF2B5EF4-FFF2-40B4-BE49-F238E27FC236}">
                <a16:creationId xmlns:a16="http://schemas.microsoft.com/office/drawing/2014/main" id="{D4BECCE3-F7CE-73B9-C32C-0511EC286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0400" y="230400"/>
            <a:ext cx="1335600" cy="551200"/>
          </a:xfrm>
          <a:prstGeom prst="rect">
            <a:avLst/>
          </a:prstGeom>
        </p:spPr>
      </p:pic>
    </p:spTree>
    <p:extLst>
      <p:ext uri="{BB962C8B-B14F-4D97-AF65-F5344CB8AC3E}">
        <p14:creationId xmlns:p14="http://schemas.microsoft.com/office/powerpoint/2010/main" val="38687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itat med bild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F4FB87A0-586F-4D15-A031-389C52E08DFC}"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3" name="TekstSylinder 12">
            <a:extLst>
              <a:ext uri="{FF2B5EF4-FFF2-40B4-BE49-F238E27FC236}">
                <a16:creationId xmlns:a16="http://schemas.microsoft.com/office/drawing/2014/main" id="{112BA451-3231-4B78-98F5-F09DE757C094}"/>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7" name="Picture Placeholder 24">
            <a:extLst>
              <a:ext uri="{FF2B5EF4-FFF2-40B4-BE49-F238E27FC236}">
                <a16:creationId xmlns:a16="http://schemas.microsoft.com/office/drawing/2014/main" id="{3EABE141-5448-86A3-7448-1756CBE88A25}"/>
              </a:ext>
            </a:extLst>
          </p:cNvPr>
          <p:cNvSpPr>
            <a:spLocks noGrp="1"/>
          </p:cNvSpPr>
          <p:nvPr>
            <p:ph type="pic" sz="quarter" idx="17"/>
          </p:nvPr>
        </p:nvSpPr>
        <p:spPr>
          <a:xfrm>
            <a:off x="0" y="0"/>
            <a:ext cx="12192000" cy="6858000"/>
          </a:xfrm>
        </p:spPr>
        <p:txBody>
          <a:bodyPr/>
          <a:lstStyle/>
          <a:p>
            <a:endParaRPr lang="nb-NO" dirty="0"/>
          </a:p>
        </p:txBody>
      </p:sp>
      <p:sp>
        <p:nvSpPr>
          <p:cNvPr id="8" name="Content Placeholder 26">
            <a:extLst>
              <a:ext uri="{FF2B5EF4-FFF2-40B4-BE49-F238E27FC236}">
                <a16:creationId xmlns:a16="http://schemas.microsoft.com/office/drawing/2014/main" id="{77F86DDF-FDC1-E7A0-623F-6CA6DFF7BC4A}"/>
              </a:ext>
            </a:extLst>
          </p:cNvPr>
          <p:cNvSpPr>
            <a:spLocks noGrp="1"/>
          </p:cNvSpPr>
          <p:nvPr>
            <p:ph sz="quarter" idx="18"/>
          </p:nvPr>
        </p:nvSpPr>
        <p:spPr>
          <a:xfrm>
            <a:off x="871537" y="945146"/>
            <a:ext cx="4386263" cy="5268913"/>
          </a:xfrm>
          <a:solidFill>
            <a:schemeClr val="bg2"/>
          </a:solidFill>
        </p:spPr>
        <p:txBody>
          <a:bodyPr/>
          <a:lstStyle>
            <a:lvl1pPr>
              <a:defRPr>
                <a:noFill/>
              </a:defRPr>
            </a:lvl1pPr>
          </a:lstStyle>
          <a:p>
            <a:pPr lvl="0"/>
            <a:endParaRPr lang="nb-NO" dirty="0"/>
          </a:p>
        </p:txBody>
      </p:sp>
      <p:sp>
        <p:nvSpPr>
          <p:cNvPr id="11" name="Title 10">
            <a:extLst>
              <a:ext uri="{FF2B5EF4-FFF2-40B4-BE49-F238E27FC236}">
                <a16:creationId xmlns:a16="http://schemas.microsoft.com/office/drawing/2014/main" id="{0DE94869-B68C-0076-D7FA-AE1C2D878D71}"/>
              </a:ext>
            </a:extLst>
          </p:cNvPr>
          <p:cNvSpPr>
            <a:spLocks noGrp="1"/>
          </p:cNvSpPr>
          <p:nvPr>
            <p:ph type="title" hasCustomPrompt="1"/>
          </p:nvPr>
        </p:nvSpPr>
        <p:spPr>
          <a:xfrm>
            <a:off x="1273067" y="3579603"/>
            <a:ext cx="3498702" cy="1997761"/>
          </a:xfrm>
        </p:spPr>
        <p:txBody>
          <a:bodyPr>
            <a:normAutofit/>
          </a:bodyPr>
          <a:lstStyle>
            <a:lvl1pPr>
              <a:defRPr sz="3200">
                <a:solidFill>
                  <a:srgbClr val="3408AC"/>
                </a:solidFill>
              </a:defRPr>
            </a:lvl1pPr>
          </a:lstStyle>
          <a:p>
            <a:r>
              <a:rPr lang="en-GB" dirty="0"/>
              <a:t>Space for a sentence or a quotation to be emphasised</a:t>
            </a:r>
            <a:endParaRPr lang="nb-NO" dirty="0"/>
          </a:p>
        </p:txBody>
      </p:sp>
      <p:sp>
        <p:nvSpPr>
          <p:cNvPr id="9" name="Plassholder for tekst 7">
            <a:extLst>
              <a:ext uri="{FF2B5EF4-FFF2-40B4-BE49-F238E27FC236}">
                <a16:creationId xmlns:a16="http://schemas.microsoft.com/office/drawing/2014/main" id="{D23CF86B-8A1E-4F52-A5C4-C907C88A9C92}"/>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71587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itat med bild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F4FB87A0-586F-4D15-A031-389C52E08DFC}"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3" name="TekstSylinder 12">
            <a:extLst>
              <a:ext uri="{FF2B5EF4-FFF2-40B4-BE49-F238E27FC236}">
                <a16:creationId xmlns:a16="http://schemas.microsoft.com/office/drawing/2014/main" id="{112BA451-3231-4B78-98F5-F09DE757C094}"/>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3" name="Picture Placeholder 24">
            <a:extLst>
              <a:ext uri="{FF2B5EF4-FFF2-40B4-BE49-F238E27FC236}">
                <a16:creationId xmlns:a16="http://schemas.microsoft.com/office/drawing/2014/main" id="{7E6EA543-1222-88E0-6F60-EC90AA2162AF}"/>
              </a:ext>
            </a:extLst>
          </p:cNvPr>
          <p:cNvSpPr>
            <a:spLocks noGrp="1"/>
          </p:cNvSpPr>
          <p:nvPr>
            <p:ph type="pic" sz="quarter" idx="16"/>
          </p:nvPr>
        </p:nvSpPr>
        <p:spPr>
          <a:xfrm>
            <a:off x="0" y="0"/>
            <a:ext cx="12192000" cy="6858000"/>
          </a:xfrm>
        </p:spPr>
        <p:txBody>
          <a:bodyPr/>
          <a:lstStyle/>
          <a:p>
            <a:endParaRPr lang="nb-NO" dirty="0"/>
          </a:p>
        </p:txBody>
      </p:sp>
      <p:sp>
        <p:nvSpPr>
          <p:cNvPr id="7" name="Content Placeholder 26">
            <a:extLst>
              <a:ext uri="{FF2B5EF4-FFF2-40B4-BE49-F238E27FC236}">
                <a16:creationId xmlns:a16="http://schemas.microsoft.com/office/drawing/2014/main" id="{25B95705-B509-8021-A1F1-0AC53765F59B}"/>
              </a:ext>
            </a:extLst>
          </p:cNvPr>
          <p:cNvSpPr>
            <a:spLocks noGrp="1"/>
          </p:cNvSpPr>
          <p:nvPr>
            <p:ph sz="quarter" idx="17"/>
          </p:nvPr>
        </p:nvSpPr>
        <p:spPr>
          <a:xfrm>
            <a:off x="871537" y="945146"/>
            <a:ext cx="4386263" cy="5268913"/>
          </a:xfrm>
          <a:solidFill>
            <a:schemeClr val="bg2"/>
          </a:solidFill>
        </p:spPr>
        <p:txBody>
          <a:bodyPr/>
          <a:lstStyle>
            <a:lvl1pPr>
              <a:defRPr>
                <a:noFill/>
              </a:defRPr>
            </a:lvl1pPr>
          </a:lstStyle>
          <a:p>
            <a:pPr lvl="0"/>
            <a:endParaRPr lang="nb-NO" dirty="0"/>
          </a:p>
        </p:txBody>
      </p:sp>
      <p:sp>
        <p:nvSpPr>
          <p:cNvPr id="8" name="Title 10">
            <a:extLst>
              <a:ext uri="{FF2B5EF4-FFF2-40B4-BE49-F238E27FC236}">
                <a16:creationId xmlns:a16="http://schemas.microsoft.com/office/drawing/2014/main" id="{7FA1AD33-6BFA-3DFE-87DC-4A629B701F0E}"/>
              </a:ext>
            </a:extLst>
          </p:cNvPr>
          <p:cNvSpPr>
            <a:spLocks noGrp="1"/>
          </p:cNvSpPr>
          <p:nvPr>
            <p:ph type="title" hasCustomPrompt="1"/>
          </p:nvPr>
        </p:nvSpPr>
        <p:spPr>
          <a:xfrm>
            <a:off x="1273067" y="3579603"/>
            <a:ext cx="3498702" cy="1997761"/>
          </a:xfrm>
        </p:spPr>
        <p:txBody>
          <a:bodyPr>
            <a:normAutofit/>
          </a:bodyPr>
          <a:lstStyle>
            <a:lvl1pPr>
              <a:defRPr sz="3200">
                <a:solidFill>
                  <a:srgbClr val="3408AC"/>
                </a:solidFill>
              </a:defRPr>
            </a:lvl1pPr>
          </a:lstStyle>
          <a:p>
            <a:r>
              <a:rPr lang="en-GB" dirty="0"/>
              <a:t>Space for a sentence or a quotation to be emphasised</a:t>
            </a:r>
            <a:endParaRPr lang="nb-NO" dirty="0"/>
          </a:p>
        </p:txBody>
      </p:sp>
      <p:pic>
        <p:nvPicPr>
          <p:cNvPr id="2" name="Picture 1" descr="A black background with purple letters&#10;&#10;Description automatically generated">
            <a:extLst>
              <a:ext uri="{FF2B5EF4-FFF2-40B4-BE49-F238E27FC236}">
                <a16:creationId xmlns:a16="http://schemas.microsoft.com/office/drawing/2014/main" id="{7A7C1C88-4597-10BA-92EB-A1609261C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117085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chemeClr val="bg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C3D49984-FC74-4AE6-A40E-E349A2D8E041}" type="slidenum">
              <a:rPr lang="nb-NO" smtClean="0"/>
              <a:pPr/>
              <a:t>‹#›</a:t>
            </a:fld>
            <a:endParaRPr lang="nb-NO"/>
          </a:p>
        </p:txBody>
      </p:sp>
      <p:sp>
        <p:nvSpPr>
          <p:cNvPr id="13" name="Tittel 1">
            <a:extLst>
              <a:ext uri="{FF2B5EF4-FFF2-40B4-BE49-F238E27FC236}">
                <a16:creationId xmlns:a16="http://schemas.microsoft.com/office/drawing/2014/main" id="{7E738FDB-A96C-4BE4-A1EC-1F127422A34D}"/>
              </a:ext>
            </a:extLst>
          </p:cNvPr>
          <p:cNvSpPr>
            <a:spLocks noGrp="1"/>
          </p:cNvSpPr>
          <p:nvPr>
            <p:ph type="title" hasCustomPrompt="1"/>
          </p:nvPr>
        </p:nvSpPr>
        <p:spPr>
          <a:xfrm>
            <a:off x="1631577" y="1281594"/>
            <a:ext cx="8928847" cy="3083921"/>
          </a:xfrm>
        </p:spPr>
        <p:txBody>
          <a:bodyPr anchor="ctr">
            <a:noAutofit/>
          </a:bodyPr>
          <a:lstStyle>
            <a:lvl1pPr algn="ctr">
              <a:defRPr sz="3600">
                <a:solidFill>
                  <a:srgbClr val="3408AC"/>
                </a:solidFill>
              </a:defRPr>
            </a:lvl1pPr>
          </a:lstStyle>
          <a:p>
            <a:pPr algn="ctr">
              <a:defRPr b="0" i="0"/>
            </a:pPr>
            <a:r>
              <a:rPr lang="2057" sz="3600" dirty="0">
                <a:solidFill>
                  <a:srgbClr val="0E1940"/>
                </a:solidFill>
                <a:latin typeface="Arial" panose="020B0604020202020204" pitchFamily="34" charset="0"/>
                <a:ea typeface="+mn-ea"/>
              </a:rPr>
              <a:t>“Space for a sentence that will be emphasised, or a quotation that may extend over several lines, so we have the text in a smaller font size and in inverted commas to prevent confusion with a heading”</a:t>
            </a:r>
          </a:p>
        </p:txBody>
      </p:sp>
      <p:pic>
        <p:nvPicPr>
          <p:cNvPr id="8" name="Grafikk 7">
            <a:extLst>
              <a:ext uri="{FF2B5EF4-FFF2-40B4-BE49-F238E27FC236}">
                <a16:creationId xmlns:a16="http://schemas.microsoft.com/office/drawing/2014/main" id="{5599FC41-3C3F-4C1C-8C26-F83DAC0AF8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
        <p:nvSpPr>
          <p:cNvPr id="2" name="Text Placeholder 6">
            <a:extLst>
              <a:ext uri="{FF2B5EF4-FFF2-40B4-BE49-F238E27FC236}">
                <a16:creationId xmlns:a16="http://schemas.microsoft.com/office/drawing/2014/main" id="{3BD8CBB4-806A-846D-68FD-7C795681BFA0}"/>
              </a:ext>
            </a:extLst>
          </p:cNvPr>
          <p:cNvSpPr>
            <a:spLocks noGrp="1"/>
          </p:cNvSpPr>
          <p:nvPr>
            <p:ph type="body" sz="quarter" idx="13" hasCustomPrompt="1"/>
          </p:nvPr>
        </p:nvSpPr>
        <p:spPr>
          <a:xfrm>
            <a:off x="2592524" y="4701563"/>
            <a:ext cx="7006949" cy="393700"/>
          </a:xfrm>
        </p:spPr>
        <p:txBody>
          <a:bodyPr/>
          <a:lstStyle>
            <a:lvl1pPr algn="ctr">
              <a:defRPr>
                <a:solidFill>
                  <a:srgbClr val="3408AC"/>
                </a:solidFill>
              </a:defRPr>
            </a:lvl1pPr>
          </a:lstStyle>
          <a:p>
            <a:pPr lvl="0"/>
            <a:r>
              <a:rPr lang="en-GB" dirty="0" err="1"/>
              <a:t>Navn</a:t>
            </a:r>
            <a:r>
              <a:rPr lang="en-GB" dirty="0"/>
              <a:t> </a:t>
            </a:r>
            <a:r>
              <a:rPr lang="en-GB" dirty="0" err="1"/>
              <a:t>Etternavn</a:t>
            </a:r>
            <a:r>
              <a:rPr lang="en-GB" dirty="0"/>
              <a:t>, stilling</a:t>
            </a:r>
            <a:endParaRPr lang="nb-NO" dirty="0"/>
          </a:p>
        </p:txBody>
      </p:sp>
    </p:spTree>
    <p:extLst>
      <p:ext uri="{BB962C8B-B14F-4D97-AF65-F5344CB8AC3E}">
        <p14:creationId xmlns:p14="http://schemas.microsoft.com/office/powerpoint/2010/main" val="19183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Deloverskrift #2">
    <p:bg>
      <p:bgPr>
        <a:solidFill>
          <a:srgbClr val="030354"/>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7D8C69C1-D488-4D52-9FF2-EED0E763C54C}" type="slidenum">
              <a:rPr lang="nb-NO" smtClean="0"/>
              <a:pPr/>
              <a:t>‹#›</a:t>
            </a:fld>
            <a:endParaRPr lang="nb-NO"/>
          </a:p>
        </p:txBody>
      </p:sp>
      <p:pic>
        <p:nvPicPr>
          <p:cNvPr id="8" name="Grafikk 7">
            <a:extLst>
              <a:ext uri="{FF2B5EF4-FFF2-40B4-BE49-F238E27FC236}">
                <a16:creationId xmlns:a16="http://schemas.microsoft.com/office/drawing/2014/main" id="{0C669F52-F4D6-4F74-A8BF-E8901E3D1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
        <p:nvSpPr>
          <p:cNvPr id="2" name="Tittel 1">
            <a:extLst>
              <a:ext uri="{FF2B5EF4-FFF2-40B4-BE49-F238E27FC236}">
                <a16:creationId xmlns:a16="http://schemas.microsoft.com/office/drawing/2014/main" id="{86D8609F-03C5-C8F0-3644-2259E0546E0F}"/>
              </a:ext>
            </a:extLst>
          </p:cNvPr>
          <p:cNvSpPr txBox="1">
            <a:spLocks/>
          </p:cNvSpPr>
          <p:nvPr userDrawn="1"/>
        </p:nvSpPr>
        <p:spPr>
          <a:xfrm>
            <a:off x="1631576" y="1269068"/>
            <a:ext cx="8928847" cy="30839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a:solidFill>
                  <a:srgbClr val="F2E5EE"/>
                </a:solidFill>
                <a:latin typeface="+mj-lt"/>
                <a:ea typeface="+mj-ea"/>
                <a:cs typeface="+mj-cs"/>
              </a:defRPr>
            </a:lvl1pPr>
          </a:lstStyle>
          <a:p>
            <a:r>
              <a:rPr lang="en-US" dirty="0">
                <a:solidFill>
                  <a:srgbClr val="F2E5EE"/>
                </a:solidFill>
                <a:latin typeface="Arial" panose="020B0604020202020204" pitchFamily="34" charset="0"/>
                <a:ea typeface="+mn-ea"/>
              </a:rPr>
              <a:t>“Space for a sentence that will be </a:t>
            </a:r>
            <a:r>
              <a:rPr lang="en-US" dirty="0" err="1">
                <a:solidFill>
                  <a:srgbClr val="F2E5EE"/>
                </a:solidFill>
                <a:latin typeface="Arial" panose="020B0604020202020204" pitchFamily="34" charset="0"/>
                <a:ea typeface="+mn-ea"/>
              </a:rPr>
              <a:t>emphasised</a:t>
            </a:r>
            <a:r>
              <a:rPr lang="en-US" dirty="0">
                <a:solidFill>
                  <a:srgbClr val="F2E5EE"/>
                </a:solidFill>
                <a:latin typeface="Arial" panose="020B0604020202020204" pitchFamily="34" charset="0"/>
                <a:ea typeface="+mn-ea"/>
              </a:rPr>
              <a:t>, or a quotation that may extend over several lines, so we have the text in a smaller font size and in inverted commas to prevent confusion with a heading”</a:t>
            </a:r>
            <a:endParaRPr lang="nb-NO" dirty="0">
              <a:solidFill>
                <a:srgbClr val="F2E5EE"/>
              </a:solidFill>
              <a:latin typeface="Arial" panose="020B0604020202020204" pitchFamily="34" charset="0"/>
              <a:ea typeface="+mn-ea"/>
            </a:endParaRPr>
          </a:p>
        </p:txBody>
      </p:sp>
      <p:sp>
        <p:nvSpPr>
          <p:cNvPr id="3" name="Plassholder for tekst 2">
            <a:extLst>
              <a:ext uri="{FF2B5EF4-FFF2-40B4-BE49-F238E27FC236}">
                <a16:creationId xmlns:a16="http://schemas.microsoft.com/office/drawing/2014/main" id="{0C2BA383-A35F-ACB6-F278-61C56C9CFF9B}"/>
              </a:ext>
            </a:extLst>
          </p:cNvPr>
          <p:cNvSpPr>
            <a:spLocks noGrp="1"/>
          </p:cNvSpPr>
          <p:nvPr>
            <p:ph type="body" idx="13" hasCustomPrompt="1"/>
          </p:nvPr>
        </p:nvSpPr>
        <p:spPr>
          <a:xfrm>
            <a:off x="2743200" y="4701563"/>
            <a:ext cx="7006949" cy="369332"/>
          </a:xfrm>
          <a:prstGeom prst="rect">
            <a:avLst/>
          </a:prstGeom>
        </p:spPr>
        <p:txBody>
          <a:bodyPr>
            <a:noAutofit/>
          </a:bodyPr>
          <a:lstStyle>
            <a:lvl1pPr marL="0" indent="0" algn="ctr">
              <a:lnSpc>
                <a:spcPct val="100000"/>
              </a:lnSpc>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ctr">
              <a:defRPr b="0" i="0"/>
            </a:pPr>
            <a:r>
              <a:rPr lang="2057" dirty="0">
                <a:solidFill>
                  <a:schemeClr val="bg1"/>
                </a:solidFill>
                <a:latin typeface="Arial" panose="020B0604020202020204" pitchFamily="34" charset="0"/>
                <a:ea typeface="+mn-lt"/>
                <a:cs typeface="Arial" panose="020B0604020202020204" pitchFamily="34" charset="0"/>
              </a:rPr>
              <a:t>Name Surname, </a:t>
            </a:r>
            <a:r>
              <a:rPr lang="2057">
                <a:solidFill>
                  <a:schemeClr val="bg1"/>
                </a:solidFill>
                <a:latin typeface="Arial" panose="020B0604020202020204" pitchFamily="34" charset="0"/>
                <a:ea typeface="+mn-lt"/>
                <a:cs typeface="Arial" panose="020B0604020202020204" pitchFamily="34" charset="0"/>
              </a:rPr>
              <a:t>senior </a:t>
            </a:r>
            <a:r>
              <a:rPr lang="nb-NO" dirty="0" err="1">
                <a:solidFill>
                  <a:schemeClr val="bg1"/>
                </a:solidFill>
                <a:latin typeface="Arial" panose="020B0604020202020204" pitchFamily="34" charset="0"/>
                <a:ea typeface="+mn-lt"/>
                <a:cs typeface="Arial" panose="020B0604020202020204" pitchFamily="34" charset="0"/>
              </a:rPr>
              <a:t>tittle</a:t>
            </a:r>
            <a:endParaRPr lang="2057"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12368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osjektforside #1">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42476234-119C-49AE-90D7-D8497C8791AD}"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Font typeface="Arial" panose="020B0604020202020204" pitchFamily="34" charset="0"/>
              <a:buNone/>
              <a:defRPr sz="1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pPr>
              <a:spcBef>
                <a:spcPts val="3000"/>
              </a:spcBef>
              <a:spcAft>
                <a:spcPts val="800"/>
              </a:spcAft>
            </a:pPr>
            <a:r>
              <a:rPr lang="en-US" b="1" dirty="0">
                <a:solidFill>
                  <a:schemeClr val="accent6"/>
                </a:solidFill>
              </a:rPr>
              <a:t>Subheading 1 in 18 pt.</a:t>
            </a:r>
          </a:p>
          <a:p>
            <a:r>
              <a:rPr lang="en-US" sz="1400" dirty="0"/>
              <a:t>You can insert a section here (e.g. “why”) or a list of bulleted/numbered items. The text is in 14 pt. and we advise against anything smaller.</a:t>
            </a:r>
          </a:p>
          <a:p>
            <a:pPr>
              <a:spcBef>
                <a:spcPts val="2400"/>
              </a:spcBef>
              <a:spcAft>
                <a:spcPts val="600"/>
              </a:spcAft>
            </a:pPr>
            <a:r>
              <a:rPr lang="en-US" b="1" dirty="0">
                <a:solidFill>
                  <a:schemeClr val="accent6"/>
                </a:solidFill>
              </a:rPr>
              <a:t>Subheading 2 in 18 pt.</a:t>
            </a:r>
          </a:p>
          <a:p>
            <a:pPr marL="285750" indent="-285750">
              <a:buFont typeface="Arial" panose="020B0604020202020204" pitchFamily="34" charset="0"/>
              <a:buChar char="•"/>
            </a:pPr>
            <a:r>
              <a:rPr lang="en-US" sz="1400" dirty="0"/>
              <a:t>We advise against squashing all the content onto one page.</a:t>
            </a:r>
          </a:p>
          <a:p>
            <a:pPr marL="285750" indent="-285750">
              <a:buFont typeface="Arial" panose="020B0604020202020204" pitchFamily="34" charset="0"/>
              <a:buChar char="•"/>
            </a:pPr>
            <a:r>
              <a:rPr lang="en-US" sz="1400" dirty="0"/>
              <a:t>Feel free to use this template to </a:t>
            </a:r>
            <a:r>
              <a:rPr lang="en-US" sz="1400" dirty="0" err="1"/>
              <a:t>organise</a:t>
            </a:r>
            <a:r>
              <a:rPr lang="en-US" sz="1400" dirty="0"/>
              <a:t> your content over several pages so as to avoid having to use text that is too small. Remember that we need to take the Universal Design requirements into account.</a:t>
            </a:r>
          </a:p>
          <a:p>
            <a:pPr marL="285750" indent="-285750">
              <a:buFont typeface="Arial" panose="020B0604020202020204" pitchFamily="34" charset="0"/>
              <a:buChar char="•"/>
            </a:pPr>
            <a:r>
              <a:rPr lang="en-US" sz="1400" dirty="0"/>
              <a:t>On the left side, below the project’s name, you can insert a picture or an illustration, but remember to use high quality images.</a:t>
            </a:r>
          </a:p>
          <a:p>
            <a:endParaRPr lang="nb-NO" b="1" dirty="0">
              <a:solidFill>
                <a:schemeClr val="accent6"/>
              </a:solidFill>
            </a:endParaRPr>
          </a:p>
        </p:txBody>
      </p:sp>
      <p:pic>
        <p:nvPicPr>
          <p:cNvPr id="25" name="Grafikk 24">
            <a:extLst>
              <a:ext uri="{FF2B5EF4-FFF2-40B4-BE49-F238E27FC236}">
                <a16:creationId xmlns:a16="http://schemas.microsoft.com/office/drawing/2014/main" id="{037AD171-50CD-43C1-88CF-3F862B32AF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3" name="TekstSylinder 12">
            <a:extLst>
              <a:ext uri="{FF2B5EF4-FFF2-40B4-BE49-F238E27FC236}">
                <a16:creationId xmlns:a16="http://schemas.microsoft.com/office/drawing/2014/main" id="{FD5FD414-103C-4150-AEBE-ED1EFFE2586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2" name="Tittel 1">
            <a:extLst>
              <a:ext uri="{FF2B5EF4-FFF2-40B4-BE49-F238E27FC236}">
                <a16:creationId xmlns:a16="http://schemas.microsoft.com/office/drawing/2014/main" id="{89840A03-B3C5-3645-4A18-4FFB91D5AE0A}"/>
              </a:ext>
            </a:extLst>
          </p:cNvPr>
          <p:cNvSpPr>
            <a:spLocks noGrp="1"/>
          </p:cNvSpPr>
          <p:nvPr>
            <p:ph type="title" hasCustomPrompt="1"/>
          </p:nvPr>
        </p:nvSpPr>
        <p:spPr>
          <a:xfrm>
            <a:off x="746121" y="844640"/>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spTree>
    <p:extLst>
      <p:ext uri="{BB962C8B-B14F-4D97-AF65-F5344CB8AC3E}">
        <p14:creationId xmlns:p14="http://schemas.microsoft.com/office/powerpoint/2010/main" val="750767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Prosjektforside #1">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42476234-119C-49AE-90D7-D8497C8791AD}"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Font typeface="Arial" panose="020B0604020202020204" pitchFamily="34" charset="0"/>
              <a:buNone/>
              <a:defRPr sz="1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pPr>
              <a:spcBef>
                <a:spcPts val="3000"/>
              </a:spcBef>
              <a:spcAft>
                <a:spcPts val="800"/>
              </a:spcAft>
            </a:pPr>
            <a:r>
              <a:rPr lang="en-US" b="1" dirty="0">
                <a:solidFill>
                  <a:schemeClr val="accent6"/>
                </a:solidFill>
              </a:rPr>
              <a:t>Subheading 1 in 18 pt.</a:t>
            </a:r>
          </a:p>
          <a:p>
            <a:r>
              <a:rPr lang="en-US" sz="1400" dirty="0"/>
              <a:t>You can insert a section here (e.g. “why”) or a list of bulleted/numbered items. The text is in 14 pt. and we advise against anything smaller.</a:t>
            </a:r>
          </a:p>
          <a:p>
            <a:pPr>
              <a:spcBef>
                <a:spcPts val="2400"/>
              </a:spcBef>
              <a:spcAft>
                <a:spcPts val="600"/>
              </a:spcAft>
            </a:pPr>
            <a:r>
              <a:rPr lang="en-US" b="1" dirty="0">
                <a:solidFill>
                  <a:schemeClr val="accent6"/>
                </a:solidFill>
              </a:rPr>
              <a:t>Subheading 2 in 18 pt.</a:t>
            </a:r>
          </a:p>
          <a:p>
            <a:pPr marL="285750" indent="-285750">
              <a:buFont typeface="Arial" panose="020B0604020202020204" pitchFamily="34" charset="0"/>
              <a:buChar char="•"/>
            </a:pPr>
            <a:r>
              <a:rPr lang="en-US" sz="1400" dirty="0"/>
              <a:t>We advise against squashing all the content onto one page.</a:t>
            </a:r>
          </a:p>
          <a:p>
            <a:pPr marL="285750" indent="-285750">
              <a:buFont typeface="Arial" panose="020B0604020202020204" pitchFamily="34" charset="0"/>
              <a:buChar char="•"/>
            </a:pPr>
            <a:r>
              <a:rPr lang="en-US" sz="1400" dirty="0"/>
              <a:t>Feel free to use this template to </a:t>
            </a:r>
            <a:r>
              <a:rPr lang="en-US" sz="1400" dirty="0" err="1"/>
              <a:t>organise</a:t>
            </a:r>
            <a:r>
              <a:rPr lang="en-US" sz="1400" dirty="0"/>
              <a:t> your content over several pages so as to avoid having to use text that is too small. Remember that we need to take the Universal Design requirements into account.</a:t>
            </a:r>
          </a:p>
          <a:p>
            <a:pPr marL="285750" indent="-285750">
              <a:buFont typeface="Arial" panose="020B0604020202020204" pitchFamily="34" charset="0"/>
              <a:buChar char="•"/>
            </a:pPr>
            <a:r>
              <a:rPr lang="en-US" sz="1400" dirty="0"/>
              <a:t>On the left side, below the project’s name, you can insert a picture or an illustration, but remember to use high quality images.</a:t>
            </a:r>
          </a:p>
          <a:p>
            <a:endParaRPr lang="nb-NO" b="1" dirty="0">
              <a:solidFill>
                <a:schemeClr val="accent6"/>
              </a:solidFill>
            </a:endParaRPr>
          </a:p>
        </p:txBody>
      </p:sp>
      <p:sp>
        <p:nvSpPr>
          <p:cNvPr id="13" name="TekstSylinder 12">
            <a:extLst>
              <a:ext uri="{FF2B5EF4-FFF2-40B4-BE49-F238E27FC236}">
                <a16:creationId xmlns:a16="http://schemas.microsoft.com/office/drawing/2014/main" id="{FD5FD414-103C-4150-AEBE-ED1EFFE2586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2" name="Picture 1" descr="A black background with purple letters&#10;&#10;Description automatically generated">
            <a:extLst>
              <a:ext uri="{FF2B5EF4-FFF2-40B4-BE49-F238E27FC236}">
                <a16:creationId xmlns:a16="http://schemas.microsoft.com/office/drawing/2014/main" id="{21EC6493-FB8E-BA58-5162-3FA2E17BD0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
        <p:nvSpPr>
          <p:cNvPr id="7" name="Tittel 1">
            <a:extLst>
              <a:ext uri="{FF2B5EF4-FFF2-40B4-BE49-F238E27FC236}">
                <a16:creationId xmlns:a16="http://schemas.microsoft.com/office/drawing/2014/main" id="{F21D3849-75D7-A6E4-D598-45489DDADEEA}"/>
              </a:ext>
            </a:extLst>
          </p:cNvPr>
          <p:cNvSpPr>
            <a:spLocks noGrp="1"/>
          </p:cNvSpPr>
          <p:nvPr>
            <p:ph type="title" hasCustomPrompt="1"/>
          </p:nvPr>
        </p:nvSpPr>
        <p:spPr>
          <a:xfrm>
            <a:off x="746121" y="844640"/>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spTree>
    <p:extLst>
      <p:ext uri="{BB962C8B-B14F-4D97-AF65-F5344CB8AC3E}">
        <p14:creationId xmlns:p14="http://schemas.microsoft.com/office/powerpoint/2010/main" val="2778481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tellysbilde #2">
    <p:bg>
      <p:bgPr>
        <a:solidFill>
          <a:schemeClr val="accent1"/>
        </a:solidFill>
        <a:effectLst/>
      </p:bgPr>
    </p:bg>
    <p:spTree>
      <p:nvGrpSpPr>
        <p:cNvPr id="1" name=""/>
        <p:cNvGrpSpPr/>
        <p:nvPr/>
      </p:nvGrpSpPr>
      <p:grpSpPr>
        <a:xfrm>
          <a:off x="0" y="0"/>
          <a:ext cx="0" cy="0"/>
          <a:chOff x="0" y="0"/>
          <a:chExt cx="0" cy="0"/>
        </a:xfrm>
      </p:grpSpPr>
      <p:pic>
        <p:nvPicPr>
          <p:cNvPr id="6" name="Picture 5" descr="A child from a tree&#10;&#10;Description automatically generated">
            <a:extLst>
              <a:ext uri="{FF2B5EF4-FFF2-40B4-BE49-F238E27FC236}">
                <a16:creationId xmlns:a16="http://schemas.microsoft.com/office/drawing/2014/main" id="{87074FA7-59CD-DFE3-DC63-983411EDE8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40" b="10703"/>
          <a:stretch/>
        </p:blipFill>
        <p:spPr>
          <a:xfrm>
            <a:off x="0" y="1"/>
            <a:ext cx="12192000" cy="68580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1611" y="-19038"/>
            <a:ext cx="12193611" cy="6877038"/>
          </a:xfrm>
          <a:prstGeom prst="rect">
            <a:avLst/>
          </a:prstGeom>
          <a:solidFill>
            <a:srgbClr val="82005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solidFill>
                  <a:schemeClr val="tx1"/>
                </a:solidFill>
              </a:defRPr>
            </a:lvl1pPr>
          </a:lstStyle>
          <a:p>
            <a:fld id="{14463DC0-34DA-4C18-AB00-4938EE730E8F}" type="datetimeFigureOut">
              <a:rPr lang="nb-NO" smtClean="0"/>
              <a:pPr/>
              <a:t>05.01.2024</a:t>
            </a:fld>
            <a:endParaRPr lang="nb-NO" dirty="0"/>
          </a:p>
        </p:txBody>
      </p:sp>
      <p:pic>
        <p:nvPicPr>
          <p:cNvPr id="8" name="Picture 7" descr="A black and white sign with white text&#10;&#10;Description automatically generated">
            <a:extLst>
              <a:ext uri="{FF2B5EF4-FFF2-40B4-BE49-F238E27FC236}">
                <a16:creationId xmlns:a16="http://schemas.microsoft.com/office/drawing/2014/main" id="{00003347-87E4-8F1F-4315-46D87C33C79B}"/>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442708" y="819742"/>
            <a:ext cx="4580267" cy="913155"/>
          </a:xfrm>
          <a:prstGeom prst="rect">
            <a:avLst/>
          </a:prstGeom>
        </p:spPr>
      </p:pic>
    </p:spTree>
    <p:extLst>
      <p:ext uri="{BB962C8B-B14F-4D97-AF65-F5344CB8AC3E}">
        <p14:creationId xmlns:p14="http://schemas.microsoft.com/office/powerpoint/2010/main" val="929523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osjektforside #2">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990ACCAC-F71B-46BC-A820-B3475874735F}"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endParaRPr lang="nb-NO" b="1" dirty="0">
              <a:solidFill>
                <a:schemeClr val="accent6"/>
              </a:solidFill>
            </a:endParaRPr>
          </a:p>
        </p:txBody>
      </p:sp>
      <p:sp>
        <p:nvSpPr>
          <p:cNvPr id="15" name="TekstSylinder 14">
            <a:extLst>
              <a:ext uri="{FF2B5EF4-FFF2-40B4-BE49-F238E27FC236}">
                <a16:creationId xmlns:a16="http://schemas.microsoft.com/office/drawing/2014/main" id="{FC140108-B195-4063-8AE2-1AB2BCAEFC29}"/>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8" name="Plassholder for tekst 2">
            <a:extLst>
              <a:ext uri="{FF2B5EF4-FFF2-40B4-BE49-F238E27FC236}">
                <a16:creationId xmlns:a16="http://schemas.microsoft.com/office/drawing/2014/main" id="{8260F76B-BFBF-DBE0-5F98-B947BC4DFFAF}"/>
              </a:ext>
            </a:extLst>
          </p:cNvPr>
          <p:cNvSpPr>
            <a:spLocks noGrp="1"/>
          </p:cNvSpPr>
          <p:nvPr>
            <p:ph type="body" sz="quarter" idx="18"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a:solidFill>
                  <a:srgbClr val="030354"/>
                </a:solidFill>
                <a:latin typeface="Arial" panose="020B0604020202020204" pitchFamily="34" charset="0"/>
                <a:ea typeface="+mn-ea"/>
              </a:rPr>
              <a:t>Two-part project name that can be long in 24pt.</a:t>
            </a:r>
            <a:endParaRPr lang="2057" sz="2400" dirty="0">
              <a:solidFill>
                <a:srgbClr val="030354"/>
              </a:solidFill>
              <a:latin typeface="Arial" panose="020B0604020202020204" pitchFamily="34" charset="0"/>
              <a:ea typeface="+mn-ea"/>
            </a:endParaRPr>
          </a:p>
        </p:txBody>
      </p:sp>
      <p:pic>
        <p:nvPicPr>
          <p:cNvPr id="2" name="Grafikk 24">
            <a:extLst>
              <a:ext uri="{FF2B5EF4-FFF2-40B4-BE49-F238E27FC236}">
                <a16:creationId xmlns:a16="http://schemas.microsoft.com/office/drawing/2014/main" id="{E7FB2BE2-8A53-6C1E-E05E-290A6BB99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3" name="Tittel 1">
            <a:extLst>
              <a:ext uri="{FF2B5EF4-FFF2-40B4-BE49-F238E27FC236}">
                <a16:creationId xmlns:a16="http://schemas.microsoft.com/office/drawing/2014/main" id="{CE810AFC-A72C-1366-0DC7-181A561D2615}"/>
              </a:ext>
            </a:extLst>
          </p:cNvPr>
          <p:cNvSpPr>
            <a:spLocks noGrp="1"/>
          </p:cNvSpPr>
          <p:nvPr>
            <p:ph type="title" hasCustomPrompt="1"/>
          </p:nvPr>
        </p:nvSpPr>
        <p:spPr>
          <a:xfrm>
            <a:off x="746121" y="844640"/>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129276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Prosjektforside #2">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990ACCAC-F71B-46BC-A820-B3475874735F}"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endParaRPr lang="nb-NO" b="1" dirty="0">
              <a:solidFill>
                <a:schemeClr val="accent6"/>
              </a:solidFill>
            </a:endParaRPr>
          </a:p>
        </p:txBody>
      </p:sp>
      <p:sp>
        <p:nvSpPr>
          <p:cNvPr id="15" name="TekstSylinder 14">
            <a:extLst>
              <a:ext uri="{FF2B5EF4-FFF2-40B4-BE49-F238E27FC236}">
                <a16:creationId xmlns:a16="http://schemas.microsoft.com/office/drawing/2014/main" id="{FC140108-B195-4063-8AE2-1AB2BCAEFC29}"/>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8" name="Plassholder for tekst 2">
            <a:extLst>
              <a:ext uri="{FF2B5EF4-FFF2-40B4-BE49-F238E27FC236}">
                <a16:creationId xmlns:a16="http://schemas.microsoft.com/office/drawing/2014/main" id="{8260F76B-BFBF-DBE0-5F98-B947BC4DFFAF}"/>
              </a:ext>
            </a:extLst>
          </p:cNvPr>
          <p:cNvSpPr>
            <a:spLocks noGrp="1"/>
          </p:cNvSpPr>
          <p:nvPr>
            <p:ph type="body" sz="quarter" idx="18"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a:solidFill>
                  <a:srgbClr val="030354"/>
                </a:solidFill>
                <a:latin typeface="Arial" panose="020B0604020202020204" pitchFamily="34" charset="0"/>
                <a:ea typeface="+mn-ea"/>
              </a:rPr>
              <a:t>Two-part project name that can be long in 24pt.</a:t>
            </a:r>
            <a:endParaRPr lang="2057" sz="2400" dirty="0">
              <a:solidFill>
                <a:srgbClr val="030354"/>
              </a:solidFill>
              <a:latin typeface="Arial" panose="020B0604020202020204" pitchFamily="34" charset="0"/>
              <a:ea typeface="+mn-ea"/>
            </a:endParaRPr>
          </a:p>
        </p:txBody>
      </p:sp>
      <p:pic>
        <p:nvPicPr>
          <p:cNvPr id="10" name="Picture 9" descr="A black background with purple letters&#10;&#10;Description automatically generated">
            <a:extLst>
              <a:ext uri="{FF2B5EF4-FFF2-40B4-BE49-F238E27FC236}">
                <a16:creationId xmlns:a16="http://schemas.microsoft.com/office/drawing/2014/main" id="{1EA3A30B-AA22-2DCA-B84C-78B6143A29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
        <p:nvSpPr>
          <p:cNvPr id="2" name="Tittel 1">
            <a:extLst>
              <a:ext uri="{FF2B5EF4-FFF2-40B4-BE49-F238E27FC236}">
                <a16:creationId xmlns:a16="http://schemas.microsoft.com/office/drawing/2014/main" id="{EE7940E2-3761-E0C3-878E-9F1B8E35AA41}"/>
              </a:ext>
            </a:extLst>
          </p:cNvPr>
          <p:cNvSpPr>
            <a:spLocks noGrp="1"/>
          </p:cNvSpPr>
          <p:nvPr>
            <p:ph type="title" hasCustomPrompt="1"/>
          </p:nvPr>
        </p:nvSpPr>
        <p:spPr>
          <a:xfrm>
            <a:off x="746121" y="844640"/>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201082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osjektforside #3">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A7BAD8DE-9C7D-4019-8D95-EC0216D93A28}"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The project's “front page”, with a two-part project name, with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sp>
        <p:nvSpPr>
          <p:cNvPr id="27" name="Plassholder for tekst 2">
            <a:extLst>
              <a:ext uri="{FF2B5EF4-FFF2-40B4-BE49-F238E27FC236}">
                <a16:creationId xmlns:a16="http://schemas.microsoft.com/office/drawing/2014/main" id="{5B646516-8988-492F-AAD5-F533FF723DD8}"/>
              </a:ext>
            </a:extLst>
          </p:cNvPr>
          <p:cNvSpPr>
            <a:spLocks noGrp="1"/>
          </p:cNvSpPr>
          <p:nvPr>
            <p:ph type="body" sz="quarter" idx="16"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dirty="0">
                <a:solidFill>
                  <a:srgbClr val="030354"/>
                </a:solidFill>
                <a:latin typeface="Arial" panose="020B0604020202020204" pitchFamily="34" charset="0"/>
                <a:ea typeface="+mn-ea"/>
              </a:rPr>
              <a:t>Two-part project name that can be long in 24pt.</a:t>
            </a:r>
          </a:p>
        </p:txBody>
      </p:sp>
      <p:pic>
        <p:nvPicPr>
          <p:cNvPr id="29" name="Grafikk 28">
            <a:extLst>
              <a:ext uri="{FF2B5EF4-FFF2-40B4-BE49-F238E27FC236}">
                <a16:creationId xmlns:a16="http://schemas.microsoft.com/office/drawing/2014/main" id="{44ED7250-CC96-4950-A86F-4CDE70152A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5BD13DC3-C9CB-4F51-A3C0-391A2A9E54B8}"/>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2" name="Tittel 1">
            <a:extLst>
              <a:ext uri="{FF2B5EF4-FFF2-40B4-BE49-F238E27FC236}">
                <a16:creationId xmlns:a16="http://schemas.microsoft.com/office/drawing/2014/main" id="{85A8A676-A522-F3A0-E2F4-BCB2C8795B94}"/>
              </a:ext>
            </a:extLst>
          </p:cNvPr>
          <p:cNvSpPr>
            <a:spLocks noGrp="1"/>
          </p:cNvSpPr>
          <p:nvPr>
            <p:ph type="title" hasCustomPrompt="1"/>
          </p:nvPr>
        </p:nvSpPr>
        <p:spPr>
          <a:xfrm>
            <a:off x="746121" y="844640"/>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1003410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Prosjektforside #3">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A7BAD8DE-9C7D-4019-8D95-EC0216D93A28}"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The project's “front page”, with a two-part project name, with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sp>
        <p:nvSpPr>
          <p:cNvPr id="27" name="Plassholder for tekst 2">
            <a:extLst>
              <a:ext uri="{FF2B5EF4-FFF2-40B4-BE49-F238E27FC236}">
                <a16:creationId xmlns:a16="http://schemas.microsoft.com/office/drawing/2014/main" id="{5B646516-8988-492F-AAD5-F533FF723DD8}"/>
              </a:ext>
            </a:extLst>
          </p:cNvPr>
          <p:cNvSpPr>
            <a:spLocks noGrp="1"/>
          </p:cNvSpPr>
          <p:nvPr>
            <p:ph type="body" sz="quarter" idx="16"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dirty="0">
                <a:solidFill>
                  <a:srgbClr val="030354"/>
                </a:solidFill>
                <a:latin typeface="Arial" panose="020B0604020202020204" pitchFamily="34" charset="0"/>
                <a:ea typeface="+mn-ea"/>
              </a:rPr>
              <a:t>Two-part project name that can be long in 24pt.</a:t>
            </a:r>
          </a:p>
        </p:txBody>
      </p:sp>
      <p:sp>
        <p:nvSpPr>
          <p:cNvPr id="15" name="TekstSylinder 14">
            <a:extLst>
              <a:ext uri="{FF2B5EF4-FFF2-40B4-BE49-F238E27FC236}">
                <a16:creationId xmlns:a16="http://schemas.microsoft.com/office/drawing/2014/main" id="{5BD13DC3-C9CB-4F51-A3C0-391A2A9E54B8}"/>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2" name="Picture 1" descr="A black background with purple letters&#10;&#10;Description automatically generated">
            <a:extLst>
              <a:ext uri="{FF2B5EF4-FFF2-40B4-BE49-F238E27FC236}">
                <a16:creationId xmlns:a16="http://schemas.microsoft.com/office/drawing/2014/main" id="{2EF4D073-50C3-F020-8FC7-9544460AD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
        <p:nvSpPr>
          <p:cNvPr id="8" name="Tittel 1">
            <a:extLst>
              <a:ext uri="{FF2B5EF4-FFF2-40B4-BE49-F238E27FC236}">
                <a16:creationId xmlns:a16="http://schemas.microsoft.com/office/drawing/2014/main" id="{AF391A66-5CEE-0DF4-39DF-E35161186189}"/>
              </a:ext>
            </a:extLst>
          </p:cNvPr>
          <p:cNvSpPr>
            <a:spLocks noGrp="1"/>
          </p:cNvSpPr>
          <p:nvPr>
            <p:ph type="title" hasCustomPrompt="1"/>
          </p:nvPr>
        </p:nvSpPr>
        <p:spPr>
          <a:xfrm>
            <a:off x="746121" y="844640"/>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2015487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osjektforside #4">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A62D395-9E72-4FA9-80F9-32526BF27246}"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indent="0">
              <a:lnSpc>
                <a:spcPct val="100000"/>
              </a:lnSpc>
              <a:buNone/>
              <a:defRPr b="0" i="0"/>
            </a:pPr>
            <a:r>
              <a:rPr lang="2057" sz="1600" dirty="0">
                <a:solidFill>
                  <a:srgbClr val="303030"/>
                </a:solidFill>
                <a:latin typeface="Arial" panose="020B0604020202020204" pitchFamily="34" charset="0"/>
                <a:cs typeface="Arial" panose="020B0604020202020204" pitchFamily="34" charset="0"/>
              </a:rPr>
              <a:t>Version 2 of the project's "front page", project name and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pic>
        <p:nvPicPr>
          <p:cNvPr id="13" name="Grafikk 12">
            <a:extLst>
              <a:ext uri="{FF2B5EF4-FFF2-40B4-BE49-F238E27FC236}">
                <a16:creationId xmlns:a16="http://schemas.microsoft.com/office/drawing/2014/main" id="{1165A756-AE89-423C-882F-811DEED49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6CB37F9F-F55F-4A89-A43F-96E4B53AF620}"/>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7" name="Tittel 1">
            <a:extLst>
              <a:ext uri="{FF2B5EF4-FFF2-40B4-BE49-F238E27FC236}">
                <a16:creationId xmlns:a16="http://schemas.microsoft.com/office/drawing/2014/main" id="{6DFCBAB3-E695-D72F-12D3-E56E367358CD}"/>
              </a:ext>
            </a:extLst>
          </p:cNvPr>
          <p:cNvSpPr>
            <a:spLocks noGrp="1"/>
          </p:cNvSpPr>
          <p:nvPr>
            <p:ph type="title" hasCustomPrompt="1"/>
          </p:nvPr>
        </p:nvSpPr>
        <p:spPr>
          <a:xfrm>
            <a:off x="746121" y="844640"/>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spTree>
    <p:extLst>
      <p:ext uri="{BB962C8B-B14F-4D97-AF65-F5344CB8AC3E}">
        <p14:creationId xmlns:p14="http://schemas.microsoft.com/office/powerpoint/2010/main" val="436209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Prosjektforside #4">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A62D395-9E72-4FA9-80F9-32526BF27246}"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indent="0">
              <a:lnSpc>
                <a:spcPct val="100000"/>
              </a:lnSpc>
              <a:buNone/>
              <a:defRPr b="0" i="0"/>
            </a:pPr>
            <a:r>
              <a:rPr lang="2057" sz="1600" dirty="0">
                <a:solidFill>
                  <a:srgbClr val="303030"/>
                </a:solidFill>
                <a:latin typeface="Arial" panose="020B0604020202020204" pitchFamily="34" charset="0"/>
                <a:cs typeface="Arial" panose="020B0604020202020204" pitchFamily="34" charset="0"/>
              </a:rPr>
              <a:t>Version 2 of the project's "front page", project name and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sp>
        <p:nvSpPr>
          <p:cNvPr id="15" name="TekstSylinder 14">
            <a:extLst>
              <a:ext uri="{FF2B5EF4-FFF2-40B4-BE49-F238E27FC236}">
                <a16:creationId xmlns:a16="http://schemas.microsoft.com/office/drawing/2014/main" id="{6CB37F9F-F55F-4A89-A43F-96E4B53AF620}"/>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2" name="Picture 1" descr="A black background with purple letters&#10;&#10;Description automatically generated">
            <a:extLst>
              <a:ext uri="{FF2B5EF4-FFF2-40B4-BE49-F238E27FC236}">
                <a16:creationId xmlns:a16="http://schemas.microsoft.com/office/drawing/2014/main" id="{0F2A1CD5-0D63-4348-C672-2576DF1E9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
        <p:nvSpPr>
          <p:cNvPr id="7" name="Tittel 1">
            <a:extLst>
              <a:ext uri="{FF2B5EF4-FFF2-40B4-BE49-F238E27FC236}">
                <a16:creationId xmlns:a16="http://schemas.microsoft.com/office/drawing/2014/main" id="{7ED42219-9E8B-D3AB-2E40-CBECA021A949}"/>
              </a:ext>
            </a:extLst>
          </p:cNvPr>
          <p:cNvSpPr>
            <a:spLocks noGrp="1"/>
          </p:cNvSpPr>
          <p:nvPr>
            <p:ph type="title" hasCustomPrompt="1"/>
          </p:nvPr>
        </p:nvSpPr>
        <p:spPr>
          <a:xfrm>
            <a:off x="746121" y="844640"/>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spTree>
    <p:extLst>
      <p:ext uri="{BB962C8B-B14F-4D97-AF65-F5344CB8AC3E}">
        <p14:creationId xmlns:p14="http://schemas.microsoft.com/office/powerpoint/2010/main" val="3797159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0704-3990-CBFB-8EFD-E11C9091F747}"/>
              </a:ext>
            </a:extLst>
          </p:cNvPr>
          <p:cNvSpPr>
            <a:spLocks noGrp="1"/>
          </p:cNvSpPr>
          <p:nvPr>
            <p:ph type="title"/>
          </p:nvPr>
        </p:nvSpPr>
        <p:spPr/>
        <p:txBody>
          <a:bodyPr/>
          <a:lstStyle/>
          <a:p>
            <a:r>
              <a:rPr lang="en-GB"/>
              <a:t>Click to edit Master title style</a:t>
            </a:r>
            <a:endParaRPr lang="nb-NO"/>
          </a:p>
        </p:txBody>
      </p:sp>
      <p:sp>
        <p:nvSpPr>
          <p:cNvPr id="3" name="Date Placeholder 2">
            <a:extLst>
              <a:ext uri="{FF2B5EF4-FFF2-40B4-BE49-F238E27FC236}">
                <a16:creationId xmlns:a16="http://schemas.microsoft.com/office/drawing/2014/main" id="{B8ECE171-56F7-65F1-A1E8-CBB45F41F92B}"/>
              </a:ext>
            </a:extLst>
          </p:cNvPr>
          <p:cNvSpPr>
            <a:spLocks noGrp="1"/>
          </p:cNvSpPr>
          <p:nvPr>
            <p:ph type="dt" sz="half" idx="10"/>
          </p:nvPr>
        </p:nvSpPr>
        <p:spPr/>
        <p:txBody>
          <a:bodyPr/>
          <a:lstStyle/>
          <a:p>
            <a:fld id="{14463DC0-34DA-4C18-AB00-4938EE730E8F}" type="datetimeFigureOut">
              <a:rPr lang="nb-NO" smtClean="0"/>
              <a:pPr/>
              <a:t>05.01.2024</a:t>
            </a:fld>
            <a:endParaRPr lang="nb-NO"/>
          </a:p>
        </p:txBody>
      </p:sp>
      <p:sp>
        <p:nvSpPr>
          <p:cNvPr id="4" name="Footer Placeholder 3">
            <a:extLst>
              <a:ext uri="{FF2B5EF4-FFF2-40B4-BE49-F238E27FC236}">
                <a16:creationId xmlns:a16="http://schemas.microsoft.com/office/drawing/2014/main" id="{E1226EA4-97B6-23C2-7F69-0832C2F64AE0}"/>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41353E04-6826-E03D-4057-93B4EB84851F}"/>
              </a:ext>
            </a:extLst>
          </p:cNvPr>
          <p:cNvSpPr>
            <a:spLocks noGrp="1"/>
          </p:cNvSpPr>
          <p:nvPr>
            <p:ph type="sldNum" sz="quarter" idx="12"/>
          </p:nvPr>
        </p:nvSpPr>
        <p:spPr/>
        <p:txBody>
          <a:bodyPr/>
          <a:lstStyle/>
          <a:p>
            <a:fld id="{60DA832A-F266-49F5-91F3-AF36CD6D5010}" type="slidenum">
              <a:rPr lang="nb-NO" smtClean="0"/>
              <a:pPr/>
              <a:t>‹#›</a:t>
            </a:fld>
            <a:endParaRPr lang="nb-NO"/>
          </a:p>
        </p:txBody>
      </p:sp>
    </p:spTree>
    <p:extLst>
      <p:ext uri="{BB962C8B-B14F-4D97-AF65-F5344CB8AC3E}">
        <p14:creationId xmlns:p14="http://schemas.microsoft.com/office/powerpoint/2010/main" val="2925704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osjekt side 2 med bilde">
    <p:bg>
      <p:bgRef idx="1001">
        <a:schemeClr val="bg2"/>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90AA638-CDD2-45A2-BACF-7BF70FCFE44C}" type="slidenum">
              <a:rPr lang="nb-NO" smtClean="0"/>
              <a:pPr/>
              <a:t>‹#›</a:t>
            </a:fld>
            <a:endParaRPr lang="nb-NO"/>
          </a:p>
        </p:txBody>
      </p:sp>
      <p:cxnSp>
        <p:nvCxnSpPr>
          <p:cNvPr id="15" name="Rett linje 14">
            <a:extLst>
              <a:ext uri="{FF2B5EF4-FFF2-40B4-BE49-F238E27FC236}">
                <a16:creationId xmlns:a16="http://schemas.microsoft.com/office/drawing/2014/main" id="{4C30B578-2CA7-4393-BC50-2A8284BD4DDE}"/>
              </a:ext>
            </a:extLst>
          </p:cNvPr>
          <p:cNvCxnSpPr>
            <a:cxnSpLocks/>
          </p:cNvCxnSpPr>
          <p:nvPr userDrawn="1"/>
        </p:nvCxnSpPr>
        <p:spPr>
          <a:xfrm>
            <a:off x="746122" y="1469984"/>
            <a:ext cx="10536150"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0" name="Plassholder for innhold 2">
            <a:extLst>
              <a:ext uri="{FF2B5EF4-FFF2-40B4-BE49-F238E27FC236}">
                <a16:creationId xmlns:a16="http://schemas.microsoft.com/office/drawing/2014/main" id="{60D661B5-92E6-4B60-B3A9-1DC268BB4897}"/>
              </a:ext>
            </a:extLst>
          </p:cNvPr>
          <p:cNvSpPr>
            <a:spLocks noGrp="1"/>
          </p:cNvSpPr>
          <p:nvPr>
            <p:ph idx="1" hasCustomPrompt="1"/>
          </p:nvPr>
        </p:nvSpPr>
        <p:spPr>
          <a:xfrm>
            <a:off x="746122" y="1807087"/>
            <a:ext cx="4810201" cy="4371003"/>
          </a:xfrm>
          <a:prstGeom prst="rect">
            <a:avLst/>
          </a:prstGeom>
        </p:spPr>
        <p:txBody>
          <a:bodyPr lIns="0" tIns="0" rIns="0" bIns="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27" name="Grafikk 26">
            <a:extLst>
              <a:ext uri="{FF2B5EF4-FFF2-40B4-BE49-F238E27FC236}">
                <a16:creationId xmlns:a16="http://schemas.microsoft.com/office/drawing/2014/main" id="{AD6A4BD9-3A6A-469C-9762-52A3D8A989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000" y="288000"/>
            <a:ext cx="591605" cy="585747"/>
          </a:xfrm>
          <a:prstGeom prst="rect">
            <a:avLst/>
          </a:prstGeom>
        </p:spPr>
      </p:pic>
      <p:sp>
        <p:nvSpPr>
          <p:cNvPr id="13" name="Plassholder for bilde 1">
            <a:extLst>
              <a:ext uri="{FF2B5EF4-FFF2-40B4-BE49-F238E27FC236}">
                <a16:creationId xmlns:a16="http://schemas.microsoft.com/office/drawing/2014/main" id="{83FD9DD6-805C-474B-B3C5-CACA7595689F}"/>
              </a:ext>
            </a:extLst>
          </p:cNvPr>
          <p:cNvSpPr>
            <a:spLocks noGrp="1"/>
          </p:cNvSpPr>
          <p:nvPr>
            <p:ph type="pic" sz="quarter" idx="14" hasCustomPrompt="1"/>
          </p:nvPr>
        </p:nvSpPr>
        <p:spPr>
          <a:xfrm>
            <a:off x="6458273" y="1685959"/>
            <a:ext cx="4852527" cy="3702057"/>
          </a:xfrm>
          <a:prstGeom prst="rect">
            <a:avLst/>
          </a:prstGeom>
          <a:solidFill>
            <a:schemeClr val="accent2">
              <a:lumMod val="50000"/>
              <a:lumOff val="50000"/>
            </a:schemeClr>
          </a:solidFill>
        </p:spPr>
        <p:txBody>
          <a:bodyPr lIns="0" tIns="0" rIns="0" bIns="0"/>
          <a:lstStyle>
            <a:lvl1pPr algn="ctr">
              <a:defRPr/>
            </a:lvl1pPr>
          </a:lstStyle>
          <a:p>
            <a:r>
              <a:rPr lang="nb-NO"/>
              <a:t>Picture</a:t>
            </a:r>
          </a:p>
        </p:txBody>
      </p:sp>
      <p:sp>
        <p:nvSpPr>
          <p:cNvPr id="14" name="Plassholder for tekst 12">
            <a:extLst>
              <a:ext uri="{FF2B5EF4-FFF2-40B4-BE49-F238E27FC236}">
                <a16:creationId xmlns:a16="http://schemas.microsoft.com/office/drawing/2014/main" id="{F0D59F9D-A8B2-4A0B-888F-79AE00FAB520}"/>
              </a:ext>
            </a:extLst>
          </p:cNvPr>
          <p:cNvSpPr>
            <a:spLocks noGrp="1"/>
          </p:cNvSpPr>
          <p:nvPr>
            <p:ph type="body" sz="quarter" idx="18" hasCustomPrompt="1"/>
          </p:nvPr>
        </p:nvSpPr>
        <p:spPr>
          <a:xfrm>
            <a:off x="6458273" y="5737220"/>
            <a:ext cx="4852527"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it-IT" dirty="0"/>
              <a:t>Caption / Source / Links – Ule union europee denominator, involvite appellate promotores lo uno. </a:t>
            </a:r>
          </a:p>
        </p:txBody>
      </p:sp>
      <p:sp>
        <p:nvSpPr>
          <p:cNvPr id="11" name="TekstSylinder 10">
            <a:extLst>
              <a:ext uri="{FF2B5EF4-FFF2-40B4-BE49-F238E27FC236}">
                <a16:creationId xmlns:a16="http://schemas.microsoft.com/office/drawing/2014/main" id="{A66B51EF-2B0A-4839-9769-4285A6B7B13F}"/>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2" name="Text Placeholder 8">
            <a:extLst>
              <a:ext uri="{FF2B5EF4-FFF2-40B4-BE49-F238E27FC236}">
                <a16:creationId xmlns:a16="http://schemas.microsoft.com/office/drawing/2014/main" id="{59069B9E-E880-44C8-3C97-EE4C7CC1AC50}"/>
              </a:ext>
            </a:extLst>
          </p:cNvPr>
          <p:cNvSpPr>
            <a:spLocks noGrp="1"/>
          </p:cNvSpPr>
          <p:nvPr>
            <p:ph type="body" sz="quarter" idx="19" hasCustomPrompt="1"/>
          </p:nvPr>
        </p:nvSpPr>
        <p:spPr>
          <a:xfrm>
            <a:off x="746122" y="612350"/>
            <a:ext cx="7212013" cy="561975"/>
          </a:xfrm>
        </p:spPr>
        <p:txBody>
          <a:bodyPr/>
          <a:lstStyle>
            <a:lvl1pPr>
              <a:lnSpc>
                <a:spcPct val="100000"/>
              </a:lnSpc>
              <a:defRPr sz="2000">
                <a:solidFill>
                  <a:srgbClr val="3408AC"/>
                </a:solidFill>
              </a:defRPr>
            </a:lvl1pPr>
          </a:lstStyle>
          <a:p>
            <a:pPr>
              <a:defRPr b="0" i="0"/>
            </a:pPr>
            <a:r>
              <a:rPr lang="2057">
                <a:solidFill>
                  <a:srgbClr val="3408AC"/>
                </a:solidFill>
                <a:latin typeface="Arial" panose="020B0604020202020204" pitchFamily="34" charset="0"/>
              </a:rPr>
              <a:t>[Page 2] Project name</a:t>
            </a:r>
            <a:br>
              <a:rPr lang="2057">
                <a:solidFill>
                  <a:srgbClr val="3408AC"/>
                </a:solidFill>
                <a:latin typeface="Arial" panose="020B0604020202020204" pitchFamily="34" charset="0"/>
              </a:rPr>
            </a:br>
            <a:r>
              <a:rPr lang="2057">
                <a:solidFill>
                  <a:srgbClr val="3408AC"/>
                </a:solidFill>
                <a:latin typeface="Arial" panose="020B0604020202020204" pitchFamily="34" charset="0"/>
                <a:ea typeface="+mn-ea"/>
              </a:rPr>
              <a:t>Two-part project name that can be long</a:t>
            </a:r>
            <a:endParaRPr lang="2057"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13617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Prosjekt side 2 med bilde">
    <p:bg>
      <p:bgRef idx="1001">
        <a:schemeClr val="bg2"/>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90AA638-CDD2-45A2-BACF-7BF70FCFE44C}" type="slidenum">
              <a:rPr lang="nb-NO" smtClean="0"/>
              <a:pPr/>
              <a:t>‹#›</a:t>
            </a:fld>
            <a:endParaRPr lang="nb-NO"/>
          </a:p>
        </p:txBody>
      </p:sp>
      <p:cxnSp>
        <p:nvCxnSpPr>
          <p:cNvPr id="15" name="Rett linje 14">
            <a:extLst>
              <a:ext uri="{FF2B5EF4-FFF2-40B4-BE49-F238E27FC236}">
                <a16:creationId xmlns:a16="http://schemas.microsoft.com/office/drawing/2014/main" id="{4C30B578-2CA7-4393-BC50-2A8284BD4DDE}"/>
              </a:ext>
            </a:extLst>
          </p:cNvPr>
          <p:cNvCxnSpPr>
            <a:cxnSpLocks/>
          </p:cNvCxnSpPr>
          <p:nvPr userDrawn="1"/>
        </p:nvCxnSpPr>
        <p:spPr>
          <a:xfrm>
            <a:off x="746122" y="1469984"/>
            <a:ext cx="10536150"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0" name="Plassholder for innhold 2">
            <a:extLst>
              <a:ext uri="{FF2B5EF4-FFF2-40B4-BE49-F238E27FC236}">
                <a16:creationId xmlns:a16="http://schemas.microsoft.com/office/drawing/2014/main" id="{60D661B5-92E6-4B60-B3A9-1DC268BB4897}"/>
              </a:ext>
            </a:extLst>
          </p:cNvPr>
          <p:cNvSpPr>
            <a:spLocks noGrp="1"/>
          </p:cNvSpPr>
          <p:nvPr>
            <p:ph idx="1" hasCustomPrompt="1"/>
          </p:nvPr>
        </p:nvSpPr>
        <p:spPr>
          <a:xfrm>
            <a:off x="746122" y="1807087"/>
            <a:ext cx="4810201" cy="4371003"/>
          </a:xfrm>
          <a:prstGeom prst="rect">
            <a:avLst/>
          </a:prstGeom>
        </p:spPr>
        <p:txBody>
          <a:bodyPr lIns="0" tIns="0" rIns="0" bIns="0">
            <a:noAutofit/>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bilde 1">
            <a:extLst>
              <a:ext uri="{FF2B5EF4-FFF2-40B4-BE49-F238E27FC236}">
                <a16:creationId xmlns:a16="http://schemas.microsoft.com/office/drawing/2014/main" id="{83FD9DD6-805C-474B-B3C5-CACA7595689F}"/>
              </a:ext>
            </a:extLst>
          </p:cNvPr>
          <p:cNvSpPr>
            <a:spLocks noGrp="1"/>
          </p:cNvSpPr>
          <p:nvPr>
            <p:ph type="pic" sz="quarter" idx="14" hasCustomPrompt="1"/>
          </p:nvPr>
        </p:nvSpPr>
        <p:spPr>
          <a:xfrm>
            <a:off x="6458273" y="1685959"/>
            <a:ext cx="4852527" cy="3702057"/>
          </a:xfrm>
          <a:prstGeom prst="rect">
            <a:avLst/>
          </a:prstGeom>
          <a:solidFill>
            <a:schemeClr val="accent2">
              <a:lumMod val="50000"/>
              <a:lumOff val="50000"/>
            </a:schemeClr>
          </a:solidFill>
        </p:spPr>
        <p:txBody>
          <a:bodyPr lIns="0" tIns="0" rIns="0" bIns="0"/>
          <a:lstStyle>
            <a:lvl1pPr algn="ctr">
              <a:defRPr/>
            </a:lvl1pPr>
          </a:lstStyle>
          <a:p>
            <a:r>
              <a:rPr lang="nb-NO"/>
              <a:t>Picture</a:t>
            </a:r>
          </a:p>
        </p:txBody>
      </p:sp>
      <p:sp>
        <p:nvSpPr>
          <p:cNvPr id="14" name="Plassholder for tekst 12">
            <a:extLst>
              <a:ext uri="{FF2B5EF4-FFF2-40B4-BE49-F238E27FC236}">
                <a16:creationId xmlns:a16="http://schemas.microsoft.com/office/drawing/2014/main" id="{F0D59F9D-A8B2-4A0B-888F-79AE00FAB520}"/>
              </a:ext>
            </a:extLst>
          </p:cNvPr>
          <p:cNvSpPr>
            <a:spLocks noGrp="1"/>
          </p:cNvSpPr>
          <p:nvPr>
            <p:ph type="body" sz="quarter" idx="18" hasCustomPrompt="1"/>
          </p:nvPr>
        </p:nvSpPr>
        <p:spPr>
          <a:xfrm>
            <a:off x="6458273" y="5737220"/>
            <a:ext cx="4852527"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it-IT" dirty="0"/>
              <a:t>Caption / Source / Links – Ule union europee denominator, involvite appellate promotores lo uno. </a:t>
            </a:r>
          </a:p>
        </p:txBody>
      </p:sp>
      <p:sp>
        <p:nvSpPr>
          <p:cNvPr id="11" name="TekstSylinder 10">
            <a:extLst>
              <a:ext uri="{FF2B5EF4-FFF2-40B4-BE49-F238E27FC236}">
                <a16:creationId xmlns:a16="http://schemas.microsoft.com/office/drawing/2014/main" id="{A66B51EF-2B0A-4839-9769-4285A6B7B13F}"/>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2" name="Picture 1" descr="A black background with purple letters&#10;&#10;Description automatically generated">
            <a:extLst>
              <a:ext uri="{FF2B5EF4-FFF2-40B4-BE49-F238E27FC236}">
                <a16:creationId xmlns:a16="http://schemas.microsoft.com/office/drawing/2014/main" id="{7BC5E8FA-83B6-9638-C9ED-915ED35ED8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
        <p:nvSpPr>
          <p:cNvPr id="9" name="Text Placeholder 8">
            <a:extLst>
              <a:ext uri="{FF2B5EF4-FFF2-40B4-BE49-F238E27FC236}">
                <a16:creationId xmlns:a16="http://schemas.microsoft.com/office/drawing/2014/main" id="{67A9F16F-4A6D-BA12-18C3-568F4EC2BD88}"/>
              </a:ext>
            </a:extLst>
          </p:cNvPr>
          <p:cNvSpPr>
            <a:spLocks noGrp="1"/>
          </p:cNvSpPr>
          <p:nvPr>
            <p:ph type="body" sz="quarter" idx="19" hasCustomPrompt="1"/>
          </p:nvPr>
        </p:nvSpPr>
        <p:spPr>
          <a:xfrm>
            <a:off x="746122" y="612350"/>
            <a:ext cx="7212013" cy="561975"/>
          </a:xfrm>
        </p:spPr>
        <p:txBody>
          <a:bodyPr/>
          <a:lstStyle>
            <a:lvl1pPr>
              <a:lnSpc>
                <a:spcPct val="100000"/>
              </a:lnSpc>
              <a:defRPr sz="2000">
                <a:solidFill>
                  <a:srgbClr val="3408AC"/>
                </a:solidFill>
              </a:defRPr>
            </a:lvl1pPr>
          </a:lstStyle>
          <a:p>
            <a:pPr>
              <a:defRPr b="0" i="0"/>
            </a:pPr>
            <a:r>
              <a:rPr lang="2057">
                <a:solidFill>
                  <a:srgbClr val="3408AC"/>
                </a:solidFill>
                <a:latin typeface="Arial" panose="020B0604020202020204" pitchFamily="34" charset="0"/>
              </a:rPr>
              <a:t>[Page 2] Project name</a:t>
            </a:r>
            <a:br>
              <a:rPr lang="2057">
                <a:solidFill>
                  <a:srgbClr val="3408AC"/>
                </a:solidFill>
                <a:latin typeface="Arial" panose="020B0604020202020204" pitchFamily="34" charset="0"/>
              </a:rPr>
            </a:br>
            <a:r>
              <a:rPr lang="2057">
                <a:solidFill>
                  <a:srgbClr val="3408AC"/>
                </a:solidFill>
                <a:latin typeface="Arial" panose="020B0604020202020204" pitchFamily="34" charset="0"/>
                <a:ea typeface="+mn-ea"/>
              </a:rPr>
              <a:t>Two-part project name that can be long</a:t>
            </a:r>
            <a:endParaRPr lang="2057"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2957926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t">
    <p:bg>
      <p:bgRef idx="1001">
        <a:schemeClr val="bg2"/>
      </p:bgRef>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3F4CE8D6-F0AA-49A3-AB42-5B25469EE7DC}" type="slidenum">
              <a:rPr lang="nb-NO" smtClean="0"/>
              <a:pPr/>
              <a:t>‹#›</a:t>
            </a:fld>
            <a:endParaRPr lang="nb-NO"/>
          </a:p>
        </p:txBody>
      </p:sp>
    </p:spTree>
    <p:extLst>
      <p:ext uri="{BB962C8B-B14F-4D97-AF65-F5344CB8AC3E}">
        <p14:creationId xmlns:p14="http://schemas.microsoft.com/office/powerpoint/2010/main" val="643071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eloverskrift #2">
    <p:bg>
      <p:bgPr>
        <a:solidFill>
          <a:srgbClr val="820057"/>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rgbClr val="FCF8F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rgbClr val="FCF8F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CAD6CE59-C50B-4BA3-8FF8-6059B6924486}" type="slidenum">
              <a:rPr lang="nb-NO" smtClean="0"/>
              <a:pPr/>
              <a:t>‹#›</a:t>
            </a:fld>
            <a:endParaRPr lang="nb-NO" dirty="0"/>
          </a:p>
        </p:txBody>
      </p:sp>
      <p:pic>
        <p:nvPicPr>
          <p:cNvPr id="9" name="Picture 8" descr="A black and white sign with white text&#10;&#10;Description automatically generated">
            <a:extLst>
              <a:ext uri="{FF2B5EF4-FFF2-40B4-BE49-F238E27FC236}">
                <a16:creationId xmlns:a16="http://schemas.microsoft.com/office/drawing/2014/main" id="{35EA9DA2-0738-02BA-D041-7F6BBDE3BAD7}"/>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442708" y="819742"/>
            <a:ext cx="4580267" cy="913155"/>
          </a:xfrm>
          <a:prstGeom prst="rect">
            <a:avLst/>
          </a:prstGeom>
        </p:spPr>
      </p:pic>
    </p:spTree>
    <p:extLst>
      <p:ext uri="{BB962C8B-B14F-4D97-AF65-F5344CB8AC3E}">
        <p14:creationId xmlns:p14="http://schemas.microsoft.com/office/powerpoint/2010/main" val="380538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p:bg>
      <p:bgRef idx="1001">
        <a:schemeClr val="bg2"/>
      </p:bgRef>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4B116A68-8B42-47FB-8A3B-5456CD62B2EB}" type="slidenum">
              <a:rPr lang="nb-NO" smtClean="0"/>
              <a:pPr/>
              <a:t>‹#›</a:t>
            </a:fld>
            <a:endParaRPr lang="nb-NO"/>
          </a:p>
        </p:txBody>
      </p:sp>
      <p:pic>
        <p:nvPicPr>
          <p:cNvPr id="5" name="Grafikk 4">
            <a:extLst>
              <a:ext uri="{FF2B5EF4-FFF2-40B4-BE49-F238E27FC236}">
                <a16:creationId xmlns:a16="http://schemas.microsoft.com/office/drawing/2014/main" id="{214D3274-4130-4673-9D36-58BAD92603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6350" y="2875590"/>
            <a:ext cx="9639300" cy="1790700"/>
          </a:xfrm>
          <a:prstGeom prst="rect">
            <a:avLst/>
          </a:prstGeom>
        </p:spPr>
      </p:pic>
      <p:pic>
        <p:nvPicPr>
          <p:cNvPr id="7" name="Grafikk 6">
            <a:extLst>
              <a:ext uri="{FF2B5EF4-FFF2-40B4-BE49-F238E27FC236}">
                <a16:creationId xmlns:a16="http://schemas.microsoft.com/office/drawing/2014/main" id="{B2CE2C28-4E73-4154-87FB-8047B25BE6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78959" y="2259406"/>
            <a:ext cx="1257121" cy="1244674"/>
          </a:xfrm>
          <a:prstGeom prst="rect">
            <a:avLst/>
          </a:prstGeom>
        </p:spPr>
      </p:pic>
      <p:sp>
        <p:nvSpPr>
          <p:cNvPr id="8" name="Tittel 1">
            <a:extLst>
              <a:ext uri="{FF2B5EF4-FFF2-40B4-BE49-F238E27FC236}">
                <a16:creationId xmlns:a16="http://schemas.microsoft.com/office/drawing/2014/main" id="{DE20D2A9-B1FA-488B-BB02-A2DC5DEC66B6}"/>
              </a:ext>
            </a:extLst>
          </p:cNvPr>
          <p:cNvSpPr txBox="1">
            <a:spLocks/>
          </p:cNvSpPr>
          <p:nvPr userDrawn="1"/>
        </p:nvSpPr>
        <p:spPr>
          <a:xfrm>
            <a:off x="541281" y="4933460"/>
            <a:ext cx="1569741"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Teknologi</a:t>
            </a:r>
          </a:p>
        </p:txBody>
      </p:sp>
      <p:sp>
        <p:nvSpPr>
          <p:cNvPr id="9" name="Tittel 1">
            <a:extLst>
              <a:ext uri="{FF2B5EF4-FFF2-40B4-BE49-F238E27FC236}">
                <a16:creationId xmlns:a16="http://schemas.microsoft.com/office/drawing/2014/main" id="{CC5194EE-45A7-40D9-8C17-F13AA39C4006}"/>
              </a:ext>
            </a:extLst>
          </p:cNvPr>
          <p:cNvSpPr txBox="1">
            <a:spLocks/>
          </p:cNvSpPr>
          <p:nvPr userDrawn="1"/>
        </p:nvSpPr>
        <p:spPr>
          <a:xfrm>
            <a:off x="2456041" y="4922878"/>
            <a:ext cx="110365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Helse og samfunn</a:t>
            </a:r>
          </a:p>
        </p:txBody>
      </p:sp>
      <p:sp>
        <p:nvSpPr>
          <p:cNvPr id="10" name="Tittel 1">
            <a:extLst>
              <a:ext uri="{FF2B5EF4-FFF2-40B4-BE49-F238E27FC236}">
                <a16:creationId xmlns:a16="http://schemas.microsoft.com/office/drawing/2014/main" id="{4AF57FCC-975F-4D99-955A-2556F8428A27}"/>
              </a:ext>
            </a:extLst>
          </p:cNvPr>
          <p:cNvSpPr txBox="1">
            <a:spLocks/>
          </p:cNvSpPr>
          <p:nvPr userDrawn="1"/>
        </p:nvSpPr>
        <p:spPr>
          <a:xfrm>
            <a:off x="4134185" y="4922417"/>
            <a:ext cx="1284692"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Klima og miljø</a:t>
            </a:r>
          </a:p>
        </p:txBody>
      </p:sp>
      <p:sp>
        <p:nvSpPr>
          <p:cNvPr id="11" name="Tittel 1">
            <a:extLst>
              <a:ext uri="{FF2B5EF4-FFF2-40B4-BE49-F238E27FC236}">
                <a16:creationId xmlns:a16="http://schemas.microsoft.com/office/drawing/2014/main" id="{67B66357-CE6B-4085-BD19-697E213A3226}"/>
              </a:ext>
            </a:extLst>
          </p:cNvPr>
          <p:cNvSpPr txBox="1">
            <a:spLocks/>
          </p:cNvSpPr>
          <p:nvPr userDrawn="1"/>
        </p:nvSpPr>
        <p:spPr>
          <a:xfrm>
            <a:off x="5922763" y="4922417"/>
            <a:ext cx="1397164"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NORCE</a:t>
            </a:r>
          </a:p>
          <a:p>
            <a:pPr algn="ctr"/>
            <a:r>
              <a:rPr lang="nb-NO" sz="1600" err="1">
                <a:solidFill>
                  <a:srgbClr val="030354"/>
                </a:solidFill>
                <a:latin typeface="Arial" panose="020B0604020202020204" pitchFamily="34" charset="0"/>
                <a:ea typeface="+mn-ea"/>
              </a:rPr>
              <a:t>Innovation</a:t>
            </a:r>
            <a:endParaRPr lang="nb-NO" sz="1600">
              <a:solidFill>
                <a:srgbClr val="030354"/>
              </a:solidFill>
              <a:latin typeface="Arial" panose="020B0604020202020204" pitchFamily="34" charset="0"/>
              <a:ea typeface="+mn-ea"/>
            </a:endParaRPr>
          </a:p>
        </p:txBody>
      </p:sp>
      <p:sp>
        <p:nvSpPr>
          <p:cNvPr id="12" name="Tittel 1">
            <a:extLst>
              <a:ext uri="{FF2B5EF4-FFF2-40B4-BE49-F238E27FC236}">
                <a16:creationId xmlns:a16="http://schemas.microsoft.com/office/drawing/2014/main" id="{E4AA169D-183F-48F2-B6C5-E100931A4F3F}"/>
              </a:ext>
            </a:extLst>
          </p:cNvPr>
          <p:cNvSpPr txBox="1">
            <a:spLocks/>
          </p:cNvSpPr>
          <p:nvPr userDrawn="1"/>
        </p:nvSpPr>
        <p:spPr>
          <a:xfrm>
            <a:off x="7542013" y="4922417"/>
            <a:ext cx="974747"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NKVTS</a:t>
            </a:r>
          </a:p>
        </p:txBody>
      </p:sp>
      <p:sp>
        <p:nvSpPr>
          <p:cNvPr id="13" name="Tittel 1">
            <a:extLst>
              <a:ext uri="{FF2B5EF4-FFF2-40B4-BE49-F238E27FC236}">
                <a16:creationId xmlns:a16="http://schemas.microsoft.com/office/drawing/2014/main" id="{C97CB36A-487C-4F3B-9F11-A4028797D725}"/>
              </a:ext>
            </a:extLst>
          </p:cNvPr>
          <p:cNvSpPr txBox="1">
            <a:spLocks/>
          </p:cNvSpPr>
          <p:nvPr userDrawn="1"/>
        </p:nvSpPr>
        <p:spPr>
          <a:xfrm>
            <a:off x="9020647"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NUBU</a:t>
            </a:r>
          </a:p>
        </p:txBody>
      </p:sp>
      <p:sp>
        <p:nvSpPr>
          <p:cNvPr id="14" name="Tittel 1">
            <a:extLst>
              <a:ext uri="{FF2B5EF4-FFF2-40B4-BE49-F238E27FC236}">
                <a16:creationId xmlns:a16="http://schemas.microsoft.com/office/drawing/2014/main" id="{40248225-4B28-4F55-8661-80DBB2B8613A}"/>
              </a:ext>
            </a:extLst>
          </p:cNvPr>
          <p:cNvSpPr txBox="1">
            <a:spLocks/>
          </p:cNvSpPr>
          <p:nvPr userDrawn="1"/>
        </p:nvSpPr>
        <p:spPr>
          <a:xfrm>
            <a:off x="10443260"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NIOM</a:t>
            </a:r>
          </a:p>
        </p:txBody>
      </p:sp>
      <p:sp>
        <p:nvSpPr>
          <p:cNvPr id="15" name="Tittel 1">
            <a:extLst>
              <a:ext uri="{FF2B5EF4-FFF2-40B4-BE49-F238E27FC236}">
                <a16:creationId xmlns:a16="http://schemas.microsoft.com/office/drawing/2014/main" id="{6737B3A4-9592-4E72-9536-732DC5FF1113}"/>
              </a:ext>
            </a:extLst>
          </p:cNvPr>
          <p:cNvSpPr txBox="1">
            <a:spLocks/>
          </p:cNvSpPr>
          <p:nvPr userDrawn="1"/>
        </p:nvSpPr>
        <p:spPr>
          <a:xfrm>
            <a:off x="2456041" y="3670252"/>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chemeClr val="bg1"/>
                </a:solidFill>
                <a:latin typeface="Arial" panose="020B0604020202020204" pitchFamily="34" charset="0"/>
                <a:ea typeface="+mn-ea"/>
              </a:rPr>
              <a:t>DIVISJONER</a:t>
            </a:r>
          </a:p>
        </p:txBody>
      </p:sp>
      <p:sp>
        <p:nvSpPr>
          <p:cNvPr id="16" name="Tittel 1">
            <a:extLst>
              <a:ext uri="{FF2B5EF4-FFF2-40B4-BE49-F238E27FC236}">
                <a16:creationId xmlns:a16="http://schemas.microsoft.com/office/drawing/2014/main" id="{15CEA74C-902A-4E08-B610-514C89CF0C8A}"/>
              </a:ext>
            </a:extLst>
          </p:cNvPr>
          <p:cNvSpPr txBox="1">
            <a:spLocks/>
          </p:cNvSpPr>
          <p:nvPr userDrawn="1"/>
        </p:nvSpPr>
        <p:spPr>
          <a:xfrm>
            <a:off x="7774351" y="3670252"/>
            <a:ext cx="2018053"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dirty="0">
                <a:solidFill>
                  <a:srgbClr val="030354"/>
                </a:solidFill>
                <a:latin typeface="Arial" panose="020B0604020202020204" pitchFamily="34" charset="0"/>
                <a:ea typeface="+mn-ea"/>
              </a:rPr>
              <a:t>DATTERSELSKAP</a:t>
            </a:r>
          </a:p>
        </p:txBody>
      </p:sp>
      <p:sp>
        <p:nvSpPr>
          <p:cNvPr id="19" name="Tittel 1">
            <a:extLst>
              <a:ext uri="{FF2B5EF4-FFF2-40B4-BE49-F238E27FC236}">
                <a16:creationId xmlns:a16="http://schemas.microsoft.com/office/drawing/2014/main" id="{CAB5937C-777F-6DBA-1C7C-22249494972C}"/>
              </a:ext>
            </a:extLst>
          </p:cNvPr>
          <p:cNvSpPr txBox="1">
            <a:spLocks/>
          </p:cNvSpPr>
          <p:nvPr userDrawn="1"/>
        </p:nvSpPr>
        <p:spPr>
          <a:xfrm>
            <a:off x="1983629" y="1180677"/>
            <a:ext cx="8247779" cy="718658"/>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b="0" i="0"/>
            </a:pPr>
            <a:r>
              <a:rPr lang="nb-NO" spc="-150" dirty="0">
                <a:solidFill>
                  <a:srgbClr val="3408AC"/>
                </a:solidFill>
                <a:latin typeface="Arial" panose="020B0604020202020204" pitchFamily="34" charset="0"/>
                <a:ea typeface="+mn-ea"/>
                <a:cs typeface="Arial" panose="020B0604020202020204" pitchFamily="34" charset="0"/>
              </a:rPr>
              <a:t>Slik er vi organisert</a:t>
            </a:r>
            <a:endParaRPr lang="2057" spc="-150">
              <a:solidFill>
                <a:srgbClr val="3408AC"/>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5254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2">
    <p:bg>
      <p:bgRef idx="1001">
        <a:schemeClr val="bg2"/>
      </p:bgRef>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958B18F9-BCF5-4520-8DB2-8299792F4F7F}" type="slidenum">
              <a:rPr lang="nb-NO" smtClean="0"/>
              <a:pPr/>
              <a:t>‹#›</a:t>
            </a:fld>
            <a:endParaRPr lang="nb-NO"/>
          </a:p>
        </p:txBody>
      </p:sp>
      <p:pic>
        <p:nvPicPr>
          <p:cNvPr id="17" name="Grafikk 16">
            <a:extLst>
              <a:ext uri="{FF2B5EF4-FFF2-40B4-BE49-F238E27FC236}">
                <a16:creationId xmlns:a16="http://schemas.microsoft.com/office/drawing/2014/main" id="{7211398F-A4B3-4B68-BB22-C91FBC73FD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399" y="2505817"/>
            <a:ext cx="1257121" cy="1244674"/>
          </a:xfrm>
          <a:prstGeom prst="rect">
            <a:avLst/>
          </a:prstGeom>
        </p:spPr>
      </p:pic>
      <p:pic>
        <p:nvPicPr>
          <p:cNvPr id="21" name="Grafikk 20">
            <a:extLst>
              <a:ext uri="{FF2B5EF4-FFF2-40B4-BE49-F238E27FC236}">
                <a16:creationId xmlns:a16="http://schemas.microsoft.com/office/drawing/2014/main" id="{8F1630EB-644B-4AB3-9678-30C1446B76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43450" y="2921000"/>
            <a:ext cx="7975600" cy="1016000"/>
          </a:xfrm>
          <a:prstGeom prst="rect">
            <a:avLst/>
          </a:prstGeom>
        </p:spPr>
      </p:pic>
      <p:sp>
        <p:nvSpPr>
          <p:cNvPr id="22" name="Tittel 1">
            <a:extLst>
              <a:ext uri="{FF2B5EF4-FFF2-40B4-BE49-F238E27FC236}">
                <a16:creationId xmlns:a16="http://schemas.microsoft.com/office/drawing/2014/main" id="{E76522E9-8D0B-4ABF-9423-F8600899F8D5}"/>
              </a:ext>
            </a:extLst>
          </p:cNvPr>
          <p:cNvSpPr txBox="1">
            <a:spLocks/>
          </p:cNvSpPr>
          <p:nvPr userDrawn="1"/>
        </p:nvSpPr>
        <p:spPr>
          <a:xfrm>
            <a:off x="3092359"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chemeClr val="bg1"/>
                </a:solidFill>
                <a:latin typeface="Arial" panose="020B0604020202020204" pitchFamily="34" charset="0"/>
                <a:ea typeface="+mn-ea"/>
              </a:rPr>
              <a:t>DIVISJON</a:t>
            </a:r>
          </a:p>
        </p:txBody>
      </p:sp>
      <p:sp>
        <p:nvSpPr>
          <p:cNvPr id="23" name="Tittel 1">
            <a:extLst>
              <a:ext uri="{FF2B5EF4-FFF2-40B4-BE49-F238E27FC236}">
                <a16:creationId xmlns:a16="http://schemas.microsoft.com/office/drawing/2014/main" id="{4DADFE84-5E3F-4DAA-AB21-83A5E7480143}"/>
              </a:ext>
            </a:extLst>
          </p:cNvPr>
          <p:cNvSpPr txBox="1">
            <a:spLocks/>
          </p:cNvSpPr>
          <p:nvPr userDrawn="1"/>
        </p:nvSpPr>
        <p:spPr>
          <a:xfrm>
            <a:off x="5609781"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rgbClr val="030354"/>
                </a:solidFill>
                <a:latin typeface="Arial" panose="020B0604020202020204" pitchFamily="34" charset="0"/>
                <a:ea typeface="+mn-ea"/>
              </a:rPr>
              <a:t>AVDELING</a:t>
            </a:r>
          </a:p>
        </p:txBody>
      </p:sp>
      <p:sp>
        <p:nvSpPr>
          <p:cNvPr id="24" name="Tittel 1">
            <a:extLst>
              <a:ext uri="{FF2B5EF4-FFF2-40B4-BE49-F238E27FC236}">
                <a16:creationId xmlns:a16="http://schemas.microsoft.com/office/drawing/2014/main" id="{298B0F5D-AEEC-4040-9326-EA053342B5E9}"/>
              </a:ext>
            </a:extLst>
          </p:cNvPr>
          <p:cNvSpPr txBox="1">
            <a:spLocks/>
          </p:cNvSpPr>
          <p:nvPr userDrawn="1"/>
        </p:nvSpPr>
        <p:spPr>
          <a:xfrm>
            <a:off x="8490190" y="3092643"/>
            <a:ext cx="1716708"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rgbClr val="030354"/>
                </a:solidFill>
                <a:latin typeface="Arial" panose="020B0604020202020204" pitchFamily="34" charset="0"/>
                <a:ea typeface="+mn-ea"/>
              </a:rPr>
              <a:t>FORSKERGRUPPE</a:t>
            </a:r>
          </a:p>
        </p:txBody>
      </p:sp>
    </p:spTree>
    <p:extLst>
      <p:ext uri="{BB962C8B-B14F-4D97-AF65-F5344CB8AC3E}">
        <p14:creationId xmlns:p14="http://schemas.microsoft.com/office/powerpoint/2010/main" val="1621850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EB75-6BB2-BF7A-5E89-02F5A9D9822D}"/>
              </a:ext>
            </a:extLst>
          </p:cNvPr>
          <p:cNvSpPr>
            <a:spLocks noGrp="1"/>
          </p:cNvSpPr>
          <p:nvPr>
            <p:ph type="title"/>
          </p:nvPr>
        </p:nvSpPr>
        <p:spPr/>
        <p:txBody>
          <a:bodyPr/>
          <a:lstStyle>
            <a:lvl1pPr>
              <a:defRPr>
                <a:solidFill>
                  <a:srgbClr val="3408AC"/>
                </a:solidFill>
              </a:defRPr>
            </a:lvl1pPr>
          </a:lstStyle>
          <a:p>
            <a:r>
              <a:rPr lang="en-GB" dirty="0"/>
              <a:t>Click to edit Master title style</a:t>
            </a:r>
            <a:endParaRPr lang="nb-NO" dirty="0"/>
          </a:p>
        </p:txBody>
      </p:sp>
      <p:sp>
        <p:nvSpPr>
          <p:cNvPr id="3" name="Date Placeholder 2">
            <a:extLst>
              <a:ext uri="{FF2B5EF4-FFF2-40B4-BE49-F238E27FC236}">
                <a16:creationId xmlns:a16="http://schemas.microsoft.com/office/drawing/2014/main" id="{9A961B55-1AC3-C8D1-67ED-F35543F2B703}"/>
              </a:ext>
            </a:extLst>
          </p:cNvPr>
          <p:cNvSpPr>
            <a:spLocks noGrp="1"/>
          </p:cNvSpPr>
          <p:nvPr>
            <p:ph type="dt" sz="half" idx="10"/>
          </p:nvPr>
        </p:nvSpPr>
        <p:spPr/>
        <p:txBody>
          <a:bodyPr/>
          <a:lstStyle/>
          <a:p>
            <a:fld id="{14463DC0-34DA-4C18-AB00-4938EE730E8F}" type="datetimeFigureOut">
              <a:rPr lang="nb-NO" smtClean="0"/>
              <a:pPr/>
              <a:t>05.01.2024</a:t>
            </a:fld>
            <a:endParaRPr lang="nb-NO"/>
          </a:p>
        </p:txBody>
      </p:sp>
      <p:sp>
        <p:nvSpPr>
          <p:cNvPr id="4" name="Footer Placeholder 3">
            <a:extLst>
              <a:ext uri="{FF2B5EF4-FFF2-40B4-BE49-F238E27FC236}">
                <a16:creationId xmlns:a16="http://schemas.microsoft.com/office/drawing/2014/main" id="{1B6B3385-DAF2-5DA9-859F-B67AAB918C1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465043F7-63F0-6C6B-8BAE-6C2A26535D92}"/>
              </a:ext>
            </a:extLst>
          </p:cNvPr>
          <p:cNvSpPr>
            <a:spLocks noGrp="1"/>
          </p:cNvSpPr>
          <p:nvPr>
            <p:ph type="sldNum" sz="quarter" idx="12"/>
          </p:nvPr>
        </p:nvSpPr>
        <p:spPr/>
        <p:txBody>
          <a:bodyPr/>
          <a:lstStyle/>
          <a:p>
            <a:fld id="{60DA832A-F266-49F5-91F3-AF36CD6D5010}" type="slidenum">
              <a:rPr lang="nb-NO" smtClean="0"/>
              <a:pPr/>
              <a:t>‹#›</a:t>
            </a:fld>
            <a:endParaRPr lang="nb-NO"/>
          </a:p>
        </p:txBody>
      </p:sp>
    </p:spTree>
    <p:extLst>
      <p:ext uri="{BB962C8B-B14F-4D97-AF65-F5344CB8AC3E}">
        <p14:creationId xmlns:p14="http://schemas.microsoft.com/office/powerpoint/2010/main" val="144277693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solidFill>
          <a:srgbClr val="820057"/>
        </a:solidFill>
        <a:effectLst/>
      </p:bgPr>
    </p:bg>
    <p:spTree>
      <p:nvGrpSpPr>
        <p:cNvPr id="1" name=""/>
        <p:cNvGrpSpPr/>
        <p:nvPr/>
      </p:nvGrpSpPr>
      <p:grpSpPr>
        <a:xfrm>
          <a:off x="0" y="0"/>
          <a:ext cx="0" cy="0"/>
          <a:chOff x="0" y="0"/>
          <a:chExt cx="0" cy="0"/>
        </a:xfrm>
      </p:grpSpPr>
      <p:sp>
        <p:nvSpPr>
          <p:cNvPr id="22" name="Tittel 1">
            <a:extLst>
              <a:ext uri="{FF2B5EF4-FFF2-40B4-BE49-F238E27FC236}">
                <a16:creationId xmlns:a16="http://schemas.microsoft.com/office/drawing/2014/main" id="{A409BA32-F2BE-28A1-183E-68D2B5BB47EB}"/>
              </a:ext>
            </a:extLst>
          </p:cNvPr>
          <p:cNvSpPr>
            <a:spLocks noGrp="1"/>
          </p:cNvSpPr>
          <p:nvPr>
            <p:ph type="title" hasCustomPrompt="1"/>
          </p:nvPr>
        </p:nvSpPr>
        <p:spPr>
          <a:xfrm>
            <a:off x="1841217" y="2653403"/>
            <a:ext cx="7921349" cy="1234933"/>
          </a:xfrm>
        </p:spPr>
        <p:txBody>
          <a:bodyPr anchor="b">
            <a:noAutofit/>
          </a:bodyPr>
          <a:lstStyle>
            <a:lvl1pPr>
              <a:defRPr sz="8800">
                <a:solidFill>
                  <a:schemeClr val="bg1"/>
                </a:solidFill>
              </a:defRPr>
            </a:lvl1pPr>
          </a:lstStyle>
          <a:p>
            <a:r>
              <a:rPr lang="nb-NO" dirty="0"/>
              <a:t>Takk!</a:t>
            </a:r>
          </a:p>
        </p:txBody>
      </p:sp>
      <p:pic>
        <p:nvPicPr>
          <p:cNvPr id="3" name="Picture 2" descr="A black and white sign with white text&#10;&#10;Description automatically generated">
            <a:extLst>
              <a:ext uri="{FF2B5EF4-FFF2-40B4-BE49-F238E27FC236}">
                <a16:creationId xmlns:a16="http://schemas.microsoft.com/office/drawing/2014/main" id="{46E66EAC-9467-3ADB-6A3D-537C7D49AEB0}"/>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442708" y="819742"/>
            <a:ext cx="4580267" cy="913155"/>
          </a:xfrm>
          <a:prstGeom prst="rect">
            <a:avLst/>
          </a:prstGeom>
        </p:spPr>
      </p:pic>
    </p:spTree>
    <p:extLst>
      <p:ext uri="{BB962C8B-B14F-4D97-AF65-F5344CB8AC3E}">
        <p14:creationId xmlns:p14="http://schemas.microsoft.com/office/powerpoint/2010/main" val="324513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3_Deloverskrift">
    <p:bg>
      <p:bgPr>
        <a:solidFill>
          <a:srgbClr val="03035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8" name="Picture 7" descr="A black and white sign with white text&#10;&#10;Description automatically generated">
            <a:extLst>
              <a:ext uri="{FF2B5EF4-FFF2-40B4-BE49-F238E27FC236}">
                <a16:creationId xmlns:a16="http://schemas.microsoft.com/office/drawing/2014/main" id="{1183B30F-86F7-63F6-9B61-F330C38B6409}"/>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442708" y="819742"/>
            <a:ext cx="4580267" cy="913155"/>
          </a:xfrm>
          <a:prstGeom prst="rect">
            <a:avLst/>
          </a:prstGeom>
        </p:spPr>
      </p:pic>
    </p:spTree>
    <p:extLst>
      <p:ext uri="{BB962C8B-B14F-4D97-AF65-F5344CB8AC3E}">
        <p14:creationId xmlns:p14="http://schemas.microsoft.com/office/powerpoint/2010/main" val="3170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4_Deloverskrift">
    <p:bg>
      <p:bgPr>
        <a:solidFill>
          <a:srgbClr val="820057"/>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9" name="Picture 8" descr="A black and white sign with white text&#10;&#10;Description automatically generated">
            <a:extLst>
              <a:ext uri="{FF2B5EF4-FFF2-40B4-BE49-F238E27FC236}">
                <a16:creationId xmlns:a16="http://schemas.microsoft.com/office/drawing/2014/main" id="{D4699B15-30AD-CCBE-DBBE-BB13837416D7}"/>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442708" y="819742"/>
            <a:ext cx="4580267" cy="913155"/>
          </a:xfrm>
          <a:prstGeom prst="rect">
            <a:avLst/>
          </a:prstGeom>
        </p:spPr>
      </p:pic>
    </p:spTree>
    <p:extLst>
      <p:ext uri="{BB962C8B-B14F-4D97-AF65-F5344CB8AC3E}">
        <p14:creationId xmlns:p14="http://schemas.microsoft.com/office/powerpoint/2010/main" val="2664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2">
    <p:bg>
      <p:bgPr>
        <a:solidFill>
          <a:srgbClr val="F2E5EE"/>
        </a:solidFill>
        <a:effectLst/>
      </p:bgPr>
    </p:bg>
    <p:spTree>
      <p:nvGrpSpPr>
        <p:cNvPr id="1" name=""/>
        <p:cNvGrpSpPr/>
        <p:nvPr/>
      </p:nvGrpSpPr>
      <p:grpSpPr>
        <a:xfrm>
          <a:off x="0" y="0"/>
          <a:ext cx="0" cy="0"/>
          <a:chOff x="0" y="0"/>
          <a:chExt cx="0" cy="0"/>
        </a:xfrm>
      </p:grpSpPr>
      <p:pic>
        <p:nvPicPr>
          <p:cNvPr id="17" name="Picture 16" descr="A person hugging a child&#10;&#10;Description automatically generated">
            <a:extLst>
              <a:ext uri="{FF2B5EF4-FFF2-40B4-BE49-F238E27FC236}">
                <a16:creationId xmlns:a16="http://schemas.microsoft.com/office/drawing/2014/main" id="{D55FC455-BBA4-0F76-C18F-F9618067E2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16" b="11289"/>
          <a:stretch/>
        </p:blipFill>
        <p:spPr>
          <a:xfrm>
            <a:off x="0" y="-19038"/>
            <a:ext cx="12191743" cy="6877038"/>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19038"/>
            <a:ext cx="12193611" cy="6877038"/>
          </a:xfrm>
          <a:prstGeom prst="rect">
            <a:avLst/>
          </a:prstGeom>
          <a:solidFill>
            <a:srgbClr val="F2E5E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rgbClr val="8200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solidFill>
                  <a:srgbClr val="3408AC"/>
                </a:solidFill>
              </a:defRPr>
            </a:lvl1pPr>
          </a:lstStyle>
          <a:p>
            <a:fld id="{14463DC0-34DA-4C18-AB00-4938EE730E8F}" type="datetimeFigureOut">
              <a:rPr lang="nb-NO" smtClean="0"/>
              <a:pPr/>
              <a:t>05.01.2024</a:t>
            </a:fld>
            <a:endParaRPr lang="nb-NO" dirty="0"/>
          </a:p>
        </p:txBody>
      </p:sp>
      <p:pic>
        <p:nvPicPr>
          <p:cNvPr id="8" name="Picture 7" descr="A black background with blue letters&#10;&#10;Description automatically generated">
            <a:extLst>
              <a:ext uri="{FF2B5EF4-FFF2-40B4-BE49-F238E27FC236}">
                <a16:creationId xmlns:a16="http://schemas.microsoft.com/office/drawing/2014/main" id="{7E164574-A9B6-66D4-6440-A0B65CA925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3600" y="820800"/>
            <a:ext cx="4586400" cy="914377"/>
          </a:xfrm>
          <a:prstGeom prst="rect">
            <a:avLst/>
          </a:prstGeom>
        </p:spPr>
      </p:pic>
    </p:spTree>
    <p:extLst>
      <p:ext uri="{BB962C8B-B14F-4D97-AF65-F5344CB8AC3E}">
        <p14:creationId xmlns:p14="http://schemas.microsoft.com/office/powerpoint/2010/main" val="3706029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Deloverskrift">
    <p:bg>
      <p:bgPr>
        <a:solidFill>
          <a:srgbClr val="F9F2E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rgbClr val="8200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8" name="Picture 7" descr="A black background with blue letters&#10;&#10;Description automatically generated">
            <a:extLst>
              <a:ext uri="{FF2B5EF4-FFF2-40B4-BE49-F238E27FC236}">
                <a16:creationId xmlns:a16="http://schemas.microsoft.com/office/drawing/2014/main" id="{C0661FA4-C1DC-0871-D144-B80798CBB6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600" y="820800"/>
            <a:ext cx="4586400" cy="914377"/>
          </a:xfrm>
          <a:prstGeom prst="rect">
            <a:avLst/>
          </a:prstGeom>
        </p:spPr>
      </p:pic>
    </p:spTree>
    <p:extLst>
      <p:ext uri="{BB962C8B-B14F-4D97-AF65-F5344CB8AC3E}">
        <p14:creationId xmlns:p14="http://schemas.microsoft.com/office/powerpoint/2010/main" val="316601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1345501-5FF1-4664-8242-B4B9932567D9}"/>
              </a:ext>
            </a:extLst>
          </p:cNvPr>
          <p:cNvSpPr>
            <a:spLocks noGrp="1"/>
          </p:cNvSpPr>
          <p:nvPr>
            <p:ph type="title"/>
          </p:nvPr>
        </p:nvSpPr>
        <p:spPr>
          <a:xfrm>
            <a:off x="972000" y="972000"/>
            <a:ext cx="7827246" cy="1215717"/>
          </a:xfrm>
          <a:prstGeom prst="rect">
            <a:avLst/>
          </a:prstGeom>
        </p:spPr>
        <p:txBody>
          <a:bodyPr vert="horz" lIns="91440" tIns="45720" rIns="91440" bIns="45720" rtlCol="0" anchor="t">
            <a:normAutofit/>
          </a:body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7A92274D-BB34-4A1A-95CD-7155CC08E6EB}"/>
              </a:ext>
            </a:extLst>
          </p:cNvPr>
          <p:cNvSpPr>
            <a:spLocks noGrp="1"/>
          </p:cNvSpPr>
          <p:nvPr>
            <p:ph type="body" idx="1"/>
          </p:nvPr>
        </p:nvSpPr>
        <p:spPr>
          <a:xfrm>
            <a:off x="972001" y="2340000"/>
            <a:ext cx="7827247" cy="3530710"/>
          </a:xfrm>
          <a:prstGeom prst="rect">
            <a:avLst/>
          </a:prstGeom>
        </p:spPr>
        <p:txBody>
          <a:bodyPr vert="horz" lIns="91440" tIns="45720" rIns="91440" bIns="45720" rtlCol="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6833CCA5-44BF-42D6-904A-4683C279D02D}"/>
              </a:ext>
            </a:extLst>
          </p:cNvPr>
          <p:cNvSpPr>
            <a:spLocks noGrp="1"/>
          </p:cNvSpPr>
          <p:nvPr>
            <p:ph type="dt" sz="half" idx="2"/>
          </p:nvPr>
        </p:nvSpPr>
        <p:spPr>
          <a:xfrm>
            <a:off x="0" y="-217674"/>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14463DC0-34DA-4C18-AB00-4938EE730E8F}" type="datetimeFigureOut">
              <a:rPr lang="nb-NO" smtClean="0"/>
              <a:pPr/>
              <a:t>05.01.2024</a:t>
            </a:fld>
            <a:endParaRPr lang="nb-NO"/>
          </a:p>
        </p:txBody>
      </p:sp>
      <p:sp>
        <p:nvSpPr>
          <p:cNvPr id="5" name="Plassholder for bunntekst 4">
            <a:extLst>
              <a:ext uri="{FF2B5EF4-FFF2-40B4-BE49-F238E27FC236}">
                <a16:creationId xmlns:a16="http://schemas.microsoft.com/office/drawing/2014/main" id="{47D2231B-9E96-4F49-9F1D-40219DAC78BC}"/>
              </a:ext>
            </a:extLst>
          </p:cNvPr>
          <p:cNvSpPr>
            <a:spLocks noGrp="1"/>
          </p:cNvSpPr>
          <p:nvPr>
            <p:ph type="ftr" sz="quarter" idx="3"/>
          </p:nvPr>
        </p:nvSpPr>
        <p:spPr>
          <a:xfrm>
            <a:off x="3200400" y="-217674"/>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99BC76A-F87C-46A6-AD94-542613FB2691}"/>
              </a:ext>
            </a:extLst>
          </p:cNvPr>
          <p:cNvSpPr>
            <a:spLocks noGrp="1"/>
          </p:cNvSpPr>
          <p:nvPr>
            <p:ph type="sldNum" sz="quarter" idx="4"/>
          </p:nvPr>
        </p:nvSpPr>
        <p:spPr>
          <a:xfrm>
            <a:off x="7772400" y="-217674"/>
            <a:ext cx="2743200" cy="107722"/>
          </a:xfrm>
          <a:prstGeom prst="rect">
            <a:avLst/>
          </a:prstGeom>
        </p:spPr>
        <p:txBody>
          <a:bodyPr vert="horz" lIns="91440" tIns="45720" rIns="91440" bIns="45720" rtlCol="0" anchor="ctr">
            <a:spAutoFit/>
          </a:bodyPr>
          <a:lstStyle>
            <a:lvl1pPr algn="r">
              <a:defRPr sz="100">
                <a:solidFill>
                  <a:schemeClr val="tx1">
                    <a:tint val="75000"/>
                  </a:schemeClr>
                </a:solidFill>
              </a:defRPr>
            </a:lvl1pPr>
          </a:lstStyle>
          <a:p>
            <a:fld id="{60DA832A-F266-49F5-91F3-AF36CD6D5010}" type="slidenum">
              <a:rPr lang="nb-NO" smtClean="0"/>
              <a:pPr/>
              <a:t>‹#›</a:t>
            </a:fld>
            <a:endParaRPr lang="nb-NO"/>
          </a:p>
        </p:txBody>
      </p:sp>
    </p:spTree>
    <p:extLst>
      <p:ext uri="{BB962C8B-B14F-4D97-AF65-F5344CB8AC3E}">
        <p14:creationId xmlns:p14="http://schemas.microsoft.com/office/powerpoint/2010/main" val="2016387096"/>
      </p:ext>
    </p:extLst>
  </p:cSld>
  <p:clrMap bg1="lt1" tx1="dk1" bg2="lt2" tx2="dk2" accent1="accent1" accent2="accent2" accent3="accent3" accent4="accent4" accent5="accent5" accent6="accent6" hlink="hlink" folHlink="folHlink"/>
  <p:sldLayoutIdLst>
    <p:sldLayoutId id="2147483689" r:id="rId1"/>
    <p:sldLayoutId id="2147483662" r:id="rId2"/>
    <p:sldLayoutId id="2147483649" r:id="rId3"/>
    <p:sldLayoutId id="2147483685" r:id="rId4"/>
    <p:sldLayoutId id="2147483665" r:id="rId5"/>
    <p:sldLayoutId id="2147483691" r:id="rId6"/>
    <p:sldLayoutId id="2147483692" r:id="rId7"/>
    <p:sldLayoutId id="2147483661" r:id="rId8"/>
    <p:sldLayoutId id="2147483687" r:id="rId9"/>
    <p:sldLayoutId id="2147483688" r:id="rId10"/>
    <p:sldLayoutId id="2147483651" r:id="rId11"/>
    <p:sldLayoutId id="2147483702" r:id="rId12"/>
    <p:sldLayoutId id="2147483650" r:id="rId13"/>
    <p:sldLayoutId id="2147483695" r:id="rId14"/>
    <p:sldLayoutId id="2147483703" r:id="rId15"/>
    <p:sldLayoutId id="2147483652" r:id="rId16"/>
    <p:sldLayoutId id="2147483704" r:id="rId17"/>
    <p:sldLayoutId id="2147483696" r:id="rId18"/>
    <p:sldLayoutId id="2147483705" r:id="rId19"/>
    <p:sldLayoutId id="2147483706" r:id="rId20"/>
    <p:sldLayoutId id="2147483660" r:id="rId21"/>
    <p:sldLayoutId id="2147483666" r:id="rId22"/>
    <p:sldLayoutId id="2147483707" r:id="rId23"/>
    <p:sldLayoutId id="2147483693" r:id="rId24"/>
    <p:sldLayoutId id="2147483708" r:id="rId25"/>
    <p:sldLayoutId id="2147483667" r:id="rId26"/>
    <p:sldLayoutId id="2147483709" r:id="rId27"/>
    <p:sldLayoutId id="2147483694" r:id="rId28"/>
    <p:sldLayoutId id="2147483710" r:id="rId29"/>
    <p:sldLayoutId id="2147483668" r:id="rId30"/>
    <p:sldLayoutId id="2147483711" r:id="rId31"/>
    <p:sldLayoutId id="2147483669" r:id="rId32"/>
    <p:sldLayoutId id="2147483712" r:id="rId33"/>
    <p:sldLayoutId id="2147483671" r:id="rId34"/>
    <p:sldLayoutId id="2147483713" r:id="rId35"/>
    <p:sldLayoutId id="2147483672" r:id="rId36"/>
    <p:sldLayoutId id="2147483673" r:id="rId37"/>
    <p:sldLayoutId id="2147483674" r:id="rId38"/>
    <p:sldLayoutId id="2147483714" r:id="rId39"/>
    <p:sldLayoutId id="2147483676" r:id="rId40"/>
    <p:sldLayoutId id="2147483715" r:id="rId41"/>
    <p:sldLayoutId id="2147483675" r:id="rId42"/>
    <p:sldLayoutId id="2147483716" r:id="rId43"/>
    <p:sldLayoutId id="2147483677" r:id="rId44"/>
    <p:sldLayoutId id="2147483717" r:id="rId45"/>
    <p:sldLayoutId id="2147483697" r:id="rId46"/>
    <p:sldLayoutId id="2147483683" r:id="rId47"/>
    <p:sldLayoutId id="2147483718" r:id="rId48"/>
    <p:sldLayoutId id="2147483655" r:id="rId49"/>
    <p:sldLayoutId id="2147483681" r:id="rId50"/>
    <p:sldLayoutId id="2147483682" r:id="rId51"/>
    <p:sldLayoutId id="2147483690" r:id="rId52"/>
    <p:sldLayoutId id="2147483679" r:id="rId53"/>
  </p:sldLayoutIdLst>
  <p:txStyles>
    <p:titleStyle>
      <a:lvl1pPr algn="l" defTabSz="914400" rtl="0" eaLnBrk="1" latinLnBrk="0" hangingPunct="1">
        <a:lnSpc>
          <a:spcPct val="90000"/>
        </a:lnSpc>
        <a:spcBef>
          <a:spcPct val="0"/>
        </a:spcBef>
        <a:buNone/>
        <a:defRPr sz="4000" kern="1200">
          <a:solidFill>
            <a:srgbClr val="030354"/>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epost@norceresearch.no" TargetMode="Externa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2B17-4B47-CFE9-96B4-7F1F35D70ED0}"/>
              </a:ext>
            </a:extLst>
          </p:cNvPr>
          <p:cNvSpPr>
            <a:spLocks noGrp="1"/>
          </p:cNvSpPr>
          <p:nvPr>
            <p:ph type="ctrTitle"/>
          </p:nvPr>
        </p:nvSpPr>
        <p:spPr/>
        <p:txBody>
          <a:bodyPr/>
          <a:lstStyle/>
          <a:p>
            <a:r>
              <a:rPr lang="nb-NO" dirty="0"/>
              <a:t>Tittel</a:t>
            </a:r>
          </a:p>
        </p:txBody>
      </p:sp>
      <p:sp>
        <p:nvSpPr>
          <p:cNvPr id="3" name="Subtitle 2">
            <a:extLst>
              <a:ext uri="{FF2B5EF4-FFF2-40B4-BE49-F238E27FC236}">
                <a16:creationId xmlns:a16="http://schemas.microsoft.com/office/drawing/2014/main" id="{3015248B-8ECC-8E77-1593-F7A3FE764DAA}"/>
              </a:ext>
            </a:extLst>
          </p:cNvPr>
          <p:cNvSpPr>
            <a:spLocks noGrp="1"/>
          </p:cNvSpPr>
          <p:nvPr>
            <p:ph type="subTitle" idx="1"/>
          </p:nvPr>
        </p:nvSpPr>
        <p:spPr/>
        <p:txBody>
          <a:bodyPr/>
          <a:lstStyle/>
          <a:p>
            <a:r>
              <a:rPr lang="nb-NO" dirty="0"/>
              <a:t>Undertittel</a:t>
            </a:r>
          </a:p>
        </p:txBody>
      </p:sp>
    </p:spTree>
    <p:extLst>
      <p:ext uri="{BB962C8B-B14F-4D97-AF65-F5344CB8AC3E}">
        <p14:creationId xmlns:p14="http://schemas.microsoft.com/office/powerpoint/2010/main" val="263457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02B8-B168-BC4B-8F39-3014463362B2}"/>
              </a:ext>
            </a:extLst>
          </p:cNvPr>
          <p:cNvSpPr>
            <a:spLocks noGrp="1"/>
          </p:cNvSpPr>
          <p:nvPr>
            <p:ph type="title"/>
          </p:nvPr>
        </p:nvSpPr>
        <p:spPr/>
        <p:txBody>
          <a:bodyPr/>
          <a:lstStyle/>
          <a:p>
            <a:r>
              <a:rPr lang="nb-NO"/>
              <a:t>Tittel</a:t>
            </a:r>
          </a:p>
        </p:txBody>
      </p:sp>
      <p:sp>
        <p:nvSpPr>
          <p:cNvPr id="3" name="Content Placeholder 2">
            <a:extLst>
              <a:ext uri="{FF2B5EF4-FFF2-40B4-BE49-F238E27FC236}">
                <a16:creationId xmlns:a16="http://schemas.microsoft.com/office/drawing/2014/main" id="{34CB171D-FC1E-EB1E-C89B-AB94E123B5C2}"/>
              </a:ext>
            </a:extLst>
          </p:cNvPr>
          <p:cNvSpPr>
            <a:spLocks noGrp="1"/>
          </p:cNvSpPr>
          <p:nvPr>
            <p:ph sz="half" idx="2"/>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a:p>
            <a:endParaRPr lang="nb-NO"/>
          </a:p>
          <a:p>
            <a:endParaRPr lang="nb-NO"/>
          </a:p>
        </p:txBody>
      </p:sp>
      <p:sp>
        <p:nvSpPr>
          <p:cNvPr id="4" name="Content Placeholder 3">
            <a:extLst>
              <a:ext uri="{FF2B5EF4-FFF2-40B4-BE49-F238E27FC236}">
                <a16:creationId xmlns:a16="http://schemas.microsoft.com/office/drawing/2014/main" id="{2FEEC543-4FF2-3535-92F0-AD6C78000AD3}"/>
              </a:ext>
            </a:extLst>
          </p:cNvPr>
          <p:cNvSpPr>
            <a:spLocks noGrp="1"/>
          </p:cNvSpPr>
          <p:nvPr>
            <p:ph idx="1"/>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a:p>
            <a:endParaRPr lang="nb-NO"/>
          </a:p>
          <a:p>
            <a:endParaRPr lang="nb-NO"/>
          </a:p>
        </p:txBody>
      </p:sp>
      <p:sp>
        <p:nvSpPr>
          <p:cNvPr id="5" name="Content Placeholder 4">
            <a:extLst>
              <a:ext uri="{FF2B5EF4-FFF2-40B4-BE49-F238E27FC236}">
                <a16:creationId xmlns:a16="http://schemas.microsoft.com/office/drawing/2014/main" id="{E9334D6F-DD09-949C-CA54-EB2ABB7D0CE7}"/>
              </a:ext>
            </a:extLst>
          </p:cNvPr>
          <p:cNvSpPr>
            <a:spLocks noGrp="1"/>
          </p:cNvSpPr>
          <p:nvPr>
            <p:ph idx="13"/>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p:txBody>
      </p:sp>
    </p:spTree>
    <p:extLst>
      <p:ext uri="{BB962C8B-B14F-4D97-AF65-F5344CB8AC3E}">
        <p14:creationId xmlns:p14="http://schemas.microsoft.com/office/powerpoint/2010/main" val="120257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child carrying a child in a field&#10;&#10;Description automatically generated">
            <a:extLst>
              <a:ext uri="{FF2B5EF4-FFF2-40B4-BE49-F238E27FC236}">
                <a16:creationId xmlns:a16="http://schemas.microsoft.com/office/drawing/2014/main" id="{24576887-C57A-3A69-1F7F-8176B7162EE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957" b="2957"/>
          <a:stretch>
            <a:fillRect/>
          </a:stretch>
        </p:blipFill>
        <p:spPr/>
      </p:pic>
      <p:sp>
        <p:nvSpPr>
          <p:cNvPr id="10" name="Tittel 9">
            <a:extLst>
              <a:ext uri="{FF2B5EF4-FFF2-40B4-BE49-F238E27FC236}">
                <a16:creationId xmlns:a16="http://schemas.microsoft.com/office/drawing/2014/main" id="{42B917A8-A975-4748-B856-99282C650A57}"/>
              </a:ext>
            </a:extLst>
          </p:cNvPr>
          <p:cNvSpPr>
            <a:spLocks noGrp="1"/>
          </p:cNvSpPr>
          <p:nvPr>
            <p:ph type="title"/>
          </p:nvPr>
        </p:nvSpPr>
        <p:spPr/>
        <p:txBody>
          <a:bodyPr/>
          <a:lstStyle/>
          <a:p>
            <a:r>
              <a:rPr lang="nb-NO"/>
              <a:t>Tittel</a:t>
            </a:r>
          </a:p>
        </p:txBody>
      </p:sp>
      <p:sp>
        <p:nvSpPr>
          <p:cNvPr id="11" name="Plassholder for innhold 10">
            <a:extLst>
              <a:ext uri="{FF2B5EF4-FFF2-40B4-BE49-F238E27FC236}">
                <a16:creationId xmlns:a16="http://schemas.microsoft.com/office/drawing/2014/main" id="{8E98B866-8802-4CBA-9AC6-314ACCE1A0D3}"/>
              </a:ext>
            </a:extLst>
          </p:cNvPr>
          <p:cNvSpPr>
            <a:spLocks noGrp="1"/>
          </p:cNvSpPr>
          <p:nvPr>
            <p:ph idx="1"/>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p:txBody>
      </p:sp>
      <p:sp>
        <p:nvSpPr>
          <p:cNvPr id="13" name="Plassholder for tekst 12">
            <a:extLst>
              <a:ext uri="{FF2B5EF4-FFF2-40B4-BE49-F238E27FC236}">
                <a16:creationId xmlns:a16="http://schemas.microsoft.com/office/drawing/2014/main" id="{3813EBB2-08E5-4B63-8737-A01BC4C80820}"/>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87288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hild looking at a tablet&#10;&#10;Description automatically generated">
            <a:extLst>
              <a:ext uri="{FF2B5EF4-FFF2-40B4-BE49-F238E27FC236}">
                <a16:creationId xmlns:a16="http://schemas.microsoft.com/office/drawing/2014/main" id="{B91B64CD-8265-996A-CD9D-AC7DEECF8A7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740" r="25740"/>
          <a:stretch>
            <a:fillRect/>
          </a:stretch>
        </p:blipFill>
        <p:spPr/>
      </p:pic>
      <p:sp>
        <p:nvSpPr>
          <p:cNvPr id="3" name="Title 2">
            <a:extLst>
              <a:ext uri="{FF2B5EF4-FFF2-40B4-BE49-F238E27FC236}">
                <a16:creationId xmlns:a16="http://schemas.microsoft.com/office/drawing/2014/main" id="{2D6D7B9A-DA6D-7AB8-E89E-A06F048B5839}"/>
              </a:ext>
            </a:extLst>
          </p:cNvPr>
          <p:cNvSpPr>
            <a:spLocks noGrp="1"/>
          </p:cNvSpPr>
          <p:nvPr>
            <p:ph type="title"/>
          </p:nvPr>
        </p:nvSpPr>
        <p:spPr/>
        <p:txBody>
          <a:bodyPr/>
          <a:lstStyle/>
          <a:p>
            <a:r>
              <a:rPr lang="nb-NO"/>
              <a:t>Tittel</a:t>
            </a:r>
          </a:p>
        </p:txBody>
      </p:sp>
      <p:sp>
        <p:nvSpPr>
          <p:cNvPr id="4" name="Content Placeholder 3">
            <a:extLst>
              <a:ext uri="{FF2B5EF4-FFF2-40B4-BE49-F238E27FC236}">
                <a16:creationId xmlns:a16="http://schemas.microsoft.com/office/drawing/2014/main" id="{6F090BAD-6F7D-84AD-6BFB-BDF788CD18C3}"/>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p:txBody>
      </p:sp>
      <p:sp>
        <p:nvSpPr>
          <p:cNvPr id="5" name="Text Placeholder 4">
            <a:extLst>
              <a:ext uri="{FF2B5EF4-FFF2-40B4-BE49-F238E27FC236}">
                <a16:creationId xmlns:a16="http://schemas.microsoft.com/office/drawing/2014/main" id="{1DBA8BAC-A9AA-7445-F334-5B8DB5D9CAC0}"/>
              </a:ext>
            </a:extLst>
          </p:cNvPr>
          <p:cNvSpPr>
            <a:spLocks noGrp="1"/>
          </p:cNvSpPr>
          <p:nvPr>
            <p:ph type="body" sz="quarter" idx="15"/>
          </p:nvPr>
        </p:nvSpPr>
        <p:spPr/>
        <p:txBody>
          <a:bodyPr/>
          <a:lstStyle/>
          <a:p>
            <a:endParaRPr lang="nb-NO"/>
          </a:p>
        </p:txBody>
      </p:sp>
      <p:sp>
        <p:nvSpPr>
          <p:cNvPr id="6" name="Text Placeholder 5">
            <a:extLst>
              <a:ext uri="{FF2B5EF4-FFF2-40B4-BE49-F238E27FC236}">
                <a16:creationId xmlns:a16="http://schemas.microsoft.com/office/drawing/2014/main" id="{B7F718F6-FED3-AF8E-115F-752D3B597A1E}"/>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42386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179FD9-DFA8-18D7-E6FE-BC13BEF8D21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743" r="25743"/>
          <a:stretch/>
        </p:blipFill>
        <p:spPr/>
      </p:pic>
      <p:sp>
        <p:nvSpPr>
          <p:cNvPr id="3" name="Title 2">
            <a:extLst>
              <a:ext uri="{FF2B5EF4-FFF2-40B4-BE49-F238E27FC236}">
                <a16:creationId xmlns:a16="http://schemas.microsoft.com/office/drawing/2014/main" id="{F13336F0-0B20-370B-8EA2-8DD43753232F}"/>
              </a:ext>
            </a:extLst>
          </p:cNvPr>
          <p:cNvSpPr>
            <a:spLocks noGrp="1"/>
          </p:cNvSpPr>
          <p:nvPr>
            <p:ph type="title"/>
          </p:nvPr>
        </p:nvSpPr>
        <p:spPr/>
        <p:txBody>
          <a:bodyPr/>
          <a:lstStyle/>
          <a:p>
            <a:r>
              <a:rPr lang="nb-NO"/>
              <a:t>Tittel</a:t>
            </a:r>
          </a:p>
        </p:txBody>
      </p:sp>
      <p:sp>
        <p:nvSpPr>
          <p:cNvPr id="4" name="Content Placeholder 3">
            <a:extLst>
              <a:ext uri="{FF2B5EF4-FFF2-40B4-BE49-F238E27FC236}">
                <a16:creationId xmlns:a16="http://schemas.microsoft.com/office/drawing/2014/main" id="{18F48ECE-FC6C-3D61-A634-EDB97611D996}"/>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p:txBody>
      </p:sp>
      <p:sp>
        <p:nvSpPr>
          <p:cNvPr id="5" name="Text Placeholder 4">
            <a:extLst>
              <a:ext uri="{FF2B5EF4-FFF2-40B4-BE49-F238E27FC236}">
                <a16:creationId xmlns:a16="http://schemas.microsoft.com/office/drawing/2014/main" id="{E50214A7-A1FD-2E8F-DC5C-463E7A8DFB0C}"/>
              </a:ext>
            </a:extLst>
          </p:cNvPr>
          <p:cNvSpPr>
            <a:spLocks noGrp="1"/>
          </p:cNvSpPr>
          <p:nvPr>
            <p:ph type="body" sz="quarter" idx="15"/>
          </p:nvPr>
        </p:nvSpPr>
        <p:spPr/>
        <p:txBody>
          <a:bodyPr/>
          <a:lstStyle/>
          <a:p>
            <a:endParaRPr lang="nb-NO"/>
          </a:p>
        </p:txBody>
      </p:sp>
      <p:sp>
        <p:nvSpPr>
          <p:cNvPr id="6" name="Text Placeholder 5">
            <a:extLst>
              <a:ext uri="{FF2B5EF4-FFF2-40B4-BE49-F238E27FC236}">
                <a16:creationId xmlns:a16="http://schemas.microsoft.com/office/drawing/2014/main" id="{D804199A-864F-FEA9-A8E1-CF4BA4846337}"/>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374518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0086-B9DF-F38D-7875-1602BF7D6B5F}"/>
              </a:ext>
            </a:extLst>
          </p:cNvPr>
          <p:cNvSpPr>
            <a:spLocks noGrp="1"/>
          </p:cNvSpPr>
          <p:nvPr>
            <p:ph type="title"/>
          </p:nvPr>
        </p:nvSpPr>
        <p:spPr/>
        <p:txBody>
          <a:bodyPr/>
          <a:lstStyle/>
          <a:p>
            <a:endParaRPr lang="nb-NO"/>
          </a:p>
        </p:txBody>
      </p:sp>
      <p:sp>
        <p:nvSpPr>
          <p:cNvPr id="3" name="Text Placeholder 2">
            <a:extLst>
              <a:ext uri="{FF2B5EF4-FFF2-40B4-BE49-F238E27FC236}">
                <a16:creationId xmlns:a16="http://schemas.microsoft.com/office/drawing/2014/main" id="{8D7D7F4D-82FD-DF10-149D-ABCF42B892CF}"/>
              </a:ext>
            </a:extLst>
          </p:cNvPr>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147759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aby holding a wooden toy&#10;&#10;Description automatically generated">
            <a:extLst>
              <a:ext uri="{FF2B5EF4-FFF2-40B4-BE49-F238E27FC236}">
                <a16:creationId xmlns:a16="http://schemas.microsoft.com/office/drawing/2014/main" id="{19B8EACC-D93E-141F-5314-02653A7F9C0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104" b="3104"/>
          <a:stretch/>
        </p:blipFill>
        <p:spPr>
          <a:xfrm>
            <a:off x="5589182" y="1367612"/>
            <a:ext cx="6602818" cy="4122775"/>
          </a:xfrm>
        </p:spPr>
      </p:pic>
      <p:sp>
        <p:nvSpPr>
          <p:cNvPr id="3" name="Title 2">
            <a:extLst>
              <a:ext uri="{FF2B5EF4-FFF2-40B4-BE49-F238E27FC236}">
                <a16:creationId xmlns:a16="http://schemas.microsoft.com/office/drawing/2014/main" id="{FB805085-33D5-8BD3-9DD0-861CD8F80D7B}"/>
              </a:ext>
            </a:extLst>
          </p:cNvPr>
          <p:cNvSpPr>
            <a:spLocks noGrp="1"/>
          </p:cNvSpPr>
          <p:nvPr>
            <p:ph type="title"/>
          </p:nvPr>
        </p:nvSpPr>
        <p:spPr>
          <a:xfrm>
            <a:off x="720001" y="1367612"/>
            <a:ext cx="4323055" cy="1769715"/>
          </a:xfrm>
        </p:spPr>
        <p:txBody>
          <a:bodyPr/>
          <a:lstStyle/>
          <a:p>
            <a:r>
              <a:rPr lang="nb-NO" dirty="0"/>
              <a:t>Tittel</a:t>
            </a:r>
          </a:p>
        </p:txBody>
      </p:sp>
      <p:sp>
        <p:nvSpPr>
          <p:cNvPr id="4" name="Content Placeholder 3">
            <a:extLst>
              <a:ext uri="{FF2B5EF4-FFF2-40B4-BE49-F238E27FC236}">
                <a16:creationId xmlns:a16="http://schemas.microsoft.com/office/drawing/2014/main" id="{7F88E479-7CE3-3E65-6AD1-6AF8021E1E88}"/>
              </a:ext>
            </a:extLst>
          </p:cNvPr>
          <p:cNvSpPr>
            <a:spLocks noGrp="1"/>
          </p:cNvSpPr>
          <p:nvPr>
            <p:ph idx="1"/>
          </p:nvPr>
        </p:nvSpPr>
        <p:spPr>
          <a:xfrm>
            <a:off x="720000" y="3305255"/>
            <a:ext cx="4323055" cy="2185132"/>
          </a:xfrm>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p>
          <a:p>
            <a:endParaRPr lang="nb-NO" dirty="0"/>
          </a:p>
        </p:txBody>
      </p:sp>
      <p:sp>
        <p:nvSpPr>
          <p:cNvPr id="9" name="Plassholder for tekst 8">
            <a:extLst>
              <a:ext uri="{FF2B5EF4-FFF2-40B4-BE49-F238E27FC236}">
                <a16:creationId xmlns:a16="http://schemas.microsoft.com/office/drawing/2014/main" id="{00F13A25-0351-829E-A647-F68969A1710E}"/>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01167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en lying on a bed with a baby&#10;&#10;Description automatically generated">
            <a:extLst>
              <a:ext uri="{FF2B5EF4-FFF2-40B4-BE49-F238E27FC236}">
                <a16:creationId xmlns:a16="http://schemas.microsoft.com/office/drawing/2014/main" id="{1DFFBCF2-39D5-F93A-F309-63ED3A47AAB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3164" r="13164"/>
          <a:stretch/>
        </p:blipFill>
        <p:spPr>
          <a:xfrm>
            <a:off x="6167612" y="956272"/>
            <a:ext cx="5143189" cy="4648933"/>
          </a:xfrm>
        </p:spPr>
      </p:pic>
      <p:sp>
        <p:nvSpPr>
          <p:cNvPr id="3" name="Text Placeholder 2">
            <a:extLst>
              <a:ext uri="{FF2B5EF4-FFF2-40B4-BE49-F238E27FC236}">
                <a16:creationId xmlns:a16="http://schemas.microsoft.com/office/drawing/2014/main" id="{62160EC1-930A-715E-9F37-F66BDBEAE7A0}"/>
              </a:ext>
            </a:extLst>
          </p:cNvPr>
          <p:cNvSpPr>
            <a:spLocks noGrp="1"/>
          </p:cNvSpPr>
          <p:nvPr>
            <p:ph type="body" sz="quarter" idx="17"/>
          </p:nvPr>
        </p:nvSpPr>
        <p:spPr>
          <a:xfrm>
            <a:off x="746122" y="3101550"/>
            <a:ext cx="4809726" cy="2880360"/>
          </a:xfrm>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a:t>
            </a:r>
          </a:p>
        </p:txBody>
      </p:sp>
      <p:sp>
        <p:nvSpPr>
          <p:cNvPr id="9" name="Plassholder for tekst 8">
            <a:extLst>
              <a:ext uri="{FF2B5EF4-FFF2-40B4-BE49-F238E27FC236}">
                <a16:creationId xmlns:a16="http://schemas.microsoft.com/office/drawing/2014/main" id="{F55AABBA-E1E6-B303-1289-6EBF61449955}"/>
              </a:ext>
            </a:extLst>
          </p:cNvPr>
          <p:cNvSpPr>
            <a:spLocks noGrp="1"/>
          </p:cNvSpPr>
          <p:nvPr>
            <p:ph type="body" sz="quarter" idx="18"/>
          </p:nvPr>
        </p:nvSpPr>
        <p:spPr/>
        <p:txBody>
          <a:bodyPr/>
          <a:lstStyle/>
          <a:p>
            <a:endParaRPr lang="nb-NO"/>
          </a:p>
        </p:txBody>
      </p:sp>
      <p:sp>
        <p:nvSpPr>
          <p:cNvPr id="7" name="Tittel 6">
            <a:extLst>
              <a:ext uri="{FF2B5EF4-FFF2-40B4-BE49-F238E27FC236}">
                <a16:creationId xmlns:a16="http://schemas.microsoft.com/office/drawing/2014/main" id="{44730717-FE80-972D-6AC9-34246B8718CB}"/>
              </a:ext>
            </a:extLst>
          </p:cNvPr>
          <p:cNvSpPr>
            <a:spLocks noGrp="1"/>
          </p:cNvSpPr>
          <p:nvPr>
            <p:ph type="title"/>
          </p:nvPr>
        </p:nvSpPr>
        <p:spPr/>
        <p:txBody>
          <a:bodyPr/>
          <a:lstStyle/>
          <a:p>
            <a:r>
              <a:rPr lang="nb-NO" dirty="0"/>
              <a:t>Prosjekt tittel</a:t>
            </a:r>
          </a:p>
        </p:txBody>
      </p:sp>
      <p:sp>
        <p:nvSpPr>
          <p:cNvPr id="8" name="TextBox 7">
            <a:extLst>
              <a:ext uri="{FF2B5EF4-FFF2-40B4-BE49-F238E27FC236}">
                <a16:creationId xmlns:a16="http://schemas.microsoft.com/office/drawing/2014/main" id="{14A14373-EF2F-0C28-CA86-6CB1A9358331}"/>
              </a:ext>
            </a:extLst>
          </p:cNvPr>
          <p:cNvSpPr txBox="1"/>
          <p:nvPr/>
        </p:nvSpPr>
        <p:spPr>
          <a:xfrm>
            <a:off x="2417944" y="1350121"/>
            <a:ext cx="184731" cy="369332"/>
          </a:xfrm>
          <a:prstGeom prst="rect">
            <a:avLst/>
          </a:prstGeom>
          <a:noFill/>
        </p:spPr>
        <p:txBody>
          <a:bodyPr wrap="none" rtlCol="0">
            <a:spAutoFit/>
          </a:bodyPr>
          <a:lstStyle/>
          <a:p>
            <a:endParaRPr lang="nb-NO" dirty="0"/>
          </a:p>
        </p:txBody>
      </p:sp>
    </p:spTree>
    <p:extLst>
      <p:ext uri="{BB962C8B-B14F-4D97-AF65-F5344CB8AC3E}">
        <p14:creationId xmlns:p14="http://schemas.microsoft.com/office/powerpoint/2010/main" val="204376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aby kissing a person's head&#10;&#10;Description automatically generated">
            <a:extLst>
              <a:ext uri="{FF2B5EF4-FFF2-40B4-BE49-F238E27FC236}">
                <a16:creationId xmlns:a16="http://schemas.microsoft.com/office/drawing/2014/main" id="{5186C671-F527-52EA-1A21-7D82B7F037B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20" b="720"/>
          <a:stretch/>
        </p:blipFill>
        <p:spPr>
          <a:xfrm>
            <a:off x="-1" y="2446125"/>
            <a:ext cx="5683166" cy="3730838"/>
          </a:xfrm>
        </p:spPr>
      </p:pic>
      <p:sp>
        <p:nvSpPr>
          <p:cNvPr id="3" name="Text Placeholder 2">
            <a:extLst>
              <a:ext uri="{FF2B5EF4-FFF2-40B4-BE49-F238E27FC236}">
                <a16:creationId xmlns:a16="http://schemas.microsoft.com/office/drawing/2014/main" id="{4AF83603-E12E-6609-DEFA-7BEBA4155968}"/>
              </a:ext>
            </a:extLst>
          </p:cNvPr>
          <p:cNvSpPr>
            <a:spLocks noGrp="1"/>
          </p:cNvSpPr>
          <p:nvPr>
            <p:ph type="body" sz="quarter" idx="17"/>
          </p:nvPr>
        </p:nvSpPr>
        <p:spPr>
          <a:xfrm>
            <a:off x="6665446" y="1121817"/>
            <a:ext cx="4809726" cy="5040630"/>
          </a:xfrm>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a:t>
            </a:r>
          </a:p>
        </p:txBody>
      </p:sp>
      <p:sp>
        <p:nvSpPr>
          <p:cNvPr id="8" name="Plassholder for tekst 7">
            <a:extLst>
              <a:ext uri="{FF2B5EF4-FFF2-40B4-BE49-F238E27FC236}">
                <a16:creationId xmlns:a16="http://schemas.microsoft.com/office/drawing/2014/main" id="{97F49B3A-242E-9628-C38B-85515057110A}"/>
              </a:ext>
            </a:extLst>
          </p:cNvPr>
          <p:cNvSpPr>
            <a:spLocks noGrp="1"/>
          </p:cNvSpPr>
          <p:nvPr>
            <p:ph type="body" sz="quarter" idx="18"/>
          </p:nvPr>
        </p:nvSpPr>
        <p:spPr/>
        <p:txBody>
          <a:bodyPr/>
          <a:lstStyle/>
          <a:p>
            <a:endParaRPr lang="nb-NO" dirty="0"/>
          </a:p>
        </p:txBody>
      </p:sp>
      <p:sp>
        <p:nvSpPr>
          <p:cNvPr id="6" name="Tittel 5">
            <a:extLst>
              <a:ext uri="{FF2B5EF4-FFF2-40B4-BE49-F238E27FC236}">
                <a16:creationId xmlns:a16="http://schemas.microsoft.com/office/drawing/2014/main" id="{9F4DA5B0-5F87-AF89-076E-878406DFC398}"/>
              </a:ext>
            </a:extLst>
          </p:cNvPr>
          <p:cNvSpPr>
            <a:spLocks noGrp="1"/>
          </p:cNvSpPr>
          <p:nvPr>
            <p:ph type="title"/>
          </p:nvPr>
        </p:nvSpPr>
        <p:spPr/>
        <p:txBody>
          <a:bodyPr/>
          <a:lstStyle/>
          <a:p>
            <a:endParaRPr lang="nb-NO" dirty="0"/>
          </a:p>
        </p:txBody>
      </p:sp>
    </p:spTree>
    <p:extLst>
      <p:ext uri="{BB962C8B-B14F-4D97-AF65-F5344CB8AC3E}">
        <p14:creationId xmlns:p14="http://schemas.microsoft.com/office/powerpoint/2010/main" val="146094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906A0C-5850-7335-5C1D-40C2A9B0A8C4}"/>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a:t>
            </a:r>
          </a:p>
        </p:txBody>
      </p:sp>
      <p:pic>
        <p:nvPicPr>
          <p:cNvPr id="8" name="Picture Placeholder 7" descr="A child looking out a window&#10;&#10;Description automatically generated">
            <a:extLst>
              <a:ext uri="{FF2B5EF4-FFF2-40B4-BE49-F238E27FC236}">
                <a16:creationId xmlns:a16="http://schemas.microsoft.com/office/drawing/2014/main" id="{2F7E41BB-6D62-40E5-3B59-584E38FC1D9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483" r="6483"/>
          <a:stretch>
            <a:fillRect/>
          </a:stretch>
        </p:blipFill>
        <p:spPr/>
      </p:pic>
      <p:sp>
        <p:nvSpPr>
          <p:cNvPr id="4" name="Text Placeholder 3">
            <a:extLst>
              <a:ext uri="{FF2B5EF4-FFF2-40B4-BE49-F238E27FC236}">
                <a16:creationId xmlns:a16="http://schemas.microsoft.com/office/drawing/2014/main" id="{4C635BE8-B3E8-2677-37E3-284A7C4AA154}"/>
              </a:ext>
            </a:extLst>
          </p:cNvPr>
          <p:cNvSpPr>
            <a:spLocks noGrp="1"/>
          </p:cNvSpPr>
          <p:nvPr>
            <p:ph type="body" sz="quarter" idx="18"/>
          </p:nvPr>
        </p:nvSpPr>
        <p:spPr/>
        <p:txBody>
          <a:bodyPr/>
          <a:lstStyle/>
          <a:p>
            <a:endParaRPr lang="nb-NO"/>
          </a:p>
        </p:txBody>
      </p:sp>
      <p:sp>
        <p:nvSpPr>
          <p:cNvPr id="5" name="Text Placeholder 4">
            <a:extLst>
              <a:ext uri="{FF2B5EF4-FFF2-40B4-BE49-F238E27FC236}">
                <a16:creationId xmlns:a16="http://schemas.microsoft.com/office/drawing/2014/main" id="{C97AB9EA-1EFC-B1AB-D0B3-8412874C7721}"/>
              </a:ext>
            </a:extLst>
          </p:cNvPr>
          <p:cNvSpPr>
            <a:spLocks noGrp="1"/>
          </p:cNvSpPr>
          <p:nvPr>
            <p:ph type="body" sz="quarter" idx="19"/>
          </p:nvPr>
        </p:nvSpPr>
        <p:spPr/>
        <p:txBody>
          <a:bodyPr/>
          <a:lstStyle/>
          <a:p>
            <a:r>
              <a:rPr lang="nb-NO" dirty="0"/>
              <a:t>Project </a:t>
            </a:r>
            <a:r>
              <a:rPr lang="nb-NO" dirty="0" err="1"/>
              <a:t>name</a:t>
            </a:r>
            <a:r>
              <a:rPr lang="nb-NO" dirty="0"/>
              <a:t> </a:t>
            </a:r>
            <a:r>
              <a:rPr lang="nb-NO" dirty="0" err="1"/>
              <a:t>that</a:t>
            </a:r>
            <a:r>
              <a:rPr lang="nb-NO" dirty="0"/>
              <a:t> </a:t>
            </a:r>
            <a:r>
              <a:rPr lang="nb-NO" dirty="0" err="1"/>
              <a:t>can</a:t>
            </a:r>
            <a:r>
              <a:rPr lang="nb-NO" dirty="0"/>
              <a:t> be </a:t>
            </a:r>
            <a:r>
              <a:rPr lang="nb-NO" dirty="0" err="1"/>
              <a:t>that</a:t>
            </a:r>
            <a:r>
              <a:rPr lang="nb-NO" dirty="0"/>
              <a:t> </a:t>
            </a:r>
            <a:r>
              <a:rPr lang="nb-NO" dirty="0" err="1"/>
              <a:t>long</a:t>
            </a:r>
            <a:r>
              <a:rPr lang="nb-NO" dirty="0"/>
              <a:t>, </a:t>
            </a:r>
            <a:r>
              <a:rPr lang="nb-NO" dirty="0" err="1"/>
              <a:t>project</a:t>
            </a:r>
            <a:r>
              <a:rPr lang="nb-NO" dirty="0"/>
              <a:t> </a:t>
            </a:r>
            <a:r>
              <a:rPr lang="nb-NO" dirty="0" err="1"/>
              <a:t>name</a:t>
            </a:r>
            <a:r>
              <a:rPr lang="nb-NO" dirty="0"/>
              <a:t> </a:t>
            </a:r>
            <a:r>
              <a:rPr lang="nb-NO" dirty="0" err="1"/>
              <a:t>that</a:t>
            </a:r>
            <a:r>
              <a:rPr lang="nb-NO" dirty="0"/>
              <a:t> </a:t>
            </a:r>
            <a:r>
              <a:rPr lang="nb-NO" dirty="0" err="1"/>
              <a:t>can</a:t>
            </a:r>
            <a:r>
              <a:rPr lang="nb-NO" dirty="0"/>
              <a:t> be </a:t>
            </a:r>
            <a:r>
              <a:rPr lang="nb-NO" dirty="0" err="1"/>
              <a:t>that</a:t>
            </a:r>
            <a:r>
              <a:rPr lang="nb-NO" dirty="0"/>
              <a:t> </a:t>
            </a:r>
            <a:r>
              <a:rPr lang="nb-NO" dirty="0" err="1"/>
              <a:t>long</a:t>
            </a:r>
            <a:r>
              <a:rPr lang="nb-NO" dirty="0"/>
              <a:t> </a:t>
            </a:r>
          </a:p>
          <a:p>
            <a:r>
              <a:rPr lang="nb-NO" dirty="0"/>
              <a:t> </a:t>
            </a:r>
          </a:p>
        </p:txBody>
      </p:sp>
    </p:spTree>
    <p:extLst>
      <p:ext uri="{BB962C8B-B14F-4D97-AF65-F5344CB8AC3E}">
        <p14:creationId xmlns:p14="http://schemas.microsoft.com/office/powerpoint/2010/main" val="181496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child's hand&#10;&#10;Description automatically generated">
            <a:extLst>
              <a:ext uri="{FF2B5EF4-FFF2-40B4-BE49-F238E27FC236}">
                <a16:creationId xmlns:a16="http://schemas.microsoft.com/office/drawing/2014/main" id="{B6986CA3-8145-ED91-2104-2EF3FAAC9AB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639" b="7639"/>
          <a:stretch>
            <a:fillRect/>
          </a:stretch>
        </p:blipFill>
        <p:spPr/>
      </p:pic>
      <p:sp>
        <p:nvSpPr>
          <p:cNvPr id="3" name="Text Placeholder 2">
            <a:extLst>
              <a:ext uri="{FF2B5EF4-FFF2-40B4-BE49-F238E27FC236}">
                <a16:creationId xmlns:a16="http://schemas.microsoft.com/office/drawing/2014/main" id="{5CF5C44C-20ED-3156-C528-0947C16884E6}"/>
              </a:ext>
            </a:extLst>
          </p:cNvPr>
          <p:cNvSpPr>
            <a:spLocks noGrp="1"/>
          </p:cNvSpPr>
          <p:nvPr>
            <p:ph type="body" sz="quarter" idx="15"/>
          </p:nvPr>
        </p:nvSpPr>
        <p:spPr/>
        <p:txBody>
          <a:bodyPr/>
          <a:lstStyle/>
          <a:p>
            <a:endParaRPr lang="nb-NO"/>
          </a:p>
        </p:txBody>
      </p:sp>
      <p:sp>
        <p:nvSpPr>
          <p:cNvPr id="4" name="Text Placeholder 3">
            <a:extLst>
              <a:ext uri="{FF2B5EF4-FFF2-40B4-BE49-F238E27FC236}">
                <a16:creationId xmlns:a16="http://schemas.microsoft.com/office/drawing/2014/main" id="{A4E9CB7D-D840-EC66-848C-9F7B1D00E10A}"/>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160949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4034794A-7D40-4B2C-8FFF-6B7E32196B8D}"/>
              </a:ext>
            </a:extLst>
          </p:cNvPr>
          <p:cNvSpPr>
            <a:spLocks noGrp="1"/>
          </p:cNvSpPr>
          <p:nvPr>
            <p:ph type="ctrTitle"/>
          </p:nvPr>
        </p:nvSpPr>
        <p:spPr/>
        <p:txBody>
          <a:bodyPr/>
          <a:lstStyle/>
          <a:p>
            <a:r>
              <a:rPr lang="nb-NO" dirty="0"/>
              <a:t>Tittel</a:t>
            </a:r>
          </a:p>
        </p:txBody>
      </p:sp>
      <p:sp>
        <p:nvSpPr>
          <p:cNvPr id="7" name="Undertittel 6">
            <a:extLst>
              <a:ext uri="{FF2B5EF4-FFF2-40B4-BE49-F238E27FC236}">
                <a16:creationId xmlns:a16="http://schemas.microsoft.com/office/drawing/2014/main" id="{89FF6250-62B2-4318-B404-006AC38C7138}"/>
              </a:ext>
            </a:extLst>
          </p:cNvPr>
          <p:cNvSpPr>
            <a:spLocks noGrp="1"/>
          </p:cNvSpPr>
          <p:nvPr>
            <p:ph type="subTitle" idx="1"/>
          </p:nvPr>
        </p:nvSpPr>
        <p:spPr/>
        <p:txBody>
          <a:bodyPr/>
          <a:lstStyle/>
          <a:p>
            <a:r>
              <a:rPr lang="nb-NO" dirty="0"/>
              <a:t>Undertittel</a:t>
            </a:r>
          </a:p>
        </p:txBody>
      </p:sp>
      <p:sp>
        <p:nvSpPr>
          <p:cNvPr id="8" name="Plassholder for dato 7">
            <a:extLst>
              <a:ext uri="{FF2B5EF4-FFF2-40B4-BE49-F238E27FC236}">
                <a16:creationId xmlns:a16="http://schemas.microsoft.com/office/drawing/2014/main" id="{9CA33390-F4C9-47AD-B032-2697BA5BA253}"/>
              </a:ext>
            </a:extLst>
          </p:cNvPr>
          <p:cNvSpPr>
            <a:spLocks noGrp="1"/>
          </p:cNvSpPr>
          <p:nvPr>
            <p:ph type="dt" sz="half" idx="10"/>
          </p:nvPr>
        </p:nvSpPr>
        <p:spPr/>
        <p:txBody>
          <a:bodyPr/>
          <a:lstStyle/>
          <a:p>
            <a:fld id="{75848036-8A4D-4DB5-8103-201C06298EBA}" type="datetime1">
              <a:rPr lang="nb-NO" smtClean="0"/>
              <a:t>05.01.2024</a:t>
            </a:fld>
            <a:endParaRPr lang="nb-NO" dirty="0"/>
          </a:p>
        </p:txBody>
      </p:sp>
    </p:spTree>
    <p:extLst>
      <p:ext uri="{BB962C8B-B14F-4D97-AF65-F5344CB8AC3E}">
        <p14:creationId xmlns:p14="http://schemas.microsoft.com/office/powerpoint/2010/main" val="143998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D5BC6F-8EF3-B349-AB60-D1409A9041FE}"/>
              </a:ext>
            </a:extLst>
          </p:cNvPr>
          <p:cNvSpPr txBox="1">
            <a:spLocks/>
          </p:cNvSpPr>
          <p:nvPr/>
        </p:nvSpPr>
        <p:spPr>
          <a:xfrm>
            <a:off x="4542843" y="5760514"/>
            <a:ext cx="1768434" cy="32008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b-NO" sz="1600" dirty="0">
                <a:solidFill>
                  <a:schemeClr val="bg1"/>
                </a:solidFill>
                <a:latin typeface="Arial" panose="020B0604020202020204" pitchFamily="34" charset="0"/>
                <a:cs typeface="Arial" panose="020B0604020202020204" pitchFamily="34" charset="0"/>
              </a:rPr>
              <a:t>norceresearch.no</a:t>
            </a:r>
          </a:p>
        </p:txBody>
      </p:sp>
      <p:sp>
        <p:nvSpPr>
          <p:cNvPr id="3" name="Tittel 1">
            <a:extLst>
              <a:ext uri="{FF2B5EF4-FFF2-40B4-BE49-F238E27FC236}">
                <a16:creationId xmlns:a16="http://schemas.microsoft.com/office/drawing/2014/main" id="{69027F35-BCA4-7D43-B1A2-2F32C2300DA8}"/>
              </a:ext>
            </a:extLst>
          </p:cNvPr>
          <p:cNvSpPr txBox="1">
            <a:spLocks/>
          </p:cNvSpPr>
          <p:nvPr/>
        </p:nvSpPr>
        <p:spPr>
          <a:xfrm>
            <a:off x="999275" y="5121391"/>
            <a:ext cx="2582758" cy="962892"/>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nb-NO" sz="1600" dirty="0" err="1">
                <a:solidFill>
                  <a:schemeClr val="bg1"/>
                </a:solidFill>
                <a:latin typeface="Arial" panose="020B0604020202020204" pitchFamily="34" charset="0"/>
                <a:cs typeface="Arial" panose="020B0604020202020204" pitchFamily="34" charset="0"/>
              </a:rPr>
              <a:t>Name</a:t>
            </a:r>
            <a:r>
              <a:rPr lang="nb-NO" sz="1600" dirty="0">
                <a:solidFill>
                  <a:schemeClr val="bg1"/>
                </a:solidFill>
                <a:latin typeface="Arial" panose="020B0604020202020204" pitchFamily="34" charset="0"/>
                <a:cs typeface="Arial" panose="020B0604020202020204" pitchFamily="34" charset="0"/>
              </a:rPr>
              <a:t> </a:t>
            </a:r>
            <a:r>
              <a:rPr lang="nb-NO" sz="1600" dirty="0" err="1">
                <a:solidFill>
                  <a:schemeClr val="bg1"/>
                </a:solidFill>
                <a:latin typeface="Arial" panose="020B0604020202020204" pitchFamily="34" charset="0"/>
                <a:cs typeface="Arial" panose="020B0604020202020204" pitchFamily="34" charset="0"/>
              </a:rPr>
              <a:t>Surname</a:t>
            </a:r>
            <a:endParaRPr lang="nb-NO" sz="1600" dirty="0">
              <a:solidFill>
                <a:schemeClr val="bg1"/>
              </a:solidFill>
              <a:latin typeface="Arial" panose="020B0604020202020204" pitchFamily="34" charset="0"/>
              <a:cs typeface="Arial" panose="020B0604020202020204" pitchFamily="34" charset="0"/>
            </a:endParaRPr>
          </a:p>
          <a:p>
            <a:pPr algn="l">
              <a:lnSpc>
                <a:spcPct val="120000"/>
              </a:lnSpc>
            </a:pPr>
            <a:r>
              <a:rPr lang="nb-NO" sz="1600" dirty="0">
                <a:solidFill>
                  <a:srgbClr val="F2E5EE"/>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epost@norceresearch.no</a:t>
            </a:r>
            <a:endParaRPr lang="nb-NO" sz="1600" dirty="0">
              <a:solidFill>
                <a:srgbClr val="F2E5EE"/>
              </a:solidFill>
              <a:latin typeface="Arial" panose="020B0604020202020204" pitchFamily="34" charset="0"/>
              <a:cs typeface="Arial" panose="020B0604020202020204" pitchFamily="34" charset="0"/>
            </a:endParaRPr>
          </a:p>
          <a:p>
            <a:pPr algn="l">
              <a:lnSpc>
                <a:spcPct val="120000"/>
              </a:lnSpc>
            </a:pPr>
            <a:r>
              <a:rPr lang="nb-NO" sz="1600" dirty="0">
                <a:solidFill>
                  <a:schemeClr val="bg1"/>
                </a:solidFill>
                <a:latin typeface="Arial" panose="020B0604020202020204" pitchFamily="34" charset="0"/>
                <a:cs typeface="Arial" panose="020B0604020202020204" pitchFamily="34" charset="0"/>
              </a:rPr>
              <a:t>Instagram @navnavnesen</a:t>
            </a:r>
          </a:p>
        </p:txBody>
      </p:sp>
    </p:spTree>
    <p:extLst>
      <p:ext uri="{BB962C8B-B14F-4D97-AF65-F5344CB8AC3E}">
        <p14:creationId xmlns:p14="http://schemas.microsoft.com/office/powerpoint/2010/main" val="62464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43F9-EC9E-7F54-0048-502D5B63793E}"/>
              </a:ext>
            </a:extLst>
          </p:cNvPr>
          <p:cNvSpPr>
            <a:spLocks noGrp="1"/>
          </p:cNvSpPr>
          <p:nvPr>
            <p:ph type="title"/>
          </p:nvPr>
        </p:nvSpPr>
        <p:spPr/>
        <p:txBody>
          <a:bodyPr/>
          <a:lstStyle/>
          <a:p>
            <a:endParaRPr lang="nb-NO"/>
          </a:p>
        </p:txBody>
      </p:sp>
    </p:spTree>
    <p:extLst>
      <p:ext uri="{BB962C8B-B14F-4D97-AF65-F5344CB8AC3E}">
        <p14:creationId xmlns:p14="http://schemas.microsoft.com/office/powerpoint/2010/main" val="266952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A4C157C8-903F-4724-A481-F4A87F483C30}"/>
              </a:ext>
            </a:extLst>
          </p:cNvPr>
          <p:cNvSpPr>
            <a:spLocks noGrp="1"/>
          </p:cNvSpPr>
          <p:nvPr>
            <p:ph type="ctrTitle"/>
          </p:nvPr>
        </p:nvSpPr>
        <p:spPr/>
        <p:txBody>
          <a:bodyPr/>
          <a:lstStyle/>
          <a:p>
            <a:r>
              <a:rPr lang="nb-NO" dirty="0"/>
              <a:t>Tittel</a:t>
            </a:r>
          </a:p>
        </p:txBody>
      </p:sp>
      <p:sp>
        <p:nvSpPr>
          <p:cNvPr id="7" name="Undertittel 6">
            <a:extLst>
              <a:ext uri="{FF2B5EF4-FFF2-40B4-BE49-F238E27FC236}">
                <a16:creationId xmlns:a16="http://schemas.microsoft.com/office/drawing/2014/main" id="{F2EFE713-1FEC-4AE7-B99C-0C57D475083F}"/>
              </a:ext>
            </a:extLst>
          </p:cNvPr>
          <p:cNvSpPr>
            <a:spLocks noGrp="1"/>
          </p:cNvSpPr>
          <p:nvPr>
            <p:ph type="subTitle" idx="1"/>
          </p:nvPr>
        </p:nvSpPr>
        <p:spPr/>
        <p:txBody>
          <a:bodyPr/>
          <a:lstStyle/>
          <a:p>
            <a:r>
              <a:rPr lang="nb-NO" dirty="0"/>
              <a:t>Undertittel</a:t>
            </a:r>
          </a:p>
        </p:txBody>
      </p:sp>
      <p:sp>
        <p:nvSpPr>
          <p:cNvPr id="8" name="Plassholder for dato 7">
            <a:extLst>
              <a:ext uri="{FF2B5EF4-FFF2-40B4-BE49-F238E27FC236}">
                <a16:creationId xmlns:a16="http://schemas.microsoft.com/office/drawing/2014/main" id="{5E29546F-9D1E-4AF6-B09A-8739B3FCAAFF}"/>
              </a:ext>
            </a:extLst>
          </p:cNvPr>
          <p:cNvSpPr>
            <a:spLocks noGrp="1"/>
          </p:cNvSpPr>
          <p:nvPr>
            <p:ph type="dt" sz="half" idx="10"/>
          </p:nvPr>
        </p:nvSpPr>
        <p:spPr/>
        <p:txBody>
          <a:bodyPr/>
          <a:lstStyle/>
          <a:p>
            <a:fld id="{4C8F996A-54A0-439B-8536-38953F6570FA}" type="datetime1">
              <a:rPr lang="nb-NO" smtClean="0"/>
              <a:t>05.01.2024</a:t>
            </a:fld>
            <a:endParaRPr lang="nb-NO" dirty="0"/>
          </a:p>
        </p:txBody>
      </p:sp>
    </p:spTree>
    <p:extLst>
      <p:ext uri="{BB962C8B-B14F-4D97-AF65-F5344CB8AC3E}">
        <p14:creationId xmlns:p14="http://schemas.microsoft.com/office/powerpoint/2010/main" val="333323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6EC4FCA2-60BD-4504-B955-6EB5DF04AB32}"/>
              </a:ext>
            </a:extLst>
          </p:cNvPr>
          <p:cNvSpPr>
            <a:spLocks noGrp="1"/>
          </p:cNvSpPr>
          <p:nvPr>
            <p:ph type="title"/>
          </p:nvPr>
        </p:nvSpPr>
        <p:spPr/>
        <p:txBody>
          <a:bodyPr/>
          <a:lstStyle/>
          <a:p>
            <a:r>
              <a:rPr lang="nb-NO" dirty="0"/>
              <a:t>Tittel</a:t>
            </a:r>
          </a:p>
        </p:txBody>
      </p:sp>
      <p:sp>
        <p:nvSpPr>
          <p:cNvPr id="7" name="Plassholder for tekst 6">
            <a:extLst>
              <a:ext uri="{FF2B5EF4-FFF2-40B4-BE49-F238E27FC236}">
                <a16:creationId xmlns:a16="http://schemas.microsoft.com/office/drawing/2014/main" id="{D608D055-897A-4467-BF70-96E3C59A9A47}"/>
              </a:ext>
            </a:extLst>
          </p:cNvPr>
          <p:cNvSpPr>
            <a:spLocks noGrp="1"/>
          </p:cNvSpPr>
          <p:nvPr>
            <p:ph type="body" idx="1"/>
          </p:nvPr>
        </p:nvSpPr>
        <p:spPr/>
        <p:txBody>
          <a:bodyPr/>
          <a:lstStyle/>
          <a:p>
            <a:r>
              <a:rPr lang="nb-NO" dirty="0"/>
              <a:t>Undertittel</a:t>
            </a:r>
          </a:p>
        </p:txBody>
      </p:sp>
    </p:spTree>
    <p:extLst>
      <p:ext uri="{BB962C8B-B14F-4D97-AF65-F5344CB8AC3E}">
        <p14:creationId xmlns:p14="http://schemas.microsoft.com/office/powerpoint/2010/main" val="233317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146D-885C-2ED3-3204-B00E79073019}"/>
              </a:ext>
            </a:extLst>
          </p:cNvPr>
          <p:cNvSpPr>
            <a:spLocks noGrp="1"/>
          </p:cNvSpPr>
          <p:nvPr>
            <p:ph type="title"/>
          </p:nvPr>
        </p:nvSpPr>
        <p:spPr/>
        <p:txBody>
          <a:bodyPr/>
          <a:lstStyle/>
          <a:p>
            <a:r>
              <a:rPr lang="nb-NO" dirty="0"/>
              <a:t>Tittel</a:t>
            </a:r>
          </a:p>
        </p:txBody>
      </p:sp>
      <p:sp>
        <p:nvSpPr>
          <p:cNvPr id="3" name="Text Placeholder 2">
            <a:extLst>
              <a:ext uri="{FF2B5EF4-FFF2-40B4-BE49-F238E27FC236}">
                <a16:creationId xmlns:a16="http://schemas.microsoft.com/office/drawing/2014/main" id="{A2093655-8FC5-A8AE-927A-822B90AE7EE8}"/>
              </a:ext>
            </a:extLst>
          </p:cNvPr>
          <p:cNvSpPr>
            <a:spLocks noGrp="1"/>
          </p:cNvSpPr>
          <p:nvPr>
            <p:ph type="body" idx="1"/>
          </p:nvPr>
        </p:nvSpPr>
        <p:spPr/>
        <p:txBody>
          <a:bodyPr/>
          <a:lstStyle/>
          <a:p>
            <a:r>
              <a:rPr lang="nb-NO" dirty="0"/>
              <a:t>Undertittel</a:t>
            </a:r>
          </a:p>
        </p:txBody>
      </p:sp>
    </p:spTree>
    <p:extLst>
      <p:ext uri="{BB962C8B-B14F-4D97-AF65-F5344CB8AC3E}">
        <p14:creationId xmlns:p14="http://schemas.microsoft.com/office/powerpoint/2010/main" val="86685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659F-0347-8193-12BF-B1C36D31B45C}"/>
              </a:ext>
            </a:extLst>
          </p:cNvPr>
          <p:cNvSpPr>
            <a:spLocks noGrp="1"/>
          </p:cNvSpPr>
          <p:nvPr>
            <p:ph type="title"/>
          </p:nvPr>
        </p:nvSpPr>
        <p:spPr/>
        <p:txBody>
          <a:bodyPr/>
          <a:lstStyle/>
          <a:p>
            <a:r>
              <a:rPr lang="nb-NO" dirty="0"/>
              <a:t>Tittel</a:t>
            </a:r>
          </a:p>
        </p:txBody>
      </p:sp>
      <p:sp>
        <p:nvSpPr>
          <p:cNvPr id="3" name="Text Placeholder 2">
            <a:extLst>
              <a:ext uri="{FF2B5EF4-FFF2-40B4-BE49-F238E27FC236}">
                <a16:creationId xmlns:a16="http://schemas.microsoft.com/office/drawing/2014/main" id="{3DBFB95F-2931-DC44-44EE-4D0455D65DBF}"/>
              </a:ext>
            </a:extLst>
          </p:cNvPr>
          <p:cNvSpPr>
            <a:spLocks noGrp="1"/>
          </p:cNvSpPr>
          <p:nvPr>
            <p:ph type="body" idx="1"/>
          </p:nvPr>
        </p:nvSpPr>
        <p:spPr/>
        <p:txBody>
          <a:bodyPr/>
          <a:lstStyle/>
          <a:p>
            <a:r>
              <a:rPr lang="nb-NO" dirty="0"/>
              <a:t>Undertittel</a:t>
            </a:r>
          </a:p>
        </p:txBody>
      </p:sp>
    </p:spTree>
    <p:extLst>
      <p:ext uri="{BB962C8B-B14F-4D97-AF65-F5344CB8AC3E}">
        <p14:creationId xmlns:p14="http://schemas.microsoft.com/office/powerpoint/2010/main" val="101463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653BA5BD-359B-4AA3-8410-7FA486FCDD90}"/>
              </a:ext>
            </a:extLst>
          </p:cNvPr>
          <p:cNvSpPr>
            <a:spLocks noGrp="1"/>
          </p:cNvSpPr>
          <p:nvPr>
            <p:ph type="title"/>
          </p:nvPr>
        </p:nvSpPr>
        <p:spPr/>
        <p:txBody>
          <a:bodyPr/>
          <a:lstStyle/>
          <a:p>
            <a:r>
              <a:rPr lang="nb-NO" dirty="0"/>
              <a:t>Tittel	</a:t>
            </a:r>
          </a:p>
        </p:txBody>
      </p:sp>
      <p:sp>
        <p:nvSpPr>
          <p:cNvPr id="7" name="Plassholder for tekst 6">
            <a:extLst>
              <a:ext uri="{FF2B5EF4-FFF2-40B4-BE49-F238E27FC236}">
                <a16:creationId xmlns:a16="http://schemas.microsoft.com/office/drawing/2014/main" id="{71B694B4-16A2-497E-BA1E-C70E7C93CB4F}"/>
              </a:ext>
            </a:extLst>
          </p:cNvPr>
          <p:cNvSpPr>
            <a:spLocks noGrp="1"/>
          </p:cNvSpPr>
          <p:nvPr>
            <p:ph type="body" idx="1"/>
          </p:nvPr>
        </p:nvSpPr>
        <p:spPr/>
        <p:txBody>
          <a:bodyPr/>
          <a:lstStyle/>
          <a:p>
            <a:r>
              <a:rPr lang="nb-NO" dirty="0"/>
              <a:t>Undertittel</a:t>
            </a:r>
          </a:p>
        </p:txBody>
      </p:sp>
    </p:spTree>
    <p:extLst>
      <p:ext uri="{BB962C8B-B14F-4D97-AF65-F5344CB8AC3E}">
        <p14:creationId xmlns:p14="http://schemas.microsoft.com/office/powerpoint/2010/main" val="86270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6B12-49EF-099B-635D-ECFBADBC9703}"/>
              </a:ext>
            </a:extLst>
          </p:cNvPr>
          <p:cNvSpPr>
            <a:spLocks noGrp="1"/>
          </p:cNvSpPr>
          <p:nvPr>
            <p:ph type="title"/>
          </p:nvPr>
        </p:nvSpPr>
        <p:spPr/>
        <p:txBody>
          <a:bodyPr/>
          <a:lstStyle/>
          <a:p>
            <a:r>
              <a:rPr lang="nb-NO" dirty="0"/>
              <a:t>Tittel</a:t>
            </a:r>
          </a:p>
        </p:txBody>
      </p:sp>
      <p:sp>
        <p:nvSpPr>
          <p:cNvPr id="3" name="Content Placeholder 2">
            <a:extLst>
              <a:ext uri="{FF2B5EF4-FFF2-40B4-BE49-F238E27FC236}">
                <a16:creationId xmlns:a16="http://schemas.microsoft.com/office/drawing/2014/main" id="{8B30E0E8-64BC-A08E-DC27-5E53F7296E86}"/>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p:txBody>
      </p:sp>
    </p:spTree>
    <p:extLst>
      <p:ext uri="{BB962C8B-B14F-4D97-AF65-F5344CB8AC3E}">
        <p14:creationId xmlns:p14="http://schemas.microsoft.com/office/powerpoint/2010/main" val="104995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64F5-A37D-48AA-BCA7-E96719F30DEC}"/>
              </a:ext>
            </a:extLst>
          </p:cNvPr>
          <p:cNvSpPr>
            <a:spLocks noGrp="1"/>
          </p:cNvSpPr>
          <p:nvPr>
            <p:ph type="title"/>
          </p:nvPr>
        </p:nvSpPr>
        <p:spPr/>
        <p:txBody>
          <a:bodyPr/>
          <a:lstStyle/>
          <a:p>
            <a:r>
              <a:rPr lang="nb-NO" dirty="0"/>
              <a:t>Tittel</a:t>
            </a:r>
          </a:p>
        </p:txBody>
      </p:sp>
      <p:sp>
        <p:nvSpPr>
          <p:cNvPr id="3" name="Content Placeholder 2">
            <a:extLst>
              <a:ext uri="{FF2B5EF4-FFF2-40B4-BE49-F238E27FC236}">
                <a16:creationId xmlns:a16="http://schemas.microsoft.com/office/drawing/2014/main" id="{5560DE7B-797D-64DC-AEEA-C38D32F40070}"/>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a:p>
            <a:endParaRPr lang="nb-NO" dirty="0"/>
          </a:p>
        </p:txBody>
      </p:sp>
    </p:spTree>
    <p:extLst>
      <p:ext uri="{BB962C8B-B14F-4D97-AF65-F5344CB8AC3E}">
        <p14:creationId xmlns:p14="http://schemas.microsoft.com/office/powerpoint/2010/main" val="234522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RKBU Vest">
      <a:dk1>
        <a:srgbClr val="000000"/>
      </a:dk1>
      <a:lt1>
        <a:srgbClr val="FFFFFF"/>
      </a:lt1>
      <a:dk2>
        <a:srgbClr val="0E1940"/>
      </a:dk2>
      <a:lt2>
        <a:srgbClr val="F9F2E5"/>
      </a:lt2>
      <a:accent1>
        <a:srgbClr val="820057"/>
      </a:accent1>
      <a:accent2>
        <a:srgbClr val="3408AC"/>
      </a:accent2>
      <a:accent3>
        <a:srgbClr val="E6CCDD"/>
      </a:accent3>
      <a:accent4>
        <a:srgbClr val="007075"/>
      </a:accent4>
      <a:accent5>
        <a:srgbClr val="80B7BA"/>
      </a:accent5>
      <a:accent6>
        <a:srgbClr val="F9F2E5"/>
      </a:accent6>
      <a:hlink>
        <a:srgbClr val="0563C1"/>
      </a:hlink>
      <a:folHlink>
        <a:srgbClr val="954F7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A74FAA0A-DB6B-48E2-B0A2-8EA32FE8FD72}" vid="{D5345C00-711B-473C-806A-9896997EF66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b00a67f-9791-437e-b702-303a706ea042">
      <Terms xmlns="http://schemas.microsoft.com/office/infopath/2007/PartnerControls"/>
    </lcf76f155ced4ddcb4097134ff3c332f>
    <TaxCatchAll xmlns="7dc3d6ed-56f1-49b6-b310-0ff680cfe6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82FC97A4EB864EBF6B6ADD443A67CC" ma:contentTypeVersion="18" ma:contentTypeDescription="Create a new document." ma:contentTypeScope="" ma:versionID="b712f5e271df8c251a1317305bfe8edc">
  <xsd:schema xmlns:xsd="http://www.w3.org/2001/XMLSchema" xmlns:xs="http://www.w3.org/2001/XMLSchema" xmlns:p="http://schemas.microsoft.com/office/2006/metadata/properties" xmlns:ns2="3b00a67f-9791-437e-b702-303a706ea042" xmlns:ns3="7dc3d6ed-56f1-49b6-b310-0ff680cfe62a" targetNamespace="http://schemas.microsoft.com/office/2006/metadata/properties" ma:root="true" ma:fieldsID="be6fe9790e2bf7703a23a35b9f6ae43a" ns2:_="" ns3:_="">
    <xsd:import namespace="3b00a67f-9791-437e-b702-303a706ea042"/>
    <xsd:import namespace="7dc3d6ed-56f1-49b6-b310-0ff680cfe6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0a67f-9791-437e-b702-303a706ea0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78a55df-a9cd-4882-8adc-9ae50d80558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c3d6ed-56f1-49b6-b310-0ff680cfe62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9d73458-8fb0-4777-9551-357d96ad6676}" ma:internalName="TaxCatchAll" ma:showField="CatchAllData" ma:web="7dc3d6ed-56f1-49b6-b310-0ff680cfe62a">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F502B4-E362-4B31-9263-462443387A9C}">
  <ds:schemaRefs>
    <ds:schemaRef ds:uri="http://schemas.microsoft.com/office/2006/metadata/properties"/>
    <ds:schemaRef ds:uri="http://schemas.microsoft.com/office/infopath/2007/PartnerControls"/>
    <ds:schemaRef ds:uri="3b00a67f-9791-437e-b702-303a706ea042"/>
    <ds:schemaRef ds:uri="7dc3d6ed-56f1-49b6-b310-0ff680cfe62a"/>
  </ds:schemaRefs>
</ds:datastoreItem>
</file>

<file path=customXml/itemProps2.xml><?xml version="1.0" encoding="utf-8"?>
<ds:datastoreItem xmlns:ds="http://schemas.openxmlformats.org/officeDocument/2006/customXml" ds:itemID="{5A4B70E7-E9FD-47A1-AE5F-20AAAD07A7EF}">
  <ds:schemaRefs>
    <ds:schemaRef ds:uri="http://schemas.microsoft.com/sharepoint/v3/contenttype/forms"/>
  </ds:schemaRefs>
</ds:datastoreItem>
</file>

<file path=customXml/itemProps3.xml><?xml version="1.0" encoding="utf-8"?>
<ds:datastoreItem xmlns:ds="http://schemas.openxmlformats.org/officeDocument/2006/customXml" ds:itemID="{BF15964F-821F-4DE8-AB26-0228D77B5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00a67f-9791-437e-b702-303a706ea042"/>
    <ds:schemaRef ds:uri="7dc3d6ed-56f1-49b6-b310-0ff680cfe6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1674</TotalTime>
  <Words>733</Words>
  <Application>Microsoft Macintosh PowerPoint</Application>
  <PresentationFormat>Widescreen</PresentationFormat>
  <Paragraphs>42</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Office-tema</vt:lpstr>
      <vt:lpstr>Tittel</vt:lpstr>
      <vt:lpstr>Tittel</vt:lpstr>
      <vt:lpstr>Tittel</vt:lpstr>
      <vt:lpstr>Tittel</vt:lpstr>
      <vt:lpstr>Tittel</vt:lpstr>
      <vt:lpstr>Tittel</vt:lpstr>
      <vt:lpstr>Tittel </vt:lpstr>
      <vt:lpstr>Tittel</vt:lpstr>
      <vt:lpstr>Tittel</vt:lpstr>
      <vt:lpstr>Tittel</vt:lpstr>
      <vt:lpstr>Tittel</vt:lpstr>
      <vt:lpstr>Tittel</vt:lpstr>
      <vt:lpstr>Tittel</vt:lpstr>
      <vt:lpstr>PowerPoint Presentation</vt:lpstr>
      <vt:lpstr>Tittel</vt:lpstr>
      <vt:lpstr>Prosjekt tittel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ania</dc:creator>
  <cp:lastModifiedBy>ania</cp:lastModifiedBy>
  <cp:revision>29</cp:revision>
  <dcterms:created xsi:type="dcterms:W3CDTF">2023-11-15T08:38:56Z</dcterms:created>
  <dcterms:modified xsi:type="dcterms:W3CDTF">2024-01-05T14:42:26Z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0x010100D982FC97A4EB864EBF6B6ADD443A67CC</vt:lpwstr>
  </property>
  <property fmtid="{D5CDD505-2E9C-101B-9397-08002B2CF9AE}" pid="3" name="MediaServiceImageTags">
    <vt:lpwstr/>
  </property>
</Properties>
</file>