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sldIdLst>
    <p:sldId id="312" r:id="rId5"/>
    <p:sldId id="309" r:id="rId6"/>
    <p:sldId id="257" r:id="rId7"/>
    <p:sldId id="263" r:id="rId8"/>
    <p:sldId id="315" r:id="rId9"/>
    <p:sldId id="316" r:id="rId10"/>
    <p:sldId id="262" r:id="rId11"/>
    <p:sldId id="310" r:id="rId12"/>
    <p:sldId id="328" r:id="rId13"/>
    <p:sldId id="313" r:id="rId14"/>
    <p:sldId id="266" r:id="rId15"/>
    <p:sldId id="319" r:id="rId16"/>
    <p:sldId id="317" r:id="rId17"/>
    <p:sldId id="318" r:id="rId18"/>
    <p:sldId id="322" r:id="rId19"/>
    <p:sldId id="329" r:id="rId20"/>
    <p:sldId id="330" r:id="rId21"/>
    <p:sldId id="334" r:id="rId22"/>
    <p:sldId id="335" r:id="rId23"/>
    <p:sldId id="336" r:id="rId24"/>
    <p:sldId id="326" r:id="rId25"/>
    <p:sldId id="339" r:id="rId26"/>
    <p:sldId id="280" r:id="rId27"/>
    <p:sldId id="33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2E5"/>
    <a:srgbClr val="3408AC"/>
    <a:srgbClr val="820057"/>
    <a:srgbClr val="F2E5EE"/>
    <a:srgbClr val="030354"/>
    <a:srgbClr val="FCF8F2"/>
    <a:srgbClr val="CCE2E3"/>
    <a:srgbClr val="F4E5CC"/>
    <a:srgbClr val="D6CEEE"/>
    <a:srgbClr val="D6EF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836C40F-F22D-4311-843F-AE123489A348}">
  <a:tblStyle styleId="{6836C40F-F22D-4311-843F-AE123489A348}" styleName="Norce">
    <a:wholeTbl>
      <a:tcTxStyle>
        <a:fontRef idx="minor">
          <a:prstClr val="black"/>
        </a:fontRef>
        <a:schemeClr val="accent2"/>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rgbClr val="CCE2E3"/>
          </a:solidFill>
        </a:fill>
      </a:tcStyle>
    </a:wholeTbl>
    <a:band1H>
      <a:tcStyle>
        <a:tcBdr/>
        <a:fill>
          <a:solidFill>
            <a:srgbClr val="E5F0F1"/>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ff">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815" autoAdjust="0"/>
    <p:restoredTop sz="94660"/>
  </p:normalViewPr>
  <p:slideViewPr>
    <p:cSldViewPr snapToGrid="0" showGuides="1">
      <p:cViewPr varScale="1">
        <p:scale>
          <a:sx n="114" d="100"/>
          <a:sy n="114" d="100"/>
        </p:scale>
        <p:origin x="200" y="392"/>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253D3D-D709-4694-8A68-691EA0773FFB}" type="datetimeFigureOut">
              <a:rPr lang="nb-NO" smtClean="0"/>
              <a:t>05.01.2024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2B8315-5B9A-4A5A-99CE-82F6543A2E2A}" type="slidenum">
              <a:rPr lang="nb-NO" smtClean="0"/>
              <a:t>‹#›</a:t>
            </a:fld>
            <a:endParaRPr lang="nb-NO"/>
          </a:p>
        </p:txBody>
      </p:sp>
    </p:spTree>
    <p:extLst>
      <p:ext uri="{BB962C8B-B14F-4D97-AF65-F5344CB8AC3E}">
        <p14:creationId xmlns:p14="http://schemas.microsoft.com/office/powerpoint/2010/main" val="2217909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25.svg"/><Relationship Id="rId4" Type="http://schemas.openxmlformats.org/officeDocument/2006/relationships/image" Target="../media/image24.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tellysbilde #3">
    <p:bg>
      <p:bgPr>
        <a:solidFill>
          <a:schemeClr val="accent1"/>
        </a:solidFill>
        <a:effectLst/>
      </p:bgPr>
    </p:bg>
    <p:spTree>
      <p:nvGrpSpPr>
        <p:cNvPr id="1" name=""/>
        <p:cNvGrpSpPr/>
        <p:nvPr/>
      </p:nvGrpSpPr>
      <p:grpSpPr>
        <a:xfrm>
          <a:off x="0" y="0"/>
          <a:ext cx="0" cy="0"/>
          <a:chOff x="0" y="0"/>
          <a:chExt cx="0" cy="0"/>
        </a:xfrm>
      </p:grpSpPr>
      <p:pic>
        <p:nvPicPr>
          <p:cNvPr id="6" name="Picture 5" descr="A person holding a child's hand&#10;&#10;Description automatically generated">
            <a:extLst>
              <a:ext uri="{FF2B5EF4-FFF2-40B4-BE49-F238E27FC236}">
                <a16:creationId xmlns:a16="http://schemas.microsoft.com/office/drawing/2014/main" id="{7027B0AA-62F9-7C4C-F560-6C681E29CA2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04" t="8532" r="-156" b="7882"/>
          <a:stretch/>
        </p:blipFill>
        <p:spPr>
          <a:xfrm>
            <a:off x="-1" y="0"/>
            <a:ext cx="12227169" cy="6858000"/>
          </a:xfrm>
          <a:prstGeom prst="rect">
            <a:avLst/>
          </a:prstGeom>
        </p:spPr>
      </p:pic>
      <p:sp>
        <p:nvSpPr>
          <p:cNvPr id="10" name="Rektangel 8">
            <a:extLst>
              <a:ext uri="{FF2B5EF4-FFF2-40B4-BE49-F238E27FC236}">
                <a16:creationId xmlns:a16="http://schemas.microsoft.com/office/drawing/2014/main" id="{96B1ED84-44A3-DD91-DCFD-A5BD612E300E}"/>
              </a:ext>
            </a:extLst>
          </p:cNvPr>
          <p:cNvSpPr/>
          <p:nvPr userDrawn="1"/>
        </p:nvSpPr>
        <p:spPr>
          <a:xfrm>
            <a:off x="-31620" y="-26392"/>
            <a:ext cx="12258788" cy="691078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tel 1">
            <a:extLst>
              <a:ext uri="{FF2B5EF4-FFF2-40B4-BE49-F238E27FC236}">
                <a16:creationId xmlns:a16="http://schemas.microsoft.com/office/drawing/2014/main" id="{5C7CECF0-4E2A-405C-97D9-385DF763EDF0}"/>
              </a:ext>
            </a:extLst>
          </p:cNvPr>
          <p:cNvSpPr>
            <a:spLocks noGrp="1"/>
          </p:cNvSpPr>
          <p:nvPr>
            <p:ph type="ctrTitle" hasCustomPrompt="1"/>
          </p:nvPr>
        </p:nvSpPr>
        <p:spPr>
          <a:xfrm>
            <a:off x="1445883" y="2623146"/>
            <a:ext cx="7644330" cy="1440393"/>
          </a:xfrm>
        </p:spPr>
        <p:txBody>
          <a:bodyPr anchor="b">
            <a:noAutofit/>
          </a:bodyPr>
          <a:lstStyle>
            <a:lvl1pPr algn="l">
              <a:defRPr sz="4800">
                <a:solidFill>
                  <a:schemeClr val="lt1"/>
                </a:solidFill>
              </a:defRPr>
            </a:lvl1pPr>
          </a:lstStyle>
          <a:p>
            <a:r>
              <a:rPr lang="nb-NO"/>
              <a:t>Click to add title</a:t>
            </a:r>
            <a:endParaRPr lang="nb-NO" dirty="0"/>
          </a:p>
        </p:txBody>
      </p:sp>
      <p:sp>
        <p:nvSpPr>
          <p:cNvPr id="3" name="Undertittel 2">
            <a:extLst>
              <a:ext uri="{FF2B5EF4-FFF2-40B4-BE49-F238E27FC236}">
                <a16:creationId xmlns:a16="http://schemas.microsoft.com/office/drawing/2014/main" id="{BA01669F-6CEC-4140-BCF0-9EBA15C44F02}"/>
              </a:ext>
            </a:extLst>
          </p:cNvPr>
          <p:cNvSpPr>
            <a:spLocks noGrp="1"/>
          </p:cNvSpPr>
          <p:nvPr>
            <p:ph type="subTitle" idx="1" hasCustomPrompt="1"/>
          </p:nvPr>
        </p:nvSpPr>
        <p:spPr>
          <a:xfrm>
            <a:off x="1445883" y="4119710"/>
            <a:ext cx="7644331" cy="1260157"/>
          </a:xfrm>
          <a:prstGeom prst="rect">
            <a:avLst/>
          </a:prstGeom>
        </p:spPr>
        <p:txBody>
          <a:bodyPr>
            <a:noAutofit/>
          </a:bodyPr>
          <a:lstStyle>
            <a:lvl1pPr marL="0" indent="0" algn="l">
              <a:lnSpc>
                <a:spcPct val="100000"/>
              </a:lnSpc>
              <a:buNone/>
              <a:defRPr sz="28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err="1"/>
              <a:t>Click</a:t>
            </a:r>
            <a:r>
              <a:rPr lang="nb-NO" dirty="0"/>
              <a:t> to </a:t>
            </a:r>
            <a:r>
              <a:rPr lang="nb-NO" dirty="0" err="1"/>
              <a:t>add</a:t>
            </a:r>
            <a:r>
              <a:rPr lang="nb-NO" dirty="0"/>
              <a:t> </a:t>
            </a:r>
            <a:r>
              <a:rPr lang="nb-NO" dirty="0" err="1"/>
              <a:t>subtitle</a:t>
            </a:r>
            <a:endParaRPr lang="nb-NO" dirty="0"/>
          </a:p>
        </p:txBody>
      </p:sp>
      <p:sp>
        <p:nvSpPr>
          <p:cNvPr id="4" name="Plassholder for dato 3">
            <a:extLst>
              <a:ext uri="{FF2B5EF4-FFF2-40B4-BE49-F238E27FC236}">
                <a16:creationId xmlns:a16="http://schemas.microsoft.com/office/drawing/2014/main" id="{A6B52B5E-4AD6-4A41-B04B-3D56F3D197FF}"/>
              </a:ext>
            </a:extLst>
          </p:cNvPr>
          <p:cNvSpPr>
            <a:spLocks noGrp="1"/>
          </p:cNvSpPr>
          <p:nvPr>
            <p:ph type="dt" sz="half" idx="10"/>
          </p:nvPr>
        </p:nvSpPr>
        <p:spPr>
          <a:xfrm>
            <a:off x="1447200" y="5624512"/>
            <a:ext cx="2743200" cy="365125"/>
          </a:xfrm>
        </p:spPr>
        <p:txBody>
          <a:bodyPr>
            <a:noAutofit/>
          </a:bodyPr>
          <a:lstStyle>
            <a:lvl1pPr>
              <a:defRPr sz="1800"/>
            </a:lvl1pPr>
          </a:lstStyle>
          <a:p>
            <a:fld id="{14463DC0-34DA-4C18-AB00-4938EE730E8F}" type="datetimeFigureOut">
              <a:rPr lang="nb-NO" smtClean="0"/>
              <a:pPr/>
              <a:t>05.01.2024</a:t>
            </a:fld>
            <a:endParaRPr lang="nb-NO"/>
          </a:p>
        </p:txBody>
      </p:sp>
      <p:pic>
        <p:nvPicPr>
          <p:cNvPr id="12" name="Picture 11" descr="A black and white text on a black background&#10;&#10;Description automatically generated">
            <a:extLst>
              <a:ext uri="{FF2B5EF4-FFF2-40B4-BE49-F238E27FC236}">
                <a16:creationId xmlns:a16="http://schemas.microsoft.com/office/drawing/2014/main" id="{422609BC-5625-7D1E-C01A-316240F53ED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43600" y="820800"/>
            <a:ext cx="5181600" cy="914400"/>
          </a:xfrm>
          <a:prstGeom prst="rect">
            <a:avLst/>
          </a:prstGeom>
        </p:spPr>
      </p:pic>
    </p:spTree>
    <p:extLst>
      <p:ext uri="{BB962C8B-B14F-4D97-AF65-F5344CB8AC3E}">
        <p14:creationId xmlns:p14="http://schemas.microsoft.com/office/powerpoint/2010/main" val="2819231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2_Deloverskrift">
    <p:bg>
      <p:bgPr>
        <a:solidFill>
          <a:srgbClr val="F9F2E5"/>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52342ED-55E0-4C80-8417-669D7153318B}"/>
              </a:ext>
            </a:extLst>
          </p:cNvPr>
          <p:cNvSpPr>
            <a:spLocks noGrp="1"/>
          </p:cNvSpPr>
          <p:nvPr>
            <p:ph type="title" hasCustomPrompt="1"/>
          </p:nvPr>
        </p:nvSpPr>
        <p:spPr>
          <a:xfrm>
            <a:off x="1841217" y="2653403"/>
            <a:ext cx="7921349" cy="775597"/>
          </a:xfrm>
        </p:spPr>
        <p:txBody>
          <a:bodyPr anchor="b">
            <a:noAutofit/>
          </a:bodyPr>
          <a:lstStyle>
            <a:lvl1pPr>
              <a:defRPr sz="4800">
                <a:solidFill>
                  <a:srgbClr val="3408AC"/>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3" name="Plassholder for tekst 2">
            <a:extLst>
              <a:ext uri="{FF2B5EF4-FFF2-40B4-BE49-F238E27FC236}">
                <a16:creationId xmlns:a16="http://schemas.microsoft.com/office/drawing/2014/main" id="{C960ACD7-948F-441D-ADEF-17A8AD1609E9}"/>
              </a:ext>
            </a:extLst>
          </p:cNvPr>
          <p:cNvSpPr>
            <a:spLocks noGrp="1"/>
          </p:cNvSpPr>
          <p:nvPr>
            <p:ph type="body" idx="1" hasCustomPrompt="1"/>
          </p:nvPr>
        </p:nvSpPr>
        <p:spPr>
          <a:xfrm>
            <a:off x="1841217" y="3479123"/>
            <a:ext cx="7921349" cy="1800225"/>
          </a:xfrm>
          <a:prstGeom prst="rect">
            <a:avLst/>
          </a:prstGeom>
        </p:spPr>
        <p:txBody>
          <a:bodyPr>
            <a:noAutofit/>
          </a:bodyPr>
          <a:lstStyle>
            <a:lvl1pPr marL="0" indent="0">
              <a:lnSpc>
                <a:spcPct val="100000"/>
              </a:lnSpc>
              <a:spcBef>
                <a:spcPts val="0"/>
              </a:spcBef>
              <a:buNone/>
              <a:defRPr sz="2400">
                <a:solidFill>
                  <a:srgbClr val="820057"/>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err="1"/>
              <a:t>Click</a:t>
            </a:r>
            <a:r>
              <a:rPr lang="nb-NO" dirty="0"/>
              <a:t> to </a:t>
            </a:r>
            <a:r>
              <a:rPr lang="nb-NO" dirty="0" err="1"/>
              <a:t>add</a:t>
            </a:r>
            <a:r>
              <a:rPr lang="nb-NO" dirty="0"/>
              <a:t> </a:t>
            </a:r>
            <a:r>
              <a:rPr lang="nb-NO" dirty="0" err="1"/>
              <a:t>text</a:t>
            </a:r>
            <a:endParaRPr lang="nb-NO" dirty="0"/>
          </a:p>
        </p:txBody>
      </p:sp>
      <p:sp>
        <p:nvSpPr>
          <p:cNvPr id="4" name="Plassholder for dato 3">
            <a:extLst>
              <a:ext uri="{FF2B5EF4-FFF2-40B4-BE49-F238E27FC236}">
                <a16:creationId xmlns:a16="http://schemas.microsoft.com/office/drawing/2014/main" id="{0CDCBAC0-176C-4CE8-BA83-40261618EDEF}"/>
              </a:ext>
            </a:extLst>
          </p:cNvPr>
          <p:cNvSpPr>
            <a:spLocks noGrp="1"/>
          </p:cNvSpPr>
          <p:nvPr>
            <p:ph type="dt" sz="half" idx="10"/>
          </p:nvPr>
        </p:nvSpPr>
        <p:spPr/>
        <p:txBody>
          <a:bodyPr>
            <a:noAutofit/>
          </a:bodyPr>
          <a:lstStyle/>
          <a:p>
            <a:fld id="{14463DC0-34DA-4C18-AB00-4938EE730E8F}" type="datetimeFigureOut">
              <a:rPr lang="nb-NO" smtClean="0"/>
              <a:t>05.01.2024</a:t>
            </a:fld>
            <a:endParaRPr lang="nb-NO" dirty="0"/>
          </a:p>
        </p:txBody>
      </p:sp>
      <p:sp>
        <p:nvSpPr>
          <p:cNvPr id="5" name="Plassholder for bunntekst 4">
            <a:extLst>
              <a:ext uri="{FF2B5EF4-FFF2-40B4-BE49-F238E27FC236}">
                <a16:creationId xmlns:a16="http://schemas.microsoft.com/office/drawing/2014/main" id="{101541E5-C9A0-45E6-938F-0222BAE08B1D}"/>
              </a:ext>
            </a:extLst>
          </p:cNvPr>
          <p:cNvSpPr>
            <a:spLocks noGrp="1"/>
          </p:cNvSpPr>
          <p:nvPr>
            <p:ph type="ftr" sz="quarter" idx="11"/>
          </p:nvPr>
        </p:nvSpPr>
        <p:spPr/>
        <p:txBody>
          <a:bodyPr>
            <a:noAutofit/>
          </a:bodyPr>
          <a:lstStyle/>
          <a:p>
            <a:endParaRPr lang="nb-NO" dirty="0"/>
          </a:p>
        </p:txBody>
      </p:sp>
      <p:sp>
        <p:nvSpPr>
          <p:cNvPr id="6" name="Plassholder for lysbildenummer 5">
            <a:extLst>
              <a:ext uri="{FF2B5EF4-FFF2-40B4-BE49-F238E27FC236}">
                <a16:creationId xmlns:a16="http://schemas.microsoft.com/office/drawing/2014/main" id="{ADA0FAF1-4C76-46A1-84C8-7C082FAD09D5}"/>
              </a:ext>
            </a:extLst>
          </p:cNvPr>
          <p:cNvSpPr>
            <a:spLocks noGrp="1"/>
          </p:cNvSpPr>
          <p:nvPr>
            <p:ph type="sldNum" sz="quarter" idx="12"/>
          </p:nvPr>
        </p:nvSpPr>
        <p:spPr/>
        <p:txBody>
          <a:bodyPr>
            <a:noAutofit/>
          </a:bodyPr>
          <a:lstStyle/>
          <a:p>
            <a:fld id="{FB316FEB-657A-43B3-AB1B-F087C925481D}" type="slidenum">
              <a:rPr lang="nb-NO" smtClean="0"/>
              <a:pPr/>
              <a:t>‹#›</a:t>
            </a:fld>
            <a:endParaRPr lang="nb-NO" dirty="0"/>
          </a:p>
        </p:txBody>
      </p:sp>
      <p:pic>
        <p:nvPicPr>
          <p:cNvPr id="10" name="Picture 9" descr="A black background with blue text&#10;&#10;Description automatically generated">
            <a:extLst>
              <a:ext uri="{FF2B5EF4-FFF2-40B4-BE49-F238E27FC236}">
                <a16:creationId xmlns:a16="http://schemas.microsoft.com/office/drawing/2014/main" id="{ABA36C8E-9BB8-F752-D19D-A33FDA1549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3600" y="820800"/>
            <a:ext cx="5180400" cy="914188"/>
          </a:xfrm>
          <a:prstGeom prst="rect">
            <a:avLst/>
          </a:prstGeom>
        </p:spPr>
      </p:pic>
    </p:spTree>
    <p:extLst>
      <p:ext uri="{BB962C8B-B14F-4D97-AF65-F5344CB8AC3E}">
        <p14:creationId xmlns:p14="http://schemas.microsoft.com/office/powerpoint/2010/main" val="4188838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Deloverskrift">
    <p:bg>
      <p:bgRef idx="1001">
        <a:schemeClr val="bg2"/>
      </p:bgRef>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52342ED-55E0-4C80-8417-669D7153318B}"/>
              </a:ext>
            </a:extLst>
          </p:cNvPr>
          <p:cNvSpPr>
            <a:spLocks noGrp="1"/>
          </p:cNvSpPr>
          <p:nvPr>
            <p:ph type="title" hasCustomPrompt="1"/>
          </p:nvPr>
        </p:nvSpPr>
        <p:spPr>
          <a:xfrm>
            <a:off x="1841217" y="2653403"/>
            <a:ext cx="7921349" cy="775597"/>
          </a:xfrm>
        </p:spPr>
        <p:txBody>
          <a:bodyPr anchor="b">
            <a:noAutofit/>
          </a:bodyPr>
          <a:lstStyle>
            <a:lvl1pPr>
              <a:defRPr sz="4800">
                <a:solidFill>
                  <a:srgbClr val="3408AC"/>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3" name="Plassholder for tekst 2">
            <a:extLst>
              <a:ext uri="{FF2B5EF4-FFF2-40B4-BE49-F238E27FC236}">
                <a16:creationId xmlns:a16="http://schemas.microsoft.com/office/drawing/2014/main" id="{C960ACD7-948F-441D-ADEF-17A8AD1609E9}"/>
              </a:ext>
            </a:extLst>
          </p:cNvPr>
          <p:cNvSpPr>
            <a:spLocks noGrp="1"/>
          </p:cNvSpPr>
          <p:nvPr>
            <p:ph type="body" idx="1" hasCustomPrompt="1"/>
          </p:nvPr>
        </p:nvSpPr>
        <p:spPr>
          <a:xfrm>
            <a:off x="1841217" y="3479123"/>
            <a:ext cx="7921349" cy="1800225"/>
          </a:xfrm>
          <a:prstGeom prst="rect">
            <a:avLst/>
          </a:prstGeom>
        </p:spPr>
        <p:txBody>
          <a:bodyPr>
            <a:noAutofit/>
          </a:bodyPr>
          <a:lstStyle>
            <a:lvl1pPr marL="0" indent="0">
              <a:lnSpc>
                <a:spcPct val="100000"/>
              </a:lnSpc>
              <a:spcBef>
                <a:spcPts val="0"/>
              </a:spcBef>
              <a:buNone/>
              <a:defRPr sz="2400">
                <a:solidFill>
                  <a:srgbClr val="820057"/>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err="1"/>
              <a:t>Click</a:t>
            </a:r>
            <a:r>
              <a:rPr lang="nb-NO" dirty="0"/>
              <a:t> to </a:t>
            </a:r>
            <a:r>
              <a:rPr lang="nb-NO" dirty="0" err="1"/>
              <a:t>add</a:t>
            </a:r>
            <a:r>
              <a:rPr lang="nb-NO" dirty="0"/>
              <a:t> </a:t>
            </a:r>
            <a:r>
              <a:rPr lang="nb-NO" dirty="0" err="1"/>
              <a:t>text</a:t>
            </a:r>
            <a:endParaRPr lang="nb-NO" dirty="0"/>
          </a:p>
        </p:txBody>
      </p:sp>
      <p:sp>
        <p:nvSpPr>
          <p:cNvPr id="4" name="Plassholder for dato 3">
            <a:extLst>
              <a:ext uri="{FF2B5EF4-FFF2-40B4-BE49-F238E27FC236}">
                <a16:creationId xmlns:a16="http://schemas.microsoft.com/office/drawing/2014/main" id="{0CDCBAC0-176C-4CE8-BA83-40261618EDEF}"/>
              </a:ext>
            </a:extLst>
          </p:cNvPr>
          <p:cNvSpPr>
            <a:spLocks noGrp="1"/>
          </p:cNvSpPr>
          <p:nvPr>
            <p:ph type="dt" sz="half" idx="10"/>
          </p:nvPr>
        </p:nvSpPr>
        <p:spPr/>
        <p:txBody>
          <a:bodyPr>
            <a:noAutofit/>
          </a:bodyPr>
          <a:lstStyle/>
          <a:p>
            <a:fld id="{14463DC0-34DA-4C18-AB00-4938EE730E8F}" type="datetimeFigureOut">
              <a:rPr lang="nb-NO" smtClean="0"/>
              <a:t>05.01.2024</a:t>
            </a:fld>
            <a:endParaRPr lang="nb-NO" dirty="0"/>
          </a:p>
        </p:txBody>
      </p:sp>
      <p:sp>
        <p:nvSpPr>
          <p:cNvPr id="5" name="Plassholder for bunntekst 4">
            <a:extLst>
              <a:ext uri="{FF2B5EF4-FFF2-40B4-BE49-F238E27FC236}">
                <a16:creationId xmlns:a16="http://schemas.microsoft.com/office/drawing/2014/main" id="{101541E5-C9A0-45E6-938F-0222BAE08B1D}"/>
              </a:ext>
            </a:extLst>
          </p:cNvPr>
          <p:cNvSpPr>
            <a:spLocks noGrp="1"/>
          </p:cNvSpPr>
          <p:nvPr>
            <p:ph type="ftr" sz="quarter" idx="11"/>
          </p:nvPr>
        </p:nvSpPr>
        <p:spPr/>
        <p:txBody>
          <a:bodyPr>
            <a:noAutofit/>
          </a:bodyPr>
          <a:lstStyle/>
          <a:p>
            <a:endParaRPr lang="nb-NO" dirty="0"/>
          </a:p>
        </p:txBody>
      </p:sp>
      <p:sp>
        <p:nvSpPr>
          <p:cNvPr id="6" name="Plassholder for lysbildenummer 5">
            <a:extLst>
              <a:ext uri="{FF2B5EF4-FFF2-40B4-BE49-F238E27FC236}">
                <a16:creationId xmlns:a16="http://schemas.microsoft.com/office/drawing/2014/main" id="{ADA0FAF1-4C76-46A1-84C8-7C082FAD09D5}"/>
              </a:ext>
            </a:extLst>
          </p:cNvPr>
          <p:cNvSpPr>
            <a:spLocks noGrp="1"/>
          </p:cNvSpPr>
          <p:nvPr>
            <p:ph type="sldNum" sz="quarter" idx="12"/>
          </p:nvPr>
        </p:nvSpPr>
        <p:spPr/>
        <p:txBody>
          <a:bodyPr>
            <a:noAutofit/>
          </a:bodyPr>
          <a:lstStyle/>
          <a:p>
            <a:fld id="{FB316FEB-657A-43B3-AB1B-F087C925481D}" type="slidenum">
              <a:rPr lang="nb-NO" smtClean="0"/>
              <a:pPr/>
              <a:t>‹#›</a:t>
            </a:fld>
            <a:endParaRPr lang="nb-NO" dirty="0"/>
          </a:p>
        </p:txBody>
      </p:sp>
      <p:pic>
        <p:nvPicPr>
          <p:cNvPr id="10" name="Picture 9" descr="A black background with blue text&#10;&#10;Description automatically generated">
            <a:extLst>
              <a:ext uri="{FF2B5EF4-FFF2-40B4-BE49-F238E27FC236}">
                <a16:creationId xmlns:a16="http://schemas.microsoft.com/office/drawing/2014/main" id="{01C4B7F0-9011-30CA-E2E7-3548967260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3600" y="820800"/>
            <a:ext cx="5180400" cy="914188"/>
          </a:xfrm>
          <a:prstGeom prst="rect">
            <a:avLst/>
          </a:prstGeom>
        </p:spPr>
      </p:pic>
    </p:spTree>
    <p:extLst>
      <p:ext uri="{BB962C8B-B14F-4D97-AF65-F5344CB8AC3E}">
        <p14:creationId xmlns:p14="http://schemas.microsoft.com/office/powerpoint/2010/main" val="7055509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5_Tittel og innhold">
    <p:bg>
      <p:bgRef idx="1001">
        <a:schemeClr val="bg2"/>
      </p:bgRef>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31AFB0D-406B-4F31-AB1C-2975DBCEFFBE}"/>
              </a:ext>
            </a:extLst>
          </p:cNvPr>
          <p:cNvSpPr>
            <a:spLocks noGrp="1"/>
          </p:cNvSpPr>
          <p:nvPr>
            <p:ph type="title" hasCustomPrompt="1"/>
          </p:nvPr>
        </p:nvSpPr>
        <p:spPr/>
        <p:txBody>
          <a:bodyPr>
            <a:noAutofit/>
          </a:bodyPr>
          <a:lstStyle>
            <a:lvl1pPr>
              <a:defRPr>
                <a:solidFill>
                  <a:schemeClr val="tx2"/>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3" name="Plassholder for innhold 2">
            <a:extLst>
              <a:ext uri="{FF2B5EF4-FFF2-40B4-BE49-F238E27FC236}">
                <a16:creationId xmlns:a16="http://schemas.microsoft.com/office/drawing/2014/main" id="{CCEEE611-70FB-43E6-ABA0-8F1B00A43101}"/>
              </a:ext>
            </a:extLst>
          </p:cNvPr>
          <p:cNvSpPr>
            <a:spLocks noGrp="1"/>
          </p:cNvSpPr>
          <p:nvPr>
            <p:ph idx="1" hasCustomPrompt="1"/>
          </p:nvPr>
        </p:nvSpPr>
        <p:spPr>
          <a:xfrm>
            <a:off x="972001" y="2340000"/>
            <a:ext cx="7827247" cy="3530710"/>
          </a:xfrm>
          <a:prstGeom prst="rect">
            <a:avLst/>
          </a:prstGeo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b-NO" dirty="0" err="1"/>
              <a:t>Click</a:t>
            </a:r>
            <a:r>
              <a:rPr lang="nb-NO" dirty="0"/>
              <a:t> to </a:t>
            </a:r>
            <a:r>
              <a:rPr lang="nb-NO" dirty="0" err="1"/>
              <a:t>add</a:t>
            </a:r>
            <a:r>
              <a:rPr lang="nb-NO" dirty="0"/>
              <a:t> </a:t>
            </a:r>
            <a:r>
              <a:rPr lang="nb-NO" dirty="0" err="1"/>
              <a:t>text</a:t>
            </a:r>
            <a:endParaRPr lang="nb-NO" dirty="0"/>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D8BC9921-4481-4A6D-88B8-4EA941D74205}"/>
              </a:ext>
            </a:extLst>
          </p:cNvPr>
          <p:cNvSpPr>
            <a:spLocks noGrp="1"/>
          </p:cNvSpPr>
          <p:nvPr>
            <p:ph type="dt" sz="half" idx="10"/>
          </p:nvPr>
        </p:nvSpPr>
        <p:spPr/>
        <p:txBody>
          <a:bodyPr>
            <a:noAutofit/>
          </a:bodyPr>
          <a:lstStyle/>
          <a:p>
            <a:fld id="{14463DC0-34DA-4C18-AB00-4938EE730E8F}" type="datetimeFigureOut">
              <a:rPr lang="nb-NO" smtClean="0"/>
              <a:t>05.01.2024</a:t>
            </a:fld>
            <a:endParaRPr lang="nb-NO" dirty="0"/>
          </a:p>
        </p:txBody>
      </p:sp>
      <p:sp>
        <p:nvSpPr>
          <p:cNvPr id="5" name="Plassholder for bunntekst 4">
            <a:extLst>
              <a:ext uri="{FF2B5EF4-FFF2-40B4-BE49-F238E27FC236}">
                <a16:creationId xmlns:a16="http://schemas.microsoft.com/office/drawing/2014/main" id="{C7900666-853F-4A5F-BAD3-44022ACDF606}"/>
              </a:ext>
            </a:extLst>
          </p:cNvPr>
          <p:cNvSpPr>
            <a:spLocks noGrp="1"/>
          </p:cNvSpPr>
          <p:nvPr>
            <p:ph type="ftr" sz="quarter" idx="11"/>
          </p:nvPr>
        </p:nvSpPr>
        <p:spPr/>
        <p:txBody>
          <a:bodyPr>
            <a:noAutofit/>
          </a:bodyPr>
          <a:lstStyle/>
          <a:p>
            <a:endParaRPr lang="nb-NO" dirty="0"/>
          </a:p>
        </p:txBody>
      </p:sp>
      <p:sp>
        <p:nvSpPr>
          <p:cNvPr id="6" name="Plassholder for lysbildenummer 5">
            <a:extLst>
              <a:ext uri="{FF2B5EF4-FFF2-40B4-BE49-F238E27FC236}">
                <a16:creationId xmlns:a16="http://schemas.microsoft.com/office/drawing/2014/main" id="{C9FF1D2D-0AD3-446A-A0B9-1A1779E4A029}"/>
              </a:ext>
            </a:extLst>
          </p:cNvPr>
          <p:cNvSpPr>
            <a:spLocks noGrp="1"/>
          </p:cNvSpPr>
          <p:nvPr>
            <p:ph type="sldNum" sz="quarter" idx="12"/>
          </p:nvPr>
        </p:nvSpPr>
        <p:spPr/>
        <p:txBody>
          <a:bodyPr>
            <a:noAutofit/>
          </a:bodyPr>
          <a:lstStyle/>
          <a:p>
            <a:fld id="{89FF396F-6E64-49E8-BD57-C5A97BBC98DD}" type="slidenum">
              <a:rPr lang="nb-NO" smtClean="0"/>
              <a:pPr/>
              <a:t>‹#›</a:t>
            </a:fld>
            <a:endParaRPr lang="nb-NO" dirty="0"/>
          </a:p>
        </p:txBody>
      </p:sp>
      <p:pic>
        <p:nvPicPr>
          <p:cNvPr id="7" name="Grafikk 8">
            <a:extLst>
              <a:ext uri="{FF2B5EF4-FFF2-40B4-BE49-F238E27FC236}">
                <a16:creationId xmlns:a16="http://schemas.microsoft.com/office/drawing/2014/main" id="{A909F5EC-3BFB-08CB-1BFD-4118CF2B310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55253" y="290515"/>
            <a:ext cx="591605" cy="585747"/>
          </a:xfrm>
          <a:prstGeom prst="rect">
            <a:avLst/>
          </a:prstGeom>
        </p:spPr>
      </p:pic>
    </p:spTree>
    <p:extLst>
      <p:ext uri="{BB962C8B-B14F-4D97-AF65-F5344CB8AC3E}">
        <p14:creationId xmlns:p14="http://schemas.microsoft.com/office/powerpoint/2010/main" val="24706238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40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p15:clr>
            <a:srgbClr val="FBAE40"/>
          </p15:clr>
        </p15:guide>
        <p15:guide id="2" pos="59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tel og innhold">
    <p:bg>
      <p:bgRef idx="1001">
        <a:schemeClr val="bg2"/>
      </p:bgRef>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31AFB0D-406B-4F31-AB1C-2975DBCEFFBE}"/>
              </a:ext>
            </a:extLst>
          </p:cNvPr>
          <p:cNvSpPr>
            <a:spLocks noGrp="1"/>
          </p:cNvSpPr>
          <p:nvPr>
            <p:ph type="title" hasCustomPrompt="1"/>
          </p:nvPr>
        </p:nvSpPr>
        <p:spPr/>
        <p:txBody>
          <a:bodyPr>
            <a:noAutofit/>
          </a:bodyPr>
          <a:lstStyle>
            <a:lvl1pPr>
              <a:defRPr>
                <a:solidFill>
                  <a:schemeClr val="tx2"/>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3" name="Plassholder for innhold 2">
            <a:extLst>
              <a:ext uri="{FF2B5EF4-FFF2-40B4-BE49-F238E27FC236}">
                <a16:creationId xmlns:a16="http://schemas.microsoft.com/office/drawing/2014/main" id="{CCEEE611-70FB-43E6-ABA0-8F1B00A43101}"/>
              </a:ext>
            </a:extLst>
          </p:cNvPr>
          <p:cNvSpPr>
            <a:spLocks noGrp="1"/>
          </p:cNvSpPr>
          <p:nvPr>
            <p:ph idx="1" hasCustomPrompt="1"/>
          </p:nvPr>
        </p:nvSpPr>
        <p:spPr>
          <a:xfrm>
            <a:off x="972001" y="2340000"/>
            <a:ext cx="7827247" cy="3530710"/>
          </a:xfrm>
          <a:prstGeom prst="rect">
            <a:avLst/>
          </a:prstGeo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b-NO" dirty="0" err="1"/>
              <a:t>Click</a:t>
            </a:r>
            <a:r>
              <a:rPr lang="nb-NO" dirty="0"/>
              <a:t> to </a:t>
            </a:r>
            <a:r>
              <a:rPr lang="nb-NO" dirty="0" err="1"/>
              <a:t>add</a:t>
            </a:r>
            <a:r>
              <a:rPr lang="nb-NO" dirty="0"/>
              <a:t> </a:t>
            </a:r>
            <a:r>
              <a:rPr lang="nb-NO" dirty="0" err="1"/>
              <a:t>text</a:t>
            </a:r>
            <a:endParaRPr lang="nb-NO" dirty="0"/>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D8BC9921-4481-4A6D-88B8-4EA941D74205}"/>
              </a:ext>
            </a:extLst>
          </p:cNvPr>
          <p:cNvSpPr>
            <a:spLocks noGrp="1"/>
          </p:cNvSpPr>
          <p:nvPr>
            <p:ph type="dt" sz="half" idx="10"/>
          </p:nvPr>
        </p:nvSpPr>
        <p:spPr/>
        <p:txBody>
          <a:bodyPr>
            <a:noAutofit/>
          </a:bodyPr>
          <a:lstStyle/>
          <a:p>
            <a:fld id="{14463DC0-34DA-4C18-AB00-4938EE730E8F}" type="datetimeFigureOut">
              <a:rPr lang="nb-NO" smtClean="0"/>
              <a:t>05.01.2024</a:t>
            </a:fld>
            <a:endParaRPr lang="nb-NO" dirty="0"/>
          </a:p>
        </p:txBody>
      </p:sp>
      <p:sp>
        <p:nvSpPr>
          <p:cNvPr id="5" name="Plassholder for bunntekst 4">
            <a:extLst>
              <a:ext uri="{FF2B5EF4-FFF2-40B4-BE49-F238E27FC236}">
                <a16:creationId xmlns:a16="http://schemas.microsoft.com/office/drawing/2014/main" id="{C7900666-853F-4A5F-BAD3-44022ACDF606}"/>
              </a:ext>
            </a:extLst>
          </p:cNvPr>
          <p:cNvSpPr>
            <a:spLocks noGrp="1"/>
          </p:cNvSpPr>
          <p:nvPr>
            <p:ph type="ftr" sz="quarter" idx="11"/>
          </p:nvPr>
        </p:nvSpPr>
        <p:spPr/>
        <p:txBody>
          <a:bodyPr>
            <a:noAutofit/>
          </a:bodyPr>
          <a:lstStyle/>
          <a:p>
            <a:endParaRPr lang="nb-NO" dirty="0"/>
          </a:p>
        </p:txBody>
      </p:sp>
      <p:sp>
        <p:nvSpPr>
          <p:cNvPr id="6" name="Plassholder for lysbildenummer 5">
            <a:extLst>
              <a:ext uri="{FF2B5EF4-FFF2-40B4-BE49-F238E27FC236}">
                <a16:creationId xmlns:a16="http://schemas.microsoft.com/office/drawing/2014/main" id="{C9FF1D2D-0AD3-446A-A0B9-1A1779E4A029}"/>
              </a:ext>
            </a:extLst>
          </p:cNvPr>
          <p:cNvSpPr>
            <a:spLocks noGrp="1"/>
          </p:cNvSpPr>
          <p:nvPr>
            <p:ph type="sldNum" sz="quarter" idx="12"/>
          </p:nvPr>
        </p:nvSpPr>
        <p:spPr/>
        <p:txBody>
          <a:bodyPr>
            <a:noAutofit/>
          </a:bodyPr>
          <a:lstStyle/>
          <a:p>
            <a:fld id="{89FF396F-6E64-49E8-BD57-C5A97BBC98DD}" type="slidenum">
              <a:rPr lang="nb-NO" smtClean="0"/>
              <a:pPr/>
              <a:t>‹#›</a:t>
            </a:fld>
            <a:endParaRPr lang="nb-NO" dirty="0"/>
          </a:p>
        </p:txBody>
      </p:sp>
      <p:pic>
        <p:nvPicPr>
          <p:cNvPr id="7" name="Picture 6" descr="A black background with purple letters&#10;&#10;Description automatically generated">
            <a:extLst>
              <a:ext uri="{FF2B5EF4-FFF2-40B4-BE49-F238E27FC236}">
                <a16:creationId xmlns:a16="http://schemas.microsoft.com/office/drawing/2014/main" id="{3C3A3B73-01D6-89BF-09AC-66054880B4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81548" y="229362"/>
            <a:ext cx="1338546" cy="552416"/>
          </a:xfrm>
          <a:prstGeom prst="rect">
            <a:avLst/>
          </a:prstGeom>
        </p:spPr>
      </p:pic>
    </p:spTree>
    <p:extLst>
      <p:ext uri="{BB962C8B-B14F-4D97-AF65-F5344CB8AC3E}">
        <p14:creationId xmlns:p14="http://schemas.microsoft.com/office/powerpoint/2010/main" val="18986734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597"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o innholdsdeler">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AAED8D8-9DA9-418A-824E-E44805BC1217}"/>
              </a:ext>
            </a:extLst>
          </p:cNvPr>
          <p:cNvSpPr>
            <a:spLocks noGrp="1"/>
          </p:cNvSpPr>
          <p:nvPr>
            <p:ph type="title" hasCustomPrompt="1"/>
          </p:nvPr>
        </p:nvSpPr>
        <p:spPr>
          <a:noFill/>
        </p:spPr>
        <p:txBody>
          <a:bodyPr>
            <a:noAutofit/>
          </a:bodyPr>
          <a:lstStyle>
            <a:lvl1pPr>
              <a:defRPr>
                <a:solidFill>
                  <a:srgbClr val="3408AC"/>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4" name="Plassholder for innhold 3">
            <a:extLst>
              <a:ext uri="{FF2B5EF4-FFF2-40B4-BE49-F238E27FC236}">
                <a16:creationId xmlns:a16="http://schemas.microsoft.com/office/drawing/2014/main" id="{720DED3C-0854-4FF5-9136-8882FBDA1B88}"/>
              </a:ext>
            </a:extLst>
          </p:cNvPr>
          <p:cNvSpPr>
            <a:spLocks noGrp="1"/>
          </p:cNvSpPr>
          <p:nvPr>
            <p:ph sz="half" idx="2" hasCustomPrompt="1"/>
          </p:nvPr>
        </p:nvSpPr>
        <p:spPr>
          <a:xfrm>
            <a:off x="6508443" y="2283634"/>
            <a:ext cx="4746811" cy="3530710"/>
          </a:xfrm>
          <a:prstGeom prst="rect">
            <a:avLst/>
          </a:prstGeom>
        </p:spPr>
        <p:txBody>
          <a:bodyPr>
            <a:noAutofit/>
          </a:bodyPr>
          <a:lstStyle/>
          <a:p>
            <a:pPr lvl="0"/>
            <a:r>
              <a:rPr lang="nb-NO"/>
              <a:t>Click to add text</a:t>
            </a:r>
            <a:endParaRPr lang="nb-NO" dirty="0"/>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dato 4">
            <a:extLst>
              <a:ext uri="{FF2B5EF4-FFF2-40B4-BE49-F238E27FC236}">
                <a16:creationId xmlns:a16="http://schemas.microsoft.com/office/drawing/2014/main" id="{8E265217-5A13-4B02-BB91-B2F64A5BE0CD}"/>
              </a:ext>
            </a:extLst>
          </p:cNvPr>
          <p:cNvSpPr>
            <a:spLocks noGrp="1"/>
          </p:cNvSpPr>
          <p:nvPr>
            <p:ph type="dt" sz="half" idx="10"/>
          </p:nvPr>
        </p:nvSpPr>
        <p:spPr/>
        <p:txBody>
          <a:bodyPr>
            <a:noAutofit/>
          </a:bodyPr>
          <a:lstStyle/>
          <a:p>
            <a:fld id="{14463DC0-34DA-4C18-AB00-4938EE730E8F}" type="datetimeFigureOut">
              <a:rPr lang="nb-NO" smtClean="0"/>
              <a:t>05.01.2024</a:t>
            </a:fld>
            <a:endParaRPr lang="nb-NO" dirty="0"/>
          </a:p>
        </p:txBody>
      </p:sp>
      <p:sp>
        <p:nvSpPr>
          <p:cNvPr id="6" name="Plassholder for bunntekst 5">
            <a:extLst>
              <a:ext uri="{FF2B5EF4-FFF2-40B4-BE49-F238E27FC236}">
                <a16:creationId xmlns:a16="http://schemas.microsoft.com/office/drawing/2014/main" id="{0B6688BC-2BEE-4F38-AB41-53CC86410966}"/>
              </a:ext>
            </a:extLst>
          </p:cNvPr>
          <p:cNvSpPr>
            <a:spLocks noGrp="1"/>
          </p:cNvSpPr>
          <p:nvPr>
            <p:ph type="ftr" sz="quarter" idx="11"/>
          </p:nvPr>
        </p:nvSpPr>
        <p:spPr/>
        <p:txBody>
          <a:bodyPr>
            <a:noAutofit/>
          </a:bodyPr>
          <a:lstStyle/>
          <a:p>
            <a:endParaRPr lang="nb-NO" dirty="0"/>
          </a:p>
        </p:txBody>
      </p:sp>
      <p:sp>
        <p:nvSpPr>
          <p:cNvPr id="7" name="Plassholder for lysbildenummer 6">
            <a:extLst>
              <a:ext uri="{FF2B5EF4-FFF2-40B4-BE49-F238E27FC236}">
                <a16:creationId xmlns:a16="http://schemas.microsoft.com/office/drawing/2014/main" id="{F84E182E-B09B-41F3-8827-744B45ECA8AA}"/>
              </a:ext>
            </a:extLst>
          </p:cNvPr>
          <p:cNvSpPr>
            <a:spLocks noGrp="1"/>
          </p:cNvSpPr>
          <p:nvPr>
            <p:ph type="sldNum" sz="quarter" idx="12"/>
          </p:nvPr>
        </p:nvSpPr>
        <p:spPr/>
        <p:txBody>
          <a:bodyPr>
            <a:noAutofit/>
          </a:bodyPr>
          <a:lstStyle/>
          <a:p>
            <a:fld id="{D836C903-F190-4F14-B1C8-0E847B69BC3F}" type="slidenum">
              <a:rPr lang="nb-NO" smtClean="0"/>
              <a:pPr/>
              <a:t>‹#›</a:t>
            </a:fld>
            <a:endParaRPr lang="nb-NO" dirty="0"/>
          </a:p>
        </p:txBody>
      </p:sp>
      <p:sp>
        <p:nvSpPr>
          <p:cNvPr id="9" name="Plassholder for innhold 2">
            <a:extLst>
              <a:ext uri="{FF2B5EF4-FFF2-40B4-BE49-F238E27FC236}">
                <a16:creationId xmlns:a16="http://schemas.microsoft.com/office/drawing/2014/main" id="{9AA7D4D3-BCEC-499A-B0BA-506F9D749A50}"/>
              </a:ext>
            </a:extLst>
          </p:cNvPr>
          <p:cNvSpPr>
            <a:spLocks noGrp="1"/>
          </p:cNvSpPr>
          <p:nvPr>
            <p:ph idx="1" hasCustomPrompt="1"/>
          </p:nvPr>
        </p:nvSpPr>
        <p:spPr>
          <a:xfrm>
            <a:off x="972001" y="2283634"/>
            <a:ext cx="4746811" cy="3530710"/>
          </a:xfrm>
          <a:prstGeom prst="rect">
            <a:avLst/>
          </a:prstGeom>
        </p:spPr>
        <p:txBody>
          <a:bodyPr>
            <a:noAutofit/>
          </a:bodyPr>
          <a:lstStyle/>
          <a:p>
            <a:pPr lvl="0"/>
            <a:r>
              <a:rPr lang="nb-NO"/>
              <a:t>Click to add text</a:t>
            </a:r>
          </a:p>
          <a:p>
            <a:pPr lvl="1"/>
            <a:r>
              <a:rPr lang="nb-NO"/>
              <a:t>Andre nivå</a:t>
            </a:r>
          </a:p>
          <a:p>
            <a:pPr lvl="2"/>
            <a:r>
              <a:rPr lang="nb-NO"/>
              <a:t>Tredje nivå</a:t>
            </a:r>
          </a:p>
          <a:p>
            <a:pPr lvl="3"/>
            <a:r>
              <a:rPr lang="nb-NO"/>
              <a:t>Fjerde nivå</a:t>
            </a:r>
          </a:p>
          <a:p>
            <a:pPr lvl="4"/>
            <a:r>
              <a:rPr lang="nb-NO"/>
              <a:t>Femte nivå</a:t>
            </a:r>
          </a:p>
        </p:txBody>
      </p:sp>
      <p:pic>
        <p:nvPicPr>
          <p:cNvPr id="10" name="Grafikk 8">
            <a:extLst>
              <a:ext uri="{FF2B5EF4-FFF2-40B4-BE49-F238E27FC236}">
                <a16:creationId xmlns:a16="http://schemas.microsoft.com/office/drawing/2014/main" id="{12FDEDC8-6FDA-06C4-9D7E-EC798F4988A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55253" y="290515"/>
            <a:ext cx="591605" cy="585747"/>
          </a:xfrm>
          <a:prstGeom prst="rect">
            <a:avLst/>
          </a:prstGeom>
        </p:spPr>
      </p:pic>
    </p:spTree>
    <p:extLst>
      <p:ext uri="{BB962C8B-B14F-4D97-AF65-F5344CB8AC3E}">
        <p14:creationId xmlns:p14="http://schemas.microsoft.com/office/powerpoint/2010/main" val="23340980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40000" fill="hold"/>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o innholdsdeler">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AAED8D8-9DA9-418A-824E-E44805BC1217}"/>
              </a:ext>
            </a:extLst>
          </p:cNvPr>
          <p:cNvSpPr>
            <a:spLocks noGrp="1"/>
          </p:cNvSpPr>
          <p:nvPr>
            <p:ph type="title" hasCustomPrompt="1"/>
          </p:nvPr>
        </p:nvSpPr>
        <p:spPr>
          <a:noFill/>
        </p:spPr>
        <p:txBody>
          <a:bodyPr>
            <a:noAutofit/>
          </a:bodyPr>
          <a:lstStyle>
            <a:lvl1pPr>
              <a:defRPr>
                <a:solidFill>
                  <a:srgbClr val="3408AC"/>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4" name="Plassholder for innhold 3">
            <a:extLst>
              <a:ext uri="{FF2B5EF4-FFF2-40B4-BE49-F238E27FC236}">
                <a16:creationId xmlns:a16="http://schemas.microsoft.com/office/drawing/2014/main" id="{720DED3C-0854-4FF5-9136-8882FBDA1B88}"/>
              </a:ext>
            </a:extLst>
          </p:cNvPr>
          <p:cNvSpPr>
            <a:spLocks noGrp="1"/>
          </p:cNvSpPr>
          <p:nvPr>
            <p:ph sz="half" idx="2" hasCustomPrompt="1"/>
          </p:nvPr>
        </p:nvSpPr>
        <p:spPr>
          <a:xfrm>
            <a:off x="6508443" y="2283634"/>
            <a:ext cx="4746811" cy="3530710"/>
          </a:xfrm>
          <a:prstGeom prst="rect">
            <a:avLst/>
          </a:prstGeom>
        </p:spPr>
        <p:txBody>
          <a:bodyPr>
            <a:noAutofit/>
          </a:bodyPr>
          <a:lstStyle/>
          <a:p>
            <a:pPr lvl="0"/>
            <a:r>
              <a:rPr lang="nb-NO"/>
              <a:t>Click to add text</a:t>
            </a:r>
            <a:endParaRPr lang="nb-NO" dirty="0"/>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dato 4">
            <a:extLst>
              <a:ext uri="{FF2B5EF4-FFF2-40B4-BE49-F238E27FC236}">
                <a16:creationId xmlns:a16="http://schemas.microsoft.com/office/drawing/2014/main" id="{8E265217-5A13-4B02-BB91-B2F64A5BE0CD}"/>
              </a:ext>
            </a:extLst>
          </p:cNvPr>
          <p:cNvSpPr>
            <a:spLocks noGrp="1"/>
          </p:cNvSpPr>
          <p:nvPr>
            <p:ph type="dt" sz="half" idx="10"/>
          </p:nvPr>
        </p:nvSpPr>
        <p:spPr/>
        <p:txBody>
          <a:bodyPr>
            <a:noAutofit/>
          </a:bodyPr>
          <a:lstStyle/>
          <a:p>
            <a:fld id="{14463DC0-34DA-4C18-AB00-4938EE730E8F}" type="datetimeFigureOut">
              <a:rPr lang="nb-NO" smtClean="0"/>
              <a:t>05.01.2024</a:t>
            </a:fld>
            <a:endParaRPr lang="nb-NO" dirty="0"/>
          </a:p>
        </p:txBody>
      </p:sp>
      <p:sp>
        <p:nvSpPr>
          <p:cNvPr id="6" name="Plassholder for bunntekst 5">
            <a:extLst>
              <a:ext uri="{FF2B5EF4-FFF2-40B4-BE49-F238E27FC236}">
                <a16:creationId xmlns:a16="http://schemas.microsoft.com/office/drawing/2014/main" id="{0B6688BC-2BEE-4F38-AB41-53CC86410966}"/>
              </a:ext>
            </a:extLst>
          </p:cNvPr>
          <p:cNvSpPr>
            <a:spLocks noGrp="1"/>
          </p:cNvSpPr>
          <p:nvPr>
            <p:ph type="ftr" sz="quarter" idx="11"/>
          </p:nvPr>
        </p:nvSpPr>
        <p:spPr/>
        <p:txBody>
          <a:bodyPr>
            <a:noAutofit/>
          </a:bodyPr>
          <a:lstStyle/>
          <a:p>
            <a:endParaRPr lang="nb-NO" dirty="0"/>
          </a:p>
        </p:txBody>
      </p:sp>
      <p:sp>
        <p:nvSpPr>
          <p:cNvPr id="7" name="Plassholder for lysbildenummer 6">
            <a:extLst>
              <a:ext uri="{FF2B5EF4-FFF2-40B4-BE49-F238E27FC236}">
                <a16:creationId xmlns:a16="http://schemas.microsoft.com/office/drawing/2014/main" id="{F84E182E-B09B-41F3-8827-744B45ECA8AA}"/>
              </a:ext>
            </a:extLst>
          </p:cNvPr>
          <p:cNvSpPr>
            <a:spLocks noGrp="1"/>
          </p:cNvSpPr>
          <p:nvPr>
            <p:ph type="sldNum" sz="quarter" idx="12"/>
          </p:nvPr>
        </p:nvSpPr>
        <p:spPr/>
        <p:txBody>
          <a:bodyPr>
            <a:noAutofit/>
          </a:bodyPr>
          <a:lstStyle/>
          <a:p>
            <a:fld id="{D836C903-F190-4F14-B1C8-0E847B69BC3F}" type="slidenum">
              <a:rPr lang="nb-NO" smtClean="0"/>
              <a:pPr/>
              <a:t>‹#›</a:t>
            </a:fld>
            <a:endParaRPr lang="nb-NO" dirty="0"/>
          </a:p>
        </p:txBody>
      </p:sp>
      <p:sp>
        <p:nvSpPr>
          <p:cNvPr id="9" name="Plassholder for innhold 2">
            <a:extLst>
              <a:ext uri="{FF2B5EF4-FFF2-40B4-BE49-F238E27FC236}">
                <a16:creationId xmlns:a16="http://schemas.microsoft.com/office/drawing/2014/main" id="{9AA7D4D3-BCEC-499A-B0BA-506F9D749A50}"/>
              </a:ext>
            </a:extLst>
          </p:cNvPr>
          <p:cNvSpPr>
            <a:spLocks noGrp="1"/>
          </p:cNvSpPr>
          <p:nvPr>
            <p:ph idx="1" hasCustomPrompt="1"/>
          </p:nvPr>
        </p:nvSpPr>
        <p:spPr>
          <a:xfrm>
            <a:off x="972001" y="2283634"/>
            <a:ext cx="4746811" cy="3530710"/>
          </a:xfrm>
          <a:prstGeom prst="rect">
            <a:avLst/>
          </a:prstGeom>
        </p:spPr>
        <p:txBody>
          <a:bodyPr>
            <a:noAutofit/>
          </a:bodyPr>
          <a:lstStyle/>
          <a:p>
            <a:pPr lvl="0"/>
            <a:r>
              <a:rPr lang="nb-NO"/>
              <a:t>Click to add text</a:t>
            </a:r>
          </a:p>
          <a:p>
            <a:pPr lvl="1"/>
            <a:r>
              <a:rPr lang="nb-NO"/>
              <a:t>Andre nivå</a:t>
            </a:r>
          </a:p>
          <a:p>
            <a:pPr lvl="2"/>
            <a:r>
              <a:rPr lang="nb-NO"/>
              <a:t>Tredje nivå</a:t>
            </a:r>
          </a:p>
          <a:p>
            <a:pPr lvl="3"/>
            <a:r>
              <a:rPr lang="nb-NO"/>
              <a:t>Fjerde nivå</a:t>
            </a:r>
          </a:p>
          <a:p>
            <a:pPr lvl="4"/>
            <a:r>
              <a:rPr lang="nb-NO"/>
              <a:t>Femte nivå</a:t>
            </a:r>
          </a:p>
        </p:txBody>
      </p:sp>
      <p:pic>
        <p:nvPicPr>
          <p:cNvPr id="3" name="Picture 2" descr="A black background with purple letters&#10;&#10;Description automatically generated">
            <a:extLst>
              <a:ext uri="{FF2B5EF4-FFF2-40B4-BE49-F238E27FC236}">
                <a16:creationId xmlns:a16="http://schemas.microsoft.com/office/drawing/2014/main" id="{0AC1C733-39B5-8FD7-8A74-86BB8F2182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81548" y="229362"/>
            <a:ext cx="1338546" cy="552416"/>
          </a:xfrm>
          <a:prstGeom prst="rect">
            <a:avLst/>
          </a:prstGeom>
        </p:spPr>
      </p:pic>
    </p:spTree>
    <p:extLst>
      <p:ext uri="{BB962C8B-B14F-4D97-AF65-F5344CB8AC3E}">
        <p14:creationId xmlns:p14="http://schemas.microsoft.com/office/powerpoint/2010/main" val="25781186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o innholdsdeler">
    <p:bg>
      <p:bgRef idx="1001">
        <a:schemeClr val="bg2"/>
      </p:bgRef>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AAED8D8-9DA9-418A-824E-E44805BC1217}"/>
              </a:ext>
            </a:extLst>
          </p:cNvPr>
          <p:cNvSpPr>
            <a:spLocks noGrp="1"/>
          </p:cNvSpPr>
          <p:nvPr>
            <p:ph type="title" hasCustomPrompt="1"/>
          </p:nvPr>
        </p:nvSpPr>
        <p:spPr>
          <a:noFill/>
        </p:spPr>
        <p:txBody>
          <a:bodyPr>
            <a:noAutofit/>
          </a:bodyPr>
          <a:lstStyle>
            <a:lvl1pPr>
              <a:defRPr>
                <a:solidFill>
                  <a:srgbClr val="3408AC"/>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4" name="Plassholder for innhold 3">
            <a:extLst>
              <a:ext uri="{FF2B5EF4-FFF2-40B4-BE49-F238E27FC236}">
                <a16:creationId xmlns:a16="http://schemas.microsoft.com/office/drawing/2014/main" id="{720DED3C-0854-4FF5-9136-8882FBDA1B88}"/>
              </a:ext>
            </a:extLst>
          </p:cNvPr>
          <p:cNvSpPr>
            <a:spLocks noGrp="1"/>
          </p:cNvSpPr>
          <p:nvPr>
            <p:ph sz="half" idx="2" hasCustomPrompt="1"/>
          </p:nvPr>
        </p:nvSpPr>
        <p:spPr>
          <a:xfrm>
            <a:off x="6508443" y="2283634"/>
            <a:ext cx="4746811" cy="3530710"/>
          </a:xfrm>
          <a:prstGeom prst="rect">
            <a:avLst/>
          </a:prstGeom>
        </p:spPr>
        <p:txBody>
          <a:bodyPr>
            <a:noAutofit/>
          </a:bodyPr>
          <a:lstStyle/>
          <a:p>
            <a:pPr lvl="0"/>
            <a:r>
              <a:rPr lang="nb-NO"/>
              <a:t>Click to add text</a:t>
            </a:r>
            <a:endParaRPr lang="nb-NO" dirty="0"/>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dato 4">
            <a:extLst>
              <a:ext uri="{FF2B5EF4-FFF2-40B4-BE49-F238E27FC236}">
                <a16:creationId xmlns:a16="http://schemas.microsoft.com/office/drawing/2014/main" id="{8E265217-5A13-4B02-BB91-B2F64A5BE0CD}"/>
              </a:ext>
            </a:extLst>
          </p:cNvPr>
          <p:cNvSpPr>
            <a:spLocks noGrp="1"/>
          </p:cNvSpPr>
          <p:nvPr>
            <p:ph type="dt" sz="half" idx="10"/>
          </p:nvPr>
        </p:nvSpPr>
        <p:spPr/>
        <p:txBody>
          <a:bodyPr>
            <a:noAutofit/>
          </a:bodyPr>
          <a:lstStyle/>
          <a:p>
            <a:fld id="{14463DC0-34DA-4C18-AB00-4938EE730E8F}" type="datetimeFigureOut">
              <a:rPr lang="nb-NO" smtClean="0"/>
              <a:t>05.01.2024</a:t>
            </a:fld>
            <a:endParaRPr lang="nb-NO" dirty="0"/>
          </a:p>
        </p:txBody>
      </p:sp>
      <p:sp>
        <p:nvSpPr>
          <p:cNvPr id="6" name="Plassholder for bunntekst 5">
            <a:extLst>
              <a:ext uri="{FF2B5EF4-FFF2-40B4-BE49-F238E27FC236}">
                <a16:creationId xmlns:a16="http://schemas.microsoft.com/office/drawing/2014/main" id="{0B6688BC-2BEE-4F38-AB41-53CC86410966}"/>
              </a:ext>
            </a:extLst>
          </p:cNvPr>
          <p:cNvSpPr>
            <a:spLocks noGrp="1"/>
          </p:cNvSpPr>
          <p:nvPr>
            <p:ph type="ftr" sz="quarter" idx="11"/>
          </p:nvPr>
        </p:nvSpPr>
        <p:spPr/>
        <p:txBody>
          <a:bodyPr>
            <a:noAutofit/>
          </a:bodyPr>
          <a:lstStyle/>
          <a:p>
            <a:endParaRPr lang="nb-NO" dirty="0"/>
          </a:p>
        </p:txBody>
      </p:sp>
      <p:sp>
        <p:nvSpPr>
          <p:cNvPr id="7" name="Plassholder for lysbildenummer 6">
            <a:extLst>
              <a:ext uri="{FF2B5EF4-FFF2-40B4-BE49-F238E27FC236}">
                <a16:creationId xmlns:a16="http://schemas.microsoft.com/office/drawing/2014/main" id="{F84E182E-B09B-41F3-8827-744B45ECA8AA}"/>
              </a:ext>
            </a:extLst>
          </p:cNvPr>
          <p:cNvSpPr>
            <a:spLocks noGrp="1"/>
          </p:cNvSpPr>
          <p:nvPr>
            <p:ph type="sldNum" sz="quarter" idx="12"/>
          </p:nvPr>
        </p:nvSpPr>
        <p:spPr/>
        <p:txBody>
          <a:bodyPr>
            <a:noAutofit/>
          </a:bodyPr>
          <a:lstStyle/>
          <a:p>
            <a:fld id="{D836C903-F190-4F14-B1C8-0E847B69BC3F}" type="slidenum">
              <a:rPr lang="nb-NO" smtClean="0"/>
              <a:pPr/>
              <a:t>‹#›</a:t>
            </a:fld>
            <a:endParaRPr lang="nb-NO" dirty="0"/>
          </a:p>
        </p:txBody>
      </p:sp>
      <p:sp>
        <p:nvSpPr>
          <p:cNvPr id="9" name="Plassholder for innhold 2">
            <a:extLst>
              <a:ext uri="{FF2B5EF4-FFF2-40B4-BE49-F238E27FC236}">
                <a16:creationId xmlns:a16="http://schemas.microsoft.com/office/drawing/2014/main" id="{9AA7D4D3-BCEC-499A-B0BA-506F9D749A50}"/>
              </a:ext>
            </a:extLst>
          </p:cNvPr>
          <p:cNvSpPr>
            <a:spLocks noGrp="1"/>
          </p:cNvSpPr>
          <p:nvPr>
            <p:ph idx="1" hasCustomPrompt="1"/>
          </p:nvPr>
        </p:nvSpPr>
        <p:spPr>
          <a:xfrm>
            <a:off x="972001" y="2283634"/>
            <a:ext cx="4746811" cy="3530710"/>
          </a:xfrm>
          <a:prstGeom prst="rect">
            <a:avLst/>
          </a:prstGeom>
        </p:spPr>
        <p:txBody>
          <a:bodyPr>
            <a:noAutofit/>
          </a:bodyPr>
          <a:lstStyle/>
          <a:p>
            <a:pPr lvl="0"/>
            <a:r>
              <a:rPr lang="nb-NO"/>
              <a:t>Click to add text</a:t>
            </a:r>
          </a:p>
          <a:p>
            <a:pPr lvl="1"/>
            <a:r>
              <a:rPr lang="nb-NO"/>
              <a:t>Andre nivå</a:t>
            </a:r>
          </a:p>
          <a:p>
            <a:pPr lvl="2"/>
            <a:r>
              <a:rPr lang="nb-NO"/>
              <a:t>Tredje nivå</a:t>
            </a:r>
          </a:p>
          <a:p>
            <a:pPr lvl="3"/>
            <a:r>
              <a:rPr lang="nb-NO"/>
              <a:t>Fjerde nivå</a:t>
            </a:r>
          </a:p>
          <a:p>
            <a:pPr lvl="4"/>
            <a:r>
              <a:rPr lang="nb-NO"/>
              <a:t>Femte nivå</a:t>
            </a:r>
          </a:p>
        </p:txBody>
      </p:sp>
      <p:pic>
        <p:nvPicPr>
          <p:cNvPr id="3" name="Grafikk 8">
            <a:extLst>
              <a:ext uri="{FF2B5EF4-FFF2-40B4-BE49-F238E27FC236}">
                <a16:creationId xmlns:a16="http://schemas.microsoft.com/office/drawing/2014/main" id="{590C9F4F-7CB7-36CA-90D4-AE59000A839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55253" y="290515"/>
            <a:ext cx="591605" cy="585747"/>
          </a:xfrm>
          <a:prstGeom prst="rect">
            <a:avLst/>
          </a:prstGeom>
        </p:spPr>
      </p:pic>
    </p:spTree>
    <p:extLst>
      <p:ext uri="{BB962C8B-B14F-4D97-AF65-F5344CB8AC3E}">
        <p14:creationId xmlns:p14="http://schemas.microsoft.com/office/powerpoint/2010/main" val="32800524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40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o innholdsdeler">
    <p:bg>
      <p:bgRef idx="1001">
        <a:schemeClr val="bg2"/>
      </p:bgRef>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AAED8D8-9DA9-418A-824E-E44805BC1217}"/>
              </a:ext>
            </a:extLst>
          </p:cNvPr>
          <p:cNvSpPr>
            <a:spLocks noGrp="1"/>
          </p:cNvSpPr>
          <p:nvPr>
            <p:ph type="title" hasCustomPrompt="1"/>
          </p:nvPr>
        </p:nvSpPr>
        <p:spPr>
          <a:noFill/>
        </p:spPr>
        <p:txBody>
          <a:bodyPr>
            <a:noAutofit/>
          </a:bodyPr>
          <a:lstStyle>
            <a:lvl1pPr>
              <a:defRPr>
                <a:solidFill>
                  <a:srgbClr val="3408AC"/>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4" name="Plassholder for innhold 3">
            <a:extLst>
              <a:ext uri="{FF2B5EF4-FFF2-40B4-BE49-F238E27FC236}">
                <a16:creationId xmlns:a16="http://schemas.microsoft.com/office/drawing/2014/main" id="{720DED3C-0854-4FF5-9136-8882FBDA1B88}"/>
              </a:ext>
            </a:extLst>
          </p:cNvPr>
          <p:cNvSpPr>
            <a:spLocks noGrp="1"/>
          </p:cNvSpPr>
          <p:nvPr>
            <p:ph sz="half" idx="2" hasCustomPrompt="1"/>
          </p:nvPr>
        </p:nvSpPr>
        <p:spPr>
          <a:xfrm>
            <a:off x="6508443" y="2283634"/>
            <a:ext cx="4746811" cy="3530710"/>
          </a:xfrm>
          <a:prstGeom prst="rect">
            <a:avLst/>
          </a:prstGeom>
        </p:spPr>
        <p:txBody>
          <a:bodyPr>
            <a:noAutofit/>
          </a:bodyPr>
          <a:lstStyle/>
          <a:p>
            <a:pPr lvl="0"/>
            <a:r>
              <a:rPr lang="nb-NO"/>
              <a:t>Click to add text</a:t>
            </a:r>
            <a:endParaRPr lang="nb-NO" dirty="0"/>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dato 4">
            <a:extLst>
              <a:ext uri="{FF2B5EF4-FFF2-40B4-BE49-F238E27FC236}">
                <a16:creationId xmlns:a16="http://schemas.microsoft.com/office/drawing/2014/main" id="{8E265217-5A13-4B02-BB91-B2F64A5BE0CD}"/>
              </a:ext>
            </a:extLst>
          </p:cNvPr>
          <p:cNvSpPr>
            <a:spLocks noGrp="1"/>
          </p:cNvSpPr>
          <p:nvPr>
            <p:ph type="dt" sz="half" idx="10"/>
          </p:nvPr>
        </p:nvSpPr>
        <p:spPr/>
        <p:txBody>
          <a:bodyPr>
            <a:noAutofit/>
          </a:bodyPr>
          <a:lstStyle/>
          <a:p>
            <a:fld id="{14463DC0-34DA-4C18-AB00-4938EE730E8F}" type="datetimeFigureOut">
              <a:rPr lang="nb-NO" smtClean="0"/>
              <a:t>05.01.2024</a:t>
            </a:fld>
            <a:endParaRPr lang="nb-NO" dirty="0"/>
          </a:p>
        </p:txBody>
      </p:sp>
      <p:sp>
        <p:nvSpPr>
          <p:cNvPr id="6" name="Plassholder for bunntekst 5">
            <a:extLst>
              <a:ext uri="{FF2B5EF4-FFF2-40B4-BE49-F238E27FC236}">
                <a16:creationId xmlns:a16="http://schemas.microsoft.com/office/drawing/2014/main" id="{0B6688BC-2BEE-4F38-AB41-53CC86410966}"/>
              </a:ext>
            </a:extLst>
          </p:cNvPr>
          <p:cNvSpPr>
            <a:spLocks noGrp="1"/>
          </p:cNvSpPr>
          <p:nvPr>
            <p:ph type="ftr" sz="quarter" idx="11"/>
          </p:nvPr>
        </p:nvSpPr>
        <p:spPr/>
        <p:txBody>
          <a:bodyPr>
            <a:noAutofit/>
          </a:bodyPr>
          <a:lstStyle/>
          <a:p>
            <a:endParaRPr lang="nb-NO" dirty="0"/>
          </a:p>
        </p:txBody>
      </p:sp>
      <p:sp>
        <p:nvSpPr>
          <p:cNvPr id="7" name="Plassholder for lysbildenummer 6">
            <a:extLst>
              <a:ext uri="{FF2B5EF4-FFF2-40B4-BE49-F238E27FC236}">
                <a16:creationId xmlns:a16="http://schemas.microsoft.com/office/drawing/2014/main" id="{F84E182E-B09B-41F3-8827-744B45ECA8AA}"/>
              </a:ext>
            </a:extLst>
          </p:cNvPr>
          <p:cNvSpPr>
            <a:spLocks noGrp="1"/>
          </p:cNvSpPr>
          <p:nvPr>
            <p:ph type="sldNum" sz="quarter" idx="12"/>
          </p:nvPr>
        </p:nvSpPr>
        <p:spPr/>
        <p:txBody>
          <a:bodyPr>
            <a:noAutofit/>
          </a:bodyPr>
          <a:lstStyle/>
          <a:p>
            <a:fld id="{D836C903-F190-4F14-B1C8-0E847B69BC3F}" type="slidenum">
              <a:rPr lang="nb-NO" smtClean="0"/>
              <a:pPr/>
              <a:t>‹#›</a:t>
            </a:fld>
            <a:endParaRPr lang="nb-NO" dirty="0"/>
          </a:p>
        </p:txBody>
      </p:sp>
      <p:sp>
        <p:nvSpPr>
          <p:cNvPr id="9" name="Plassholder for innhold 2">
            <a:extLst>
              <a:ext uri="{FF2B5EF4-FFF2-40B4-BE49-F238E27FC236}">
                <a16:creationId xmlns:a16="http://schemas.microsoft.com/office/drawing/2014/main" id="{9AA7D4D3-BCEC-499A-B0BA-506F9D749A50}"/>
              </a:ext>
            </a:extLst>
          </p:cNvPr>
          <p:cNvSpPr>
            <a:spLocks noGrp="1"/>
          </p:cNvSpPr>
          <p:nvPr>
            <p:ph idx="1" hasCustomPrompt="1"/>
          </p:nvPr>
        </p:nvSpPr>
        <p:spPr>
          <a:xfrm>
            <a:off x="972001" y="2283634"/>
            <a:ext cx="4746811" cy="3530710"/>
          </a:xfrm>
          <a:prstGeom prst="rect">
            <a:avLst/>
          </a:prstGeom>
        </p:spPr>
        <p:txBody>
          <a:bodyPr>
            <a:noAutofit/>
          </a:bodyPr>
          <a:lstStyle/>
          <a:p>
            <a:pPr lvl="0"/>
            <a:r>
              <a:rPr lang="nb-NO"/>
              <a:t>Click to add text</a:t>
            </a:r>
          </a:p>
          <a:p>
            <a:pPr lvl="1"/>
            <a:r>
              <a:rPr lang="nb-NO"/>
              <a:t>Andre nivå</a:t>
            </a:r>
          </a:p>
          <a:p>
            <a:pPr lvl="2"/>
            <a:r>
              <a:rPr lang="nb-NO"/>
              <a:t>Tredje nivå</a:t>
            </a:r>
          </a:p>
          <a:p>
            <a:pPr lvl="3"/>
            <a:r>
              <a:rPr lang="nb-NO"/>
              <a:t>Fjerde nivå</a:t>
            </a:r>
          </a:p>
          <a:p>
            <a:pPr lvl="4"/>
            <a:r>
              <a:rPr lang="nb-NO"/>
              <a:t>Femte nivå</a:t>
            </a:r>
          </a:p>
        </p:txBody>
      </p:sp>
      <p:pic>
        <p:nvPicPr>
          <p:cNvPr id="11" name="Picture 10" descr="A black background with purple letters&#10;&#10;Description automatically generated">
            <a:extLst>
              <a:ext uri="{FF2B5EF4-FFF2-40B4-BE49-F238E27FC236}">
                <a16:creationId xmlns:a16="http://schemas.microsoft.com/office/drawing/2014/main" id="{4F1DBA9F-0E51-53B4-8B2C-5CBB98E237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81548" y="229362"/>
            <a:ext cx="1338546" cy="552416"/>
          </a:xfrm>
          <a:prstGeom prst="rect">
            <a:avLst/>
          </a:prstGeom>
        </p:spPr>
      </p:pic>
    </p:spTree>
    <p:extLst>
      <p:ext uri="{BB962C8B-B14F-4D97-AF65-F5344CB8AC3E}">
        <p14:creationId xmlns:p14="http://schemas.microsoft.com/office/powerpoint/2010/main" val="10822028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o innholdsdeler">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AAED8D8-9DA9-418A-824E-E44805BC1217}"/>
              </a:ext>
            </a:extLst>
          </p:cNvPr>
          <p:cNvSpPr>
            <a:spLocks noGrp="1"/>
          </p:cNvSpPr>
          <p:nvPr>
            <p:ph type="title" hasCustomPrompt="1"/>
          </p:nvPr>
        </p:nvSpPr>
        <p:spPr/>
        <p:txBody>
          <a:bodyPr>
            <a:noAutofit/>
          </a:bodyPr>
          <a:lstStyle>
            <a:lvl1pPr>
              <a:defRPr>
                <a:solidFill>
                  <a:srgbClr val="3408AC"/>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4" name="Plassholder for innhold 3">
            <a:extLst>
              <a:ext uri="{FF2B5EF4-FFF2-40B4-BE49-F238E27FC236}">
                <a16:creationId xmlns:a16="http://schemas.microsoft.com/office/drawing/2014/main" id="{720DED3C-0854-4FF5-9136-8882FBDA1B88}"/>
              </a:ext>
            </a:extLst>
          </p:cNvPr>
          <p:cNvSpPr>
            <a:spLocks noGrp="1"/>
          </p:cNvSpPr>
          <p:nvPr>
            <p:ph sz="half" idx="2" hasCustomPrompt="1"/>
          </p:nvPr>
        </p:nvSpPr>
        <p:spPr>
          <a:xfrm>
            <a:off x="8234148" y="2340000"/>
            <a:ext cx="3021105" cy="3326552"/>
          </a:xfrm>
          <a:prstGeom prst="rect">
            <a:avLst/>
          </a:prstGeom>
        </p:spPr>
        <p:txBody>
          <a:bodyPr>
            <a:noAutofit/>
          </a:bodyPr>
          <a:lstStyle/>
          <a:p>
            <a:pPr lvl="0"/>
            <a:r>
              <a:rPr lang="nb-NO"/>
              <a:t>Click to add text</a:t>
            </a:r>
            <a:endParaRPr lang="nb-NO" dirty="0"/>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dato 4">
            <a:extLst>
              <a:ext uri="{FF2B5EF4-FFF2-40B4-BE49-F238E27FC236}">
                <a16:creationId xmlns:a16="http://schemas.microsoft.com/office/drawing/2014/main" id="{8E265217-5A13-4B02-BB91-B2F64A5BE0CD}"/>
              </a:ext>
            </a:extLst>
          </p:cNvPr>
          <p:cNvSpPr>
            <a:spLocks noGrp="1"/>
          </p:cNvSpPr>
          <p:nvPr>
            <p:ph type="dt" sz="half" idx="10"/>
          </p:nvPr>
        </p:nvSpPr>
        <p:spPr/>
        <p:txBody>
          <a:bodyPr>
            <a:noAutofit/>
          </a:bodyPr>
          <a:lstStyle/>
          <a:p>
            <a:fld id="{14463DC0-34DA-4C18-AB00-4938EE730E8F}" type="datetimeFigureOut">
              <a:rPr lang="nb-NO" smtClean="0"/>
              <a:t>05.01.2024</a:t>
            </a:fld>
            <a:endParaRPr lang="nb-NO" dirty="0"/>
          </a:p>
        </p:txBody>
      </p:sp>
      <p:sp>
        <p:nvSpPr>
          <p:cNvPr id="6" name="Plassholder for bunntekst 5">
            <a:extLst>
              <a:ext uri="{FF2B5EF4-FFF2-40B4-BE49-F238E27FC236}">
                <a16:creationId xmlns:a16="http://schemas.microsoft.com/office/drawing/2014/main" id="{0B6688BC-2BEE-4F38-AB41-53CC86410966}"/>
              </a:ext>
            </a:extLst>
          </p:cNvPr>
          <p:cNvSpPr>
            <a:spLocks noGrp="1"/>
          </p:cNvSpPr>
          <p:nvPr>
            <p:ph type="ftr" sz="quarter" idx="11"/>
          </p:nvPr>
        </p:nvSpPr>
        <p:spPr/>
        <p:txBody>
          <a:bodyPr>
            <a:noAutofit/>
          </a:bodyPr>
          <a:lstStyle/>
          <a:p>
            <a:endParaRPr lang="nb-NO" dirty="0"/>
          </a:p>
        </p:txBody>
      </p:sp>
      <p:sp>
        <p:nvSpPr>
          <p:cNvPr id="7" name="Plassholder for lysbildenummer 6">
            <a:extLst>
              <a:ext uri="{FF2B5EF4-FFF2-40B4-BE49-F238E27FC236}">
                <a16:creationId xmlns:a16="http://schemas.microsoft.com/office/drawing/2014/main" id="{F84E182E-B09B-41F3-8827-744B45ECA8AA}"/>
              </a:ext>
            </a:extLst>
          </p:cNvPr>
          <p:cNvSpPr>
            <a:spLocks noGrp="1"/>
          </p:cNvSpPr>
          <p:nvPr>
            <p:ph type="sldNum" sz="quarter" idx="12"/>
          </p:nvPr>
        </p:nvSpPr>
        <p:spPr/>
        <p:txBody>
          <a:bodyPr>
            <a:noAutofit/>
          </a:bodyPr>
          <a:lstStyle/>
          <a:p>
            <a:fld id="{801835D9-80B7-494D-81B7-E412DA78544F}" type="slidenum">
              <a:rPr lang="nb-NO" smtClean="0"/>
              <a:pPr/>
              <a:t>‹#›</a:t>
            </a:fld>
            <a:endParaRPr lang="nb-NO" dirty="0"/>
          </a:p>
        </p:txBody>
      </p:sp>
      <p:sp>
        <p:nvSpPr>
          <p:cNvPr id="9" name="Plassholder for innhold 2">
            <a:extLst>
              <a:ext uri="{FF2B5EF4-FFF2-40B4-BE49-F238E27FC236}">
                <a16:creationId xmlns:a16="http://schemas.microsoft.com/office/drawing/2014/main" id="{9AA7D4D3-BCEC-499A-B0BA-506F9D749A50}"/>
              </a:ext>
            </a:extLst>
          </p:cNvPr>
          <p:cNvSpPr>
            <a:spLocks noGrp="1"/>
          </p:cNvSpPr>
          <p:nvPr>
            <p:ph idx="1" hasCustomPrompt="1"/>
          </p:nvPr>
        </p:nvSpPr>
        <p:spPr>
          <a:xfrm>
            <a:off x="4595341" y="2340000"/>
            <a:ext cx="3021105" cy="3326552"/>
          </a:xfrm>
          <a:prstGeom prst="rect">
            <a:avLst/>
          </a:prstGeom>
        </p:spPr>
        <p:txBody>
          <a:bodyPr>
            <a:noAutofit/>
          </a:bodyPr>
          <a:lstStyle/>
          <a:p>
            <a:pPr lvl="0"/>
            <a:r>
              <a:rPr lang="nb-NO"/>
              <a:t>Click to add text</a:t>
            </a:r>
          </a:p>
          <a:p>
            <a:pPr lvl="1"/>
            <a:r>
              <a:rPr lang="nb-NO"/>
              <a:t>Andre nivå</a:t>
            </a:r>
          </a:p>
          <a:p>
            <a:pPr lvl="2"/>
            <a:r>
              <a:rPr lang="nb-NO"/>
              <a:t>Tredje nivå</a:t>
            </a:r>
          </a:p>
          <a:p>
            <a:pPr lvl="3"/>
            <a:r>
              <a:rPr lang="nb-NO"/>
              <a:t>Fjerde nivå</a:t>
            </a:r>
          </a:p>
          <a:p>
            <a:pPr lvl="4"/>
            <a:r>
              <a:rPr lang="nb-NO"/>
              <a:t>Femte nivå</a:t>
            </a:r>
          </a:p>
        </p:txBody>
      </p:sp>
      <p:sp>
        <p:nvSpPr>
          <p:cNvPr id="11" name="Plassholder for innhold 2">
            <a:extLst>
              <a:ext uri="{FF2B5EF4-FFF2-40B4-BE49-F238E27FC236}">
                <a16:creationId xmlns:a16="http://schemas.microsoft.com/office/drawing/2014/main" id="{B0380B2E-9BAD-49A7-92CE-FD2EC467266A}"/>
              </a:ext>
            </a:extLst>
          </p:cNvPr>
          <p:cNvSpPr>
            <a:spLocks noGrp="1"/>
          </p:cNvSpPr>
          <p:nvPr>
            <p:ph idx="13" hasCustomPrompt="1"/>
          </p:nvPr>
        </p:nvSpPr>
        <p:spPr>
          <a:xfrm>
            <a:off x="972000" y="2340000"/>
            <a:ext cx="3021105" cy="3326552"/>
          </a:xfrm>
          <a:prstGeom prst="rect">
            <a:avLst/>
          </a:prstGeom>
        </p:spPr>
        <p:txBody>
          <a:bodyPr>
            <a:noAutofit/>
          </a:bodyPr>
          <a:lstStyle/>
          <a:p>
            <a:pPr lvl="0"/>
            <a:r>
              <a:rPr lang="nb-NO"/>
              <a:t>Click to add text</a:t>
            </a:r>
          </a:p>
          <a:p>
            <a:pPr lvl="1"/>
            <a:r>
              <a:rPr lang="nb-NO"/>
              <a:t>Andre nivå</a:t>
            </a:r>
          </a:p>
          <a:p>
            <a:pPr lvl="2"/>
            <a:r>
              <a:rPr lang="nb-NO"/>
              <a:t>Tredje nivå</a:t>
            </a:r>
          </a:p>
          <a:p>
            <a:pPr lvl="3"/>
            <a:r>
              <a:rPr lang="nb-NO"/>
              <a:t>Fjerde nivå</a:t>
            </a:r>
          </a:p>
          <a:p>
            <a:pPr lvl="4"/>
            <a:r>
              <a:rPr lang="nb-NO"/>
              <a:t>Femte nivå</a:t>
            </a:r>
          </a:p>
        </p:txBody>
      </p:sp>
      <p:pic>
        <p:nvPicPr>
          <p:cNvPr id="10" name="Grafikk 8">
            <a:extLst>
              <a:ext uri="{FF2B5EF4-FFF2-40B4-BE49-F238E27FC236}">
                <a16:creationId xmlns:a16="http://schemas.microsoft.com/office/drawing/2014/main" id="{C106423A-E3C5-A998-11CE-6EB355CA047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55253" y="290515"/>
            <a:ext cx="591605" cy="585747"/>
          </a:xfrm>
          <a:prstGeom prst="rect">
            <a:avLst/>
          </a:prstGeom>
        </p:spPr>
      </p:pic>
    </p:spTree>
    <p:extLst>
      <p:ext uri="{BB962C8B-B14F-4D97-AF65-F5344CB8AC3E}">
        <p14:creationId xmlns:p14="http://schemas.microsoft.com/office/powerpoint/2010/main" val="1021787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40000" fill="hold"/>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To innholdsdeler">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AAED8D8-9DA9-418A-824E-E44805BC1217}"/>
              </a:ext>
            </a:extLst>
          </p:cNvPr>
          <p:cNvSpPr>
            <a:spLocks noGrp="1"/>
          </p:cNvSpPr>
          <p:nvPr>
            <p:ph type="title" hasCustomPrompt="1"/>
          </p:nvPr>
        </p:nvSpPr>
        <p:spPr/>
        <p:txBody>
          <a:bodyPr>
            <a:noAutofit/>
          </a:bodyPr>
          <a:lstStyle>
            <a:lvl1pPr>
              <a:defRPr>
                <a:solidFill>
                  <a:srgbClr val="3408AC"/>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4" name="Plassholder for innhold 3">
            <a:extLst>
              <a:ext uri="{FF2B5EF4-FFF2-40B4-BE49-F238E27FC236}">
                <a16:creationId xmlns:a16="http://schemas.microsoft.com/office/drawing/2014/main" id="{720DED3C-0854-4FF5-9136-8882FBDA1B88}"/>
              </a:ext>
            </a:extLst>
          </p:cNvPr>
          <p:cNvSpPr>
            <a:spLocks noGrp="1"/>
          </p:cNvSpPr>
          <p:nvPr>
            <p:ph sz="half" idx="2" hasCustomPrompt="1"/>
          </p:nvPr>
        </p:nvSpPr>
        <p:spPr>
          <a:xfrm>
            <a:off x="8234148" y="2340000"/>
            <a:ext cx="3021105" cy="3326552"/>
          </a:xfrm>
          <a:prstGeom prst="rect">
            <a:avLst/>
          </a:prstGeom>
        </p:spPr>
        <p:txBody>
          <a:bodyPr>
            <a:noAutofit/>
          </a:bodyPr>
          <a:lstStyle/>
          <a:p>
            <a:pPr lvl="0"/>
            <a:r>
              <a:rPr lang="nb-NO"/>
              <a:t>Click to add text</a:t>
            </a:r>
            <a:endParaRPr lang="nb-NO" dirty="0"/>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dato 4">
            <a:extLst>
              <a:ext uri="{FF2B5EF4-FFF2-40B4-BE49-F238E27FC236}">
                <a16:creationId xmlns:a16="http://schemas.microsoft.com/office/drawing/2014/main" id="{8E265217-5A13-4B02-BB91-B2F64A5BE0CD}"/>
              </a:ext>
            </a:extLst>
          </p:cNvPr>
          <p:cNvSpPr>
            <a:spLocks noGrp="1"/>
          </p:cNvSpPr>
          <p:nvPr>
            <p:ph type="dt" sz="half" idx="10"/>
          </p:nvPr>
        </p:nvSpPr>
        <p:spPr/>
        <p:txBody>
          <a:bodyPr>
            <a:noAutofit/>
          </a:bodyPr>
          <a:lstStyle/>
          <a:p>
            <a:fld id="{14463DC0-34DA-4C18-AB00-4938EE730E8F}" type="datetimeFigureOut">
              <a:rPr lang="nb-NO" smtClean="0"/>
              <a:t>05.01.2024</a:t>
            </a:fld>
            <a:endParaRPr lang="nb-NO" dirty="0"/>
          </a:p>
        </p:txBody>
      </p:sp>
      <p:sp>
        <p:nvSpPr>
          <p:cNvPr id="6" name="Plassholder for bunntekst 5">
            <a:extLst>
              <a:ext uri="{FF2B5EF4-FFF2-40B4-BE49-F238E27FC236}">
                <a16:creationId xmlns:a16="http://schemas.microsoft.com/office/drawing/2014/main" id="{0B6688BC-2BEE-4F38-AB41-53CC86410966}"/>
              </a:ext>
            </a:extLst>
          </p:cNvPr>
          <p:cNvSpPr>
            <a:spLocks noGrp="1"/>
          </p:cNvSpPr>
          <p:nvPr>
            <p:ph type="ftr" sz="quarter" idx="11"/>
          </p:nvPr>
        </p:nvSpPr>
        <p:spPr/>
        <p:txBody>
          <a:bodyPr>
            <a:noAutofit/>
          </a:bodyPr>
          <a:lstStyle/>
          <a:p>
            <a:endParaRPr lang="nb-NO" dirty="0"/>
          </a:p>
        </p:txBody>
      </p:sp>
      <p:sp>
        <p:nvSpPr>
          <p:cNvPr id="7" name="Plassholder for lysbildenummer 6">
            <a:extLst>
              <a:ext uri="{FF2B5EF4-FFF2-40B4-BE49-F238E27FC236}">
                <a16:creationId xmlns:a16="http://schemas.microsoft.com/office/drawing/2014/main" id="{F84E182E-B09B-41F3-8827-744B45ECA8AA}"/>
              </a:ext>
            </a:extLst>
          </p:cNvPr>
          <p:cNvSpPr>
            <a:spLocks noGrp="1"/>
          </p:cNvSpPr>
          <p:nvPr>
            <p:ph type="sldNum" sz="quarter" idx="12"/>
          </p:nvPr>
        </p:nvSpPr>
        <p:spPr/>
        <p:txBody>
          <a:bodyPr>
            <a:noAutofit/>
          </a:bodyPr>
          <a:lstStyle/>
          <a:p>
            <a:fld id="{801835D9-80B7-494D-81B7-E412DA78544F}" type="slidenum">
              <a:rPr lang="nb-NO" smtClean="0"/>
              <a:pPr/>
              <a:t>‹#›</a:t>
            </a:fld>
            <a:endParaRPr lang="nb-NO" dirty="0"/>
          </a:p>
        </p:txBody>
      </p:sp>
      <p:sp>
        <p:nvSpPr>
          <p:cNvPr id="9" name="Plassholder for innhold 2">
            <a:extLst>
              <a:ext uri="{FF2B5EF4-FFF2-40B4-BE49-F238E27FC236}">
                <a16:creationId xmlns:a16="http://schemas.microsoft.com/office/drawing/2014/main" id="{9AA7D4D3-BCEC-499A-B0BA-506F9D749A50}"/>
              </a:ext>
            </a:extLst>
          </p:cNvPr>
          <p:cNvSpPr>
            <a:spLocks noGrp="1"/>
          </p:cNvSpPr>
          <p:nvPr>
            <p:ph idx="1" hasCustomPrompt="1"/>
          </p:nvPr>
        </p:nvSpPr>
        <p:spPr>
          <a:xfrm>
            <a:off x="4595341" y="2340000"/>
            <a:ext cx="3021105" cy="3326552"/>
          </a:xfrm>
          <a:prstGeom prst="rect">
            <a:avLst/>
          </a:prstGeom>
        </p:spPr>
        <p:txBody>
          <a:bodyPr>
            <a:noAutofit/>
          </a:bodyPr>
          <a:lstStyle/>
          <a:p>
            <a:pPr lvl="0"/>
            <a:r>
              <a:rPr lang="nb-NO"/>
              <a:t>Click to add text</a:t>
            </a:r>
          </a:p>
          <a:p>
            <a:pPr lvl="1"/>
            <a:r>
              <a:rPr lang="nb-NO"/>
              <a:t>Andre nivå</a:t>
            </a:r>
          </a:p>
          <a:p>
            <a:pPr lvl="2"/>
            <a:r>
              <a:rPr lang="nb-NO"/>
              <a:t>Tredje nivå</a:t>
            </a:r>
          </a:p>
          <a:p>
            <a:pPr lvl="3"/>
            <a:r>
              <a:rPr lang="nb-NO"/>
              <a:t>Fjerde nivå</a:t>
            </a:r>
          </a:p>
          <a:p>
            <a:pPr lvl="4"/>
            <a:r>
              <a:rPr lang="nb-NO"/>
              <a:t>Femte nivå</a:t>
            </a:r>
          </a:p>
        </p:txBody>
      </p:sp>
      <p:sp>
        <p:nvSpPr>
          <p:cNvPr id="11" name="Plassholder for innhold 2">
            <a:extLst>
              <a:ext uri="{FF2B5EF4-FFF2-40B4-BE49-F238E27FC236}">
                <a16:creationId xmlns:a16="http://schemas.microsoft.com/office/drawing/2014/main" id="{B0380B2E-9BAD-49A7-92CE-FD2EC467266A}"/>
              </a:ext>
            </a:extLst>
          </p:cNvPr>
          <p:cNvSpPr>
            <a:spLocks noGrp="1"/>
          </p:cNvSpPr>
          <p:nvPr>
            <p:ph idx="13" hasCustomPrompt="1"/>
          </p:nvPr>
        </p:nvSpPr>
        <p:spPr>
          <a:xfrm>
            <a:off x="972000" y="2340000"/>
            <a:ext cx="3021105" cy="3326552"/>
          </a:xfrm>
          <a:prstGeom prst="rect">
            <a:avLst/>
          </a:prstGeom>
        </p:spPr>
        <p:txBody>
          <a:bodyPr>
            <a:noAutofit/>
          </a:bodyPr>
          <a:lstStyle/>
          <a:p>
            <a:pPr lvl="0"/>
            <a:r>
              <a:rPr lang="nb-NO"/>
              <a:t>Click to add text</a:t>
            </a:r>
          </a:p>
          <a:p>
            <a:pPr lvl="1"/>
            <a:r>
              <a:rPr lang="nb-NO"/>
              <a:t>Andre nivå</a:t>
            </a:r>
          </a:p>
          <a:p>
            <a:pPr lvl="2"/>
            <a:r>
              <a:rPr lang="nb-NO"/>
              <a:t>Tredje nivå</a:t>
            </a:r>
          </a:p>
          <a:p>
            <a:pPr lvl="3"/>
            <a:r>
              <a:rPr lang="nb-NO"/>
              <a:t>Fjerde nivå</a:t>
            </a:r>
          </a:p>
          <a:p>
            <a:pPr lvl="4"/>
            <a:r>
              <a:rPr lang="nb-NO"/>
              <a:t>Femte nivå</a:t>
            </a:r>
          </a:p>
        </p:txBody>
      </p:sp>
      <p:pic>
        <p:nvPicPr>
          <p:cNvPr id="3" name="Picture 2" descr="A black background with purple letters&#10;&#10;Description automatically generated">
            <a:extLst>
              <a:ext uri="{FF2B5EF4-FFF2-40B4-BE49-F238E27FC236}">
                <a16:creationId xmlns:a16="http://schemas.microsoft.com/office/drawing/2014/main" id="{8B3DBE65-45DD-30F2-A147-0320DE015D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81548" y="229362"/>
            <a:ext cx="1338546" cy="552416"/>
          </a:xfrm>
          <a:prstGeom prst="rect">
            <a:avLst/>
          </a:prstGeom>
        </p:spPr>
      </p:pic>
    </p:spTree>
    <p:extLst>
      <p:ext uri="{BB962C8B-B14F-4D97-AF65-F5344CB8AC3E}">
        <p14:creationId xmlns:p14="http://schemas.microsoft.com/office/powerpoint/2010/main" val="115363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tellysbilde #3">
    <p:bg>
      <p:bgPr>
        <a:solidFill>
          <a:schemeClr val="accent1"/>
        </a:solidFill>
        <a:effectLst/>
      </p:bgPr>
    </p:bg>
    <p:spTree>
      <p:nvGrpSpPr>
        <p:cNvPr id="1" name=""/>
        <p:cNvGrpSpPr/>
        <p:nvPr/>
      </p:nvGrpSpPr>
      <p:grpSpPr>
        <a:xfrm>
          <a:off x="0" y="0"/>
          <a:ext cx="0" cy="0"/>
          <a:chOff x="0" y="0"/>
          <a:chExt cx="0" cy="0"/>
        </a:xfrm>
      </p:grpSpPr>
      <p:pic>
        <p:nvPicPr>
          <p:cNvPr id="12" name="Picture 11" descr="A child standing in the snow&#10;&#10;Description automatically generated">
            <a:extLst>
              <a:ext uri="{FF2B5EF4-FFF2-40B4-BE49-F238E27FC236}">
                <a16:creationId xmlns:a16="http://schemas.microsoft.com/office/drawing/2014/main" id="{3B7F6256-70F7-D0B0-C509-A3881AF242C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4864" b="923"/>
          <a:stretch/>
        </p:blipFill>
        <p:spPr>
          <a:xfrm>
            <a:off x="-20096" y="-7568"/>
            <a:ext cx="12258788" cy="6910783"/>
          </a:xfrm>
          <a:prstGeom prst="rect">
            <a:avLst/>
          </a:prstGeom>
        </p:spPr>
      </p:pic>
      <p:sp>
        <p:nvSpPr>
          <p:cNvPr id="9" name="Rektangel 8">
            <a:extLst>
              <a:ext uri="{FF2B5EF4-FFF2-40B4-BE49-F238E27FC236}">
                <a16:creationId xmlns:a16="http://schemas.microsoft.com/office/drawing/2014/main" id="{0A605F03-934B-4846-99CB-E0F79B1FA482}"/>
              </a:ext>
            </a:extLst>
          </p:cNvPr>
          <p:cNvSpPr/>
          <p:nvPr userDrawn="1"/>
        </p:nvSpPr>
        <p:spPr>
          <a:xfrm>
            <a:off x="-20096" y="-7568"/>
            <a:ext cx="12258788" cy="691078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tel 1">
            <a:extLst>
              <a:ext uri="{FF2B5EF4-FFF2-40B4-BE49-F238E27FC236}">
                <a16:creationId xmlns:a16="http://schemas.microsoft.com/office/drawing/2014/main" id="{5C7CECF0-4E2A-405C-97D9-385DF763EDF0}"/>
              </a:ext>
            </a:extLst>
          </p:cNvPr>
          <p:cNvSpPr>
            <a:spLocks noGrp="1"/>
          </p:cNvSpPr>
          <p:nvPr>
            <p:ph type="ctrTitle" hasCustomPrompt="1"/>
          </p:nvPr>
        </p:nvSpPr>
        <p:spPr>
          <a:xfrm>
            <a:off x="1445883" y="2623146"/>
            <a:ext cx="7644330" cy="1440393"/>
          </a:xfrm>
        </p:spPr>
        <p:txBody>
          <a:bodyPr anchor="b">
            <a:noAutofit/>
          </a:bodyPr>
          <a:lstStyle>
            <a:lvl1pPr algn="l">
              <a:defRPr sz="4800">
                <a:solidFill>
                  <a:schemeClr val="lt1"/>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3" name="Undertittel 2">
            <a:extLst>
              <a:ext uri="{FF2B5EF4-FFF2-40B4-BE49-F238E27FC236}">
                <a16:creationId xmlns:a16="http://schemas.microsoft.com/office/drawing/2014/main" id="{BA01669F-6CEC-4140-BCF0-9EBA15C44F02}"/>
              </a:ext>
            </a:extLst>
          </p:cNvPr>
          <p:cNvSpPr>
            <a:spLocks noGrp="1"/>
          </p:cNvSpPr>
          <p:nvPr>
            <p:ph type="subTitle" idx="1" hasCustomPrompt="1"/>
          </p:nvPr>
        </p:nvSpPr>
        <p:spPr>
          <a:xfrm>
            <a:off x="1445883" y="4119710"/>
            <a:ext cx="7644331" cy="1260157"/>
          </a:xfrm>
          <a:prstGeom prst="rect">
            <a:avLst/>
          </a:prstGeom>
        </p:spPr>
        <p:txBody>
          <a:bodyPr>
            <a:noAutofit/>
          </a:bodyPr>
          <a:lstStyle>
            <a:lvl1pPr marL="0" indent="0" algn="l">
              <a:lnSpc>
                <a:spcPct val="100000"/>
              </a:lnSpc>
              <a:buNone/>
              <a:defRPr sz="28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err="1"/>
              <a:t>Click</a:t>
            </a:r>
            <a:r>
              <a:rPr lang="nb-NO" dirty="0"/>
              <a:t> to </a:t>
            </a:r>
            <a:r>
              <a:rPr lang="nb-NO" dirty="0" err="1"/>
              <a:t>add</a:t>
            </a:r>
            <a:r>
              <a:rPr lang="nb-NO" dirty="0"/>
              <a:t> </a:t>
            </a:r>
            <a:r>
              <a:rPr lang="nb-NO" dirty="0" err="1"/>
              <a:t>subtitle</a:t>
            </a:r>
            <a:endParaRPr lang="nb-NO" dirty="0"/>
          </a:p>
        </p:txBody>
      </p:sp>
      <p:sp>
        <p:nvSpPr>
          <p:cNvPr id="4" name="Plassholder for dato 3">
            <a:extLst>
              <a:ext uri="{FF2B5EF4-FFF2-40B4-BE49-F238E27FC236}">
                <a16:creationId xmlns:a16="http://schemas.microsoft.com/office/drawing/2014/main" id="{A6B52B5E-4AD6-4A41-B04B-3D56F3D197FF}"/>
              </a:ext>
            </a:extLst>
          </p:cNvPr>
          <p:cNvSpPr>
            <a:spLocks noGrp="1"/>
          </p:cNvSpPr>
          <p:nvPr>
            <p:ph type="dt" sz="half" idx="10"/>
          </p:nvPr>
        </p:nvSpPr>
        <p:spPr>
          <a:xfrm>
            <a:off x="1447200" y="5624512"/>
            <a:ext cx="2743200" cy="365125"/>
          </a:xfrm>
        </p:spPr>
        <p:txBody>
          <a:bodyPr>
            <a:noAutofit/>
          </a:bodyPr>
          <a:lstStyle>
            <a:lvl1pPr>
              <a:defRPr sz="1800"/>
            </a:lvl1pPr>
          </a:lstStyle>
          <a:p>
            <a:fld id="{14463DC0-34DA-4C18-AB00-4938EE730E8F}" type="datetimeFigureOut">
              <a:rPr lang="nb-NO" smtClean="0"/>
              <a:pPr/>
              <a:t>05.01.2024</a:t>
            </a:fld>
            <a:endParaRPr lang="nb-NO"/>
          </a:p>
        </p:txBody>
      </p:sp>
      <p:pic>
        <p:nvPicPr>
          <p:cNvPr id="10" name="Picture 9" descr="A black and white text on a black background&#10;&#10;Description automatically generated">
            <a:extLst>
              <a:ext uri="{FF2B5EF4-FFF2-40B4-BE49-F238E27FC236}">
                <a16:creationId xmlns:a16="http://schemas.microsoft.com/office/drawing/2014/main" id="{BBA2B640-C3A3-96AC-C69E-E9B093D83FA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43600" y="820800"/>
            <a:ext cx="5181600" cy="914400"/>
          </a:xfrm>
          <a:prstGeom prst="rect">
            <a:avLst/>
          </a:prstGeom>
        </p:spPr>
      </p:pic>
    </p:spTree>
    <p:extLst>
      <p:ext uri="{BB962C8B-B14F-4D97-AF65-F5344CB8AC3E}">
        <p14:creationId xmlns:p14="http://schemas.microsoft.com/office/powerpoint/2010/main" val="39945100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99" userDrawn="1">
          <p15:clr>
            <a:srgbClr val="FBAE40"/>
          </p15:clr>
        </p15:guide>
        <p15:guide id="2" pos="9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To innholdsdeler">
    <p:bg>
      <p:bgPr>
        <a:solidFill>
          <a:srgbClr val="F2E5EE"/>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AAED8D8-9DA9-418A-824E-E44805BC1217}"/>
              </a:ext>
            </a:extLst>
          </p:cNvPr>
          <p:cNvSpPr>
            <a:spLocks noGrp="1"/>
          </p:cNvSpPr>
          <p:nvPr>
            <p:ph type="title" hasCustomPrompt="1"/>
          </p:nvPr>
        </p:nvSpPr>
        <p:spPr/>
        <p:txBody>
          <a:bodyPr>
            <a:noAutofit/>
          </a:bodyPr>
          <a:lstStyle>
            <a:lvl1pPr>
              <a:defRPr>
                <a:solidFill>
                  <a:srgbClr val="3408AC"/>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4" name="Plassholder for innhold 3">
            <a:extLst>
              <a:ext uri="{FF2B5EF4-FFF2-40B4-BE49-F238E27FC236}">
                <a16:creationId xmlns:a16="http://schemas.microsoft.com/office/drawing/2014/main" id="{720DED3C-0854-4FF5-9136-8882FBDA1B88}"/>
              </a:ext>
            </a:extLst>
          </p:cNvPr>
          <p:cNvSpPr>
            <a:spLocks noGrp="1"/>
          </p:cNvSpPr>
          <p:nvPr>
            <p:ph sz="half" idx="2" hasCustomPrompt="1"/>
          </p:nvPr>
        </p:nvSpPr>
        <p:spPr>
          <a:xfrm>
            <a:off x="8234148" y="2340000"/>
            <a:ext cx="3021105" cy="3326552"/>
          </a:xfrm>
          <a:prstGeom prst="rect">
            <a:avLst/>
          </a:prstGeom>
        </p:spPr>
        <p:txBody>
          <a:bodyPr>
            <a:noAutofit/>
          </a:bodyPr>
          <a:lstStyle/>
          <a:p>
            <a:pPr lvl="0"/>
            <a:r>
              <a:rPr lang="nb-NO"/>
              <a:t>Click to add text</a:t>
            </a:r>
            <a:endParaRPr lang="nb-NO" dirty="0"/>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dato 4">
            <a:extLst>
              <a:ext uri="{FF2B5EF4-FFF2-40B4-BE49-F238E27FC236}">
                <a16:creationId xmlns:a16="http://schemas.microsoft.com/office/drawing/2014/main" id="{8E265217-5A13-4B02-BB91-B2F64A5BE0CD}"/>
              </a:ext>
            </a:extLst>
          </p:cNvPr>
          <p:cNvSpPr>
            <a:spLocks noGrp="1"/>
          </p:cNvSpPr>
          <p:nvPr>
            <p:ph type="dt" sz="half" idx="10"/>
          </p:nvPr>
        </p:nvSpPr>
        <p:spPr/>
        <p:txBody>
          <a:bodyPr>
            <a:noAutofit/>
          </a:bodyPr>
          <a:lstStyle/>
          <a:p>
            <a:fld id="{14463DC0-34DA-4C18-AB00-4938EE730E8F}" type="datetimeFigureOut">
              <a:rPr lang="nb-NO" smtClean="0"/>
              <a:t>05.01.2024</a:t>
            </a:fld>
            <a:endParaRPr lang="nb-NO" dirty="0"/>
          </a:p>
        </p:txBody>
      </p:sp>
      <p:sp>
        <p:nvSpPr>
          <p:cNvPr id="6" name="Plassholder for bunntekst 5">
            <a:extLst>
              <a:ext uri="{FF2B5EF4-FFF2-40B4-BE49-F238E27FC236}">
                <a16:creationId xmlns:a16="http://schemas.microsoft.com/office/drawing/2014/main" id="{0B6688BC-2BEE-4F38-AB41-53CC86410966}"/>
              </a:ext>
            </a:extLst>
          </p:cNvPr>
          <p:cNvSpPr>
            <a:spLocks noGrp="1"/>
          </p:cNvSpPr>
          <p:nvPr>
            <p:ph type="ftr" sz="quarter" idx="11"/>
          </p:nvPr>
        </p:nvSpPr>
        <p:spPr/>
        <p:txBody>
          <a:bodyPr>
            <a:noAutofit/>
          </a:bodyPr>
          <a:lstStyle/>
          <a:p>
            <a:endParaRPr lang="nb-NO" dirty="0"/>
          </a:p>
        </p:txBody>
      </p:sp>
      <p:sp>
        <p:nvSpPr>
          <p:cNvPr id="7" name="Plassholder for lysbildenummer 6">
            <a:extLst>
              <a:ext uri="{FF2B5EF4-FFF2-40B4-BE49-F238E27FC236}">
                <a16:creationId xmlns:a16="http://schemas.microsoft.com/office/drawing/2014/main" id="{F84E182E-B09B-41F3-8827-744B45ECA8AA}"/>
              </a:ext>
            </a:extLst>
          </p:cNvPr>
          <p:cNvSpPr>
            <a:spLocks noGrp="1"/>
          </p:cNvSpPr>
          <p:nvPr>
            <p:ph type="sldNum" sz="quarter" idx="12"/>
          </p:nvPr>
        </p:nvSpPr>
        <p:spPr/>
        <p:txBody>
          <a:bodyPr>
            <a:noAutofit/>
          </a:bodyPr>
          <a:lstStyle/>
          <a:p>
            <a:fld id="{801835D9-80B7-494D-81B7-E412DA78544F}" type="slidenum">
              <a:rPr lang="nb-NO" smtClean="0"/>
              <a:pPr/>
              <a:t>‹#›</a:t>
            </a:fld>
            <a:endParaRPr lang="nb-NO" dirty="0"/>
          </a:p>
        </p:txBody>
      </p:sp>
      <p:sp>
        <p:nvSpPr>
          <p:cNvPr id="9" name="Plassholder for innhold 2">
            <a:extLst>
              <a:ext uri="{FF2B5EF4-FFF2-40B4-BE49-F238E27FC236}">
                <a16:creationId xmlns:a16="http://schemas.microsoft.com/office/drawing/2014/main" id="{9AA7D4D3-BCEC-499A-B0BA-506F9D749A50}"/>
              </a:ext>
            </a:extLst>
          </p:cNvPr>
          <p:cNvSpPr>
            <a:spLocks noGrp="1"/>
          </p:cNvSpPr>
          <p:nvPr>
            <p:ph idx="1" hasCustomPrompt="1"/>
          </p:nvPr>
        </p:nvSpPr>
        <p:spPr>
          <a:xfrm>
            <a:off x="4595341" y="2340000"/>
            <a:ext cx="3021105" cy="3326552"/>
          </a:xfrm>
          <a:prstGeom prst="rect">
            <a:avLst/>
          </a:prstGeom>
        </p:spPr>
        <p:txBody>
          <a:bodyPr>
            <a:noAutofit/>
          </a:bodyPr>
          <a:lstStyle/>
          <a:p>
            <a:pPr lvl="0"/>
            <a:r>
              <a:rPr lang="nb-NO"/>
              <a:t>Click to add text</a:t>
            </a:r>
          </a:p>
          <a:p>
            <a:pPr lvl="1"/>
            <a:r>
              <a:rPr lang="nb-NO"/>
              <a:t>Andre nivå</a:t>
            </a:r>
          </a:p>
          <a:p>
            <a:pPr lvl="2"/>
            <a:r>
              <a:rPr lang="nb-NO"/>
              <a:t>Tredje nivå</a:t>
            </a:r>
          </a:p>
          <a:p>
            <a:pPr lvl="3"/>
            <a:r>
              <a:rPr lang="nb-NO"/>
              <a:t>Fjerde nivå</a:t>
            </a:r>
          </a:p>
          <a:p>
            <a:pPr lvl="4"/>
            <a:r>
              <a:rPr lang="nb-NO"/>
              <a:t>Femte nivå</a:t>
            </a:r>
          </a:p>
        </p:txBody>
      </p:sp>
      <p:sp>
        <p:nvSpPr>
          <p:cNvPr id="11" name="Plassholder for innhold 2">
            <a:extLst>
              <a:ext uri="{FF2B5EF4-FFF2-40B4-BE49-F238E27FC236}">
                <a16:creationId xmlns:a16="http://schemas.microsoft.com/office/drawing/2014/main" id="{B0380B2E-9BAD-49A7-92CE-FD2EC467266A}"/>
              </a:ext>
            </a:extLst>
          </p:cNvPr>
          <p:cNvSpPr>
            <a:spLocks noGrp="1"/>
          </p:cNvSpPr>
          <p:nvPr>
            <p:ph idx="13" hasCustomPrompt="1"/>
          </p:nvPr>
        </p:nvSpPr>
        <p:spPr>
          <a:xfrm>
            <a:off x="972000" y="2340000"/>
            <a:ext cx="3021105" cy="3326552"/>
          </a:xfrm>
          <a:prstGeom prst="rect">
            <a:avLst/>
          </a:prstGeom>
        </p:spPr>
        <p:txBody>
          <a:bodyPr>
            <a:noAutofit/>
          </a:bodyPr>
          <a:lstStyle/>
          <a:p>
            <a:pPr lvl="0"/>
            <a:r>
              <a:rPr lang="nb-NO"/>
              <a:t>Click to add text</a:t>
            </a:r>
          </a:p>
          <a:p>
            <a:pPr lvl="1"/>
            <a:r>
              <a:rPr lang="nb-NO"/>
              <a:t>Andre nivå</a:t>
            </a:r>
          </a:p>
          <a:p>
            <a:pPr lvl="2"/>
            <a:r>
              <a:rPr lang="nb-NO"/>
              <a:t>Tredje nivå</a:t>
            </a:r>
          </a:p>
          <a:p>
            <a:pPr lvl="3"/>
            <a:r>
              <a:rPr lang="nb-NO"/>
              <a:t>Fjerde nivå</a:t>
            </a:r>
          </a:p>
          <a:p>
            <a:pPr lvl="4"/>
            <a:r>
              <a:rPr lang="nb-NO"/>
              <a:t>Femte nivå</a:t>
            </a:r>
          </a:p>
        </p:txBody>
      </p:sp>
      <p:pic>
        <p:nvPicPr>
          <p:cNvPr id="8" name="Grafikk 8">
            <a:extLst>
              <a:ext uri="{FF2B5EF4-FFF2-40B4-BE49-F238E27FC236}">
                <a16:creationId xmlns:a16="http://schemas.microsoft.com/office/drawing/2014/main" id="{E335856C-9F3E-3261-1080-F0547D2FE28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55253" y="290515"/>
            <a:ext cx="591605" cy="585747"/>
          </a:xfrm>
          <a:prstGeom prst="rect">
            <a:avLst/>
          </a:prstGeom>
        </p:spPr>
      </p:pic>
    </p:spTree>
    <p:extLst>
      <p:ext uri="{BB962C8B-B14F-4D97-AF65-F5344CB8AC3E}">
        <p14:creationId xmlns:p14="http://schemas.microsoft.com/office/powerpoint/2010/main" val="454929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40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o innholdsdeler">
    <p:bg>
      <p:bgPr>
        <a:solidFill>
          <a:srgbClr val="F2E5EE"/>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AAED8D8-9DA9-418A-824E-E44805BC1217}"/>
              </a:ext>
            </a:extLst>
          </p:cNvPr>
          <p:cNvSpPr>
            <a:spLocks noGrp="1"/>
          </p:cNvSpPr>
          <p:nvPr>
            <p:ph type="title" hasCustomPrompt="1"/>
          </p:nvPr>
        </p:nvSpPr>
        <p:spPr/>
        <p:txBody>
          <a:bodyPr>
            <a:noAutofit/>
          </a:bodyPr>
          <a:lstStyle>
            <a:lvl1pPr>
              <a:defRPr>
                <a:solidFill>
                  <a:srgbClr val="3408AC"/>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4" name="Plassholder for innhold 3">
            <a:extLst>
              <a:ext uri="{FF2B5EF4-FFF2-40B4-BE49-F238E27FC236}">
                <a16:creationId xmlns:a16="http://schemas.microsoft.com/office/drawing/2014/main" id="{720DED3C-0854-4FF5-9136-8882FBDA1B88}"/>
              </a:ext>
            </a:extLst>
          </p:cNvPr>
          <p:cNvSpPr>
            <a:spLocks noGrp="1"/>
          </p:cNvSpPr>
          <p:nvPr>
            <p:ph sz="half" idx="2" hasCustomPrompt="1"/>
          </p:nvPr>
        </p:nvSpPr>
        <p:spPr>
          <a:xfrm>
            <a:off x="8234148" y="2340000"/>
            <a:ext cx="3021105" cy="3326552"/>
          </a:xfrm>
          <a:prstGeom prst="rect">
            <a:avLst/>
          </a:prstGeom>
        </p:spPr>
        <p:txBody>
          <a:bodyPr>
            <a:noAutofit/>
          </a:bodyPr>
          <a:lstStyle/>
          <a:p>
            <a:pPr lvl="0"/>
            <a:r>
              <a:rPr lang="nb-NO"/>
              <a:t>Click to add text</a:t>
            </a:r>
            <a:endParaRPr lang="nb-NO" dirty="0"/>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dato 4">
            <a:extLst>
              <a:ext uri="{FF2B5EF4-FFF2-40B4-BE49-F238E27FC236}">
                <a16:creationId xmlns:a16="http://schemas.microsoft.com/office/drawing/2014/main" id="{8E265217-5A13-4B02-BB91-B2F64A5BE0CD}"/>
              </a:ext>
            </a:extLst>
          </p:cNvPr>
          <p:cNvSpPr>
            <a:spLocks noGrp="1"/>
          </p:cNvSpPr>
          <p:nvPr>
            <p:ph type="dt" sz="half" idx="10"/>
          </p:nvPr>
        </p:nvSpPr>
        <p:spPr/>
        <p:txBody>
          <a:bodyPr>
            <a:noAutofit/>
          </a:bodyPr>
          <a:lstStyle/>
          <a:p>
            <a:fld id="{14463DC0-34DA-4C18-AB00-4938EE730E8F}" type="datetimeFigureOut">
              <a:rPr lang="nb-NO" smtClean="0"/>
              <a:t>05.01.2024</a:t>
            </a:fld>
            <a:endParaRPr lang="nb-NO" dirty="0"/>
          </a:p>
        </p:txBody>
      </p:sp>
      <p:sp>
        <p:nvSpPr>
          <p:cNvPr id="6" name="Plassholder for bunntekst 5">
            <a:extLst>
              <a:ext uri="{FF2B5EF4-FFF2-40B4-BE49-F238E27FC236}">
                <a16:creationId xmlns:a16="http://schemas.microsoft.com/office/drawing/2014/main" id="{0B6688BC-2BEE-4F38-AB41-53CC86410966}"/>
              </a:ext>
            </a:extLst>
          </p:cNvPr>
          <p:cNvSpPr>
            <a:spLocks noGrp="1"/>
          </p:cNvSpPr>
          <p:nvPr>
            <p:ph type="ftr" sz="quarter" idx="11"/>
          </p:nvPr>
        </p:nvSpPr>
        <p:spPr/>
        <p:txBody>
          <a:bodyPr>
            <a:noAutofit/>
          </a:bodyPr>
          <a:lstStyle/>
          <a:p>
            <a:endParaRPr lang="nb-NO" dirty="0"/>
          </a:p>
        </p:txBody>
      </p:sp>
      <p:sp>
        <p:nvSpPr>
          <p:cNvPr id="7" name="Plassholder for lysbildenummer 6">
            <a:extLst>
              <a:ext uri="{FF2B5EF4-FFF2-40B4-BE49-F238E27FC236}">
                <a16:creationId xmlns:a16="http://schemas.microsoft.com/office/drawing/2014/main" id="{F84E182E-B09B-41F3-8827-744B45ECA8AA}"/>
              </a:ext>
            </a:extLst>
          </p:cNvPr>
          <p:cNvSpPr>
            <a:spLocks noGrp="1"/>
          </p:cNvSpPr>
          <p:nvPr>
            <p:ph type="sldNum" sz="quarter" idx="12"/>
          </p:nvPr>
        </p:nvSpPr>
        <p:spPr/>
        <p:txBody>
          <a:bodyPr>
            <a:noAutofit/>
          </a:bodyPr>
          <a:lstStyle/>
          <a:p>
            <a:fld id="{801835D9-80B7-494D-81B7-E412DA78544F}" type="slidenum">
              <a:rPr lang="nb-NO" smtClean="0"/>
              <a:pPr/>
              <a:t>‹#›</a:t>
            </a:fld>
            <a:endParaRPr lang="nb-NO" dirty="0"/>
          </a:p>
        </p:txBody>
      </p:sp>
      <p:sp>
        <p:nvSpPr>
          <p:cNvPr id="9" name="Plassholder for innhold 2">
            <a:extLst>
              <a:ext uri="{FF2B5EF4-FFF2-40B4-BE49-F238E27FC236}">
                <a16:creationId xmlns:a16="http://schemas.microsoft.com/office/drawing/2014/main" id="{9AA7D4D3-BCEC-499A-B0BA-506F9D749A50}"/>
              </a:ext>
            </a:extLst>
          </p:cNvPr>
          <p:cNvSpPr>
            <a:spLocks noGrp="1"/>
          </p:cNvSpPr>
          <p:nvPr>
            <p:ph idx="1" hasCustomPrompt="1"/>
          </p:nvPr>
        </p:nvSpPr>
        <p:spPr>
          <a:xfrm>
            <a:off x="4595341" y="2340000"/>
            <a:ext cx="3021105" cy="3326552"/>
          </a:xfrm>
          <a:prstGeom prst="rect">
            <a:avLst/>
          </a:prstGeom>
        </p:spPr>
        <p:txBody>
          <a:bodyPr>
            <a:noAutofit/>
          </a:bodyPr>
          <a:lstStyle/>
          <a:p>
            <a:pPr lvl="0"/>
            <a:r>
              <a:rPr lang="nb-NO"/>
              <a:t>Click to add text</a:t>
            </a:r>
          </a:p>
          <a:p>
            <a:pPr lvl="1"/>
            <a:r>
              <a:rPr lang="nb-NO"/>
              <a:t>Andre nivå</a:t>
            </a:r>
          </a:p>
          <a:p>
            <a:pPr lvl="2"/>
            <a:r>
              <a:rPr lang="nb-NO"/>
              <a:t>Tredje nivå</a:t>
            </a:r>
          </a:p>
          <a:p>
            <a:pPr lvl="3"/>
            <a:r>
              <a:rPr lang="nb-NO"/>
              <a:t>Fjerde nivå</a:t>
            </a:r>
          </a:p>
          <a:p>
            <a:pPr lvl="4"/>
            <a:r>
              <a:rPr lang="nb-NO"/>
              <a:t>Femte nivå</a:t>
            </a:r>
          </a:p>
        </p:txBody>
      </p:sp>
      <p:sp>
        <p:nvSpPr>
          <p:cNvPr id="11" name="Plassholder for innhold 2">
            <a:extLst>
              <a:ext uri="{FF2B5EF4-FFF2-40B4-BE49-F238E27FC236}">
                <a16:creationId xmlns:a16="http://schemas.microsoft.com/office/drawing/2014/main" id="{B0380B2E-9BAD-49A7-92CE-FD2EC467266A}"/>
              </a:ext>
            </a:extLst>
          </p:cNvPr>
          <p:cNvSpPr>
            <a:spLocks noGrp="1"/>
          </p:cNvSpPr>
          <p:nvPr>
            <p:ph idx="13" hasCustomPrompt="1"/>
          </p:nvPr>
        </p:nvSpPr>
        <p:spPr>
          <a:xfrm>
            <a:off x="972000" y="2340000"/>
            <a:ext cx="3021105" cy="3326552"/>
          </a:xfrm>
          <a:prstGeom prst="rect">
            <a:avLst/>
          </a:prstGeom>
        </p:spPr>
        <p:txBody>
          <a:bodyPr>
            <a:noAutofit/>
          </a:bodyPr>
          <a:lstStyle/>
          <a:p>
            <a:pPr lvl="0"/>
            <a:r>
              <a:rPr lang="nb-NO"/>
              <a:t>Click to add text</a:t>
            </a:r>
          </a:p>
          <a:p>
            <a:pPr lvl="1"/>
            <a:r>
              <a:rPr lang="nb-NO"/>
              <a:t>Andre nivå</a:t>
            </a:r>
          </a:p>
          <a:p>
            <a:pPr lvl="2"/>
            <a:r>
              <a:rPr lang="nb-NO"/>
              <a:t>Tredje nivå</a:t>
            </a:r>
          </a:p>
          <a:p>
            <a:pPr lvl="3"/>
            <a:r>
              <a:rPr lang="nb-NO"/>
              <a:t>Fjerde nivå</a:t>
            </a:r>
          </a:p>
          <a:p>
            <a:pPr lvl="4"/>
            <a:r>
              <a:rPr lang="nb-NO"/>
              <a:t>Femte nivå</a:t>
            </a:r>
          </a:p>
        </p:txBody>
      </p:sp>
      <p:pic>
        <p:nvPicPr>
          <p:cNvPr id="10" name="Picture 9" descr="A black background with purple letters&#10;&#10;Description automatically generated">
            <a:extLst>
              <a:ext uri="{FF2B5EF4-FFF2-40B4-BE49-F238E27FC236}">
                <a16:creationId xmlns:a16="http://schemas.microsoft.com/office/drawing/2014/main" id="{9CC84554-2859-1144-78E6-65C4F722FF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81548" y="229362"/>
            <a:ext cx="1338546" cy="552416"/>
          </a:xfrm>
          <a:prstGeom prst="rect">
            <a:avLst/>
          </a:prstGeom>
        </p:spPr>
      </p:pic>
    </p:spTree>
    <p:extLst>
      <p:ext uri="{BB962C8B-B14F-4D97-AF65-F5344CB8AC3E}">
        <p14:creationId xmlns:p14="http://schemas.microsoft.com/office/powerpoint/2010/main" val="3709986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tel, tekst og bilde">
    <p:bg>
      <p:bgRef idx="1001">
        <a:schemeClr val="bg2"/>
      </p:bgRef>
    </p:bg>
    <p:spTree>
      <p:nvGrpSpPr>
        <p:cNvPr id="1" name=""/>
        <p:cNvGrpSpPr/>
        <p:nvPr/>
      </p:nvGrpSpPr>
      <p:grpSpPr>
        <a:xfrm>
          <a:off x="0" y="0"/>
          <a:ext cx="0" cy="0"/>
          <a:chOff x="0" y="0"/>
          <a:chExt cx="0" cy="0"/>
        </a:xfrm>
      </p:grpSpPr>
      <p:sp>
        <p:nvSpPr>
          <p:cNvPr id="12" name="Plassholder for bilde 10">
            <a:extLst>
              <a:ext uri="{FF2B5EF4-FFF2-40B4-BE49-F238E27FC236}">
                <a16:creationId xmlns:a16="http://schemas.microsoft.com/office/drawing/2014/main" id="{11EE9EA4-AE9D-47D7-89D6-3A4465F629E4}"/>
              </a:ext>
            </a:extLst>
          </p:cNvPr>
          <p:cNvSpPr>
            <a:spLocks noGrp="1"/>
          </p:cNvSpPr>
          <p:nvPr>
            <p:ph type="pic" sz="quarter" idx="14" hasCustomPrompt="1"/>
          </p:nvPr>
        </p:nvSpPr>
        <p:spPr>
          <a:xfrm>
            <a:off x="5589182" y="1367612"/>
            <a:ext cx="6602818" cy="4122775"/>
          </a:xfrm>
          <a:prstGeom prst="rect">
            <a:avLst/>
          </a:prstGeom>
          <a:solidFill>
            <a:schemeClr val="bg1">
              <a:lumMod val="65000"/>
            </a:schemeClr>
          </a:solidFill>
        </p:spPr>
        <p:txBody>
          <a:bodyPr tIns="706142">
            <a:noAutofit/>
          </a:bodyPr>
          <a:lstStyle>
            <a:lvl1pPr marL="228600" indent="-228600" algn="ctr" defTabSz="914400" rtl="0" eaLnBrk="1" latinLnBrk="0" hangingPunct="1">
              <a:lnSpc>
                <a:spcPct val="120000"/>
              </a:lnSpc>
              <a:spcBef>
                <a:spcPts val="1000"/>
              </a:spcBef>
              <a:buFont typeface="Arial" panose="020B0604020202020204" pitchFamily="34" charset="0"/>
              <a:buNone/>
              <a:defRPr sz="1800"/>
            </a:lvl1pPr>
          </a:lstStyle>
          <a:p>
            <a:r>
              <a:rPr lang="nb-NO" dirty="0"/>
              <a:t>Picture</a:t>
            </a:r>
          </a:p>
        </p:txBody>
      </p:sp>
      <p:sp>
        <p:nvSpPr>
          <p:cNvPr id="2" name="Tittel 1">
            <a:extLst>
              <a:ext uri="{FF2B5EF4-FFF2-40B4-BE49-F238E27FC236}">
                <a16:creationId xmlns:a16="http://schemas.microsoft.com/office/drawing/2014/main" id="{531AFB0D-406B-4F31-AB1C-2975DBCEFFBE}"/>
              </a:ext>
            </a:extLst>
          </p:cNvPr>
          <p:cNvSpPr>
            <a:spLocks noGrp="1"/>
          </p:cNvSpPr>
          <p:nvPr>
            <p:ph type="title" hasCustomPrompt="1"/>
          </p:nvPr>
        </p:nvSpPr>
        <p:spPr>
          <a:xfrm>
            <a:off x="720001" y="1367612"/>
            <a:ext cx="4323055" cy="1769715"/>
          </a:xfrm>
        </p:spPr>
        <p:txBody>
          <a:bodyPr>
            <a:noAutofit/>
          </a:bodyPr>
          <a:lstStyle>
            <a:lvl1pPr>
              <a:defRPr>
                <a:solidFill>
                  <a:srgbClr val="3408AC"/>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3" name="Plassholder for innhold 2">
            <a:extLst>
              <a:ext uri="{FF2B5EF4-FFF2-40B4-BE49-F238E27FC236}">
                <a16:creationId xmlns:a16="http://schemas.microsoft.com/office/drawing/2014/main" id="{CCEEE611-70FB-43E6-ABA0-8F1B00A43101}"/>
              </a:ext>
            </a:extLst>
          </p:cNvPr>
          <p:cNvSpPr>
            <a:spLocks noGrp="1"/>
          </p:cNvSpPr>
          <p:nvPr>
            <p:ph idx="1" hasCustomPrompt="1"/>
          </p:nvPr>
        </p:nvSpPr>
        <p:spPr>
          <a:xfrm>
            <a:off x="720000" y="3305255"/>
            <a:ext cx="4323055" cy="2185132"/>
          </a:xfrm>
          <a:prstGeom prst="rect">
            <a:avLst/>
          </a:prstGeom>
        </p:spPr>
        <p:txBody>
          <a:bodyPr>
            <a:noAutofit/>
          </a:bodyPr>
          <a:lstStyle>
            <a:lvl1pPr marL="0" indent="0">
              <a:buNone/>
              <a:defRPr>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b-NO" dirty="0" err="1"/>
              <a:t>Click</a:t>
            </a:r>
            <a:r>
              <a:rPr lang="nb-NO" dirty="0"/>
              <a:t> to </a:t>
            </a:r>
            <a:r>
              <a:rPr lang="nb-NO" dirty="0" err="1"/>
              <a:t>add</a:t>
            </a:r>
            <a:r>
              <a:rPr lang="nb-NO" dirty="0"/>
              <a:t> </a:t>
            </a:r>
            <a:r>
              <a:rPr lang="nb-NO" dirty="0" err="1"/>
              <a:t>text</a:t>
            </a:r>
            <a:endParaRPr lang="nb-NO" dirty="0"/>
          </a:p>
        </p:txBody>
      </p:sp>
      <p:sp>
        <p:nvSpPr>
          <p:cNvPr id="14" name="Plassholder for tekst 12">
            <a:extLst>
              <a:ext uri="{FF2B5EF4-FFF2-40B4-BE49-F238E27FC236}">
                <a16:creationId xmlns:a16="http://schemas.microsoft.com/office/drawing/2014/main" id="{6F3642DC-C658-4417-93E1-90537BB3972A}"/>
              </a:ext>
            </a:extLst>
          </p:cNvPr>
          <p:cNvSpPr>
            <a:spLocks noGrp="1"/>
          </p:cNvSpPr>
          <p:nvPr>
            <p:ph type="body" sz="quarter" idx="15" hasCustomPrompt="1"/>
          </p:nvPr>
        </p:nvSpPr>
        <p:spPr>
          <a:xfrm>
            <a:off x="7767654" y="5007401"/>
            <a:ext cx="4320000" cy="269304"/>
          </a:xfrm>
          <a:prstGeom prst="rect">
            <a:avLst/>
          </a:prstGeom>
        </p:spPr>
        <p:txBody>
          <a:bodyPr lIns="91440" tIns="45720" rIns="91440" bIns="45720">
            <a:noAutofit/>
          </a:bodyPr>
          <a:lstStyle>
            <a:lvl1pPr marL="0" indent="0" algn="r">
              <a:buNone/>
              <a:defRPr sz="1000">
                <a:solidFill>
                  <a:schemeClr val="lt1"/>
                </a:solidFill>
              </a:defRPr>
            </a:lvl1pPr>
            <a:lvl2pPr marL="457200" indent="0">
              <a:buNone/>
              <a:defRPr/>
            </a:lvl2pPr>
          </a:lstStyle>
          <a:p>
            <a:pPr lvl="0"/>
            <a:r>
              <a:rPr lang="en-US"/>
              <a:t>A caption or credit goes here</a:t>
            </a:r>
            <a:endParaRPr lang="nb-NO" dirty="0"/>
          </a:p>
        </p:txBody>
      </p:sp>
      <p:sp>
        <p:nvSpPr>
          <p:cNvPr id="9" name="TekstSylinder 8">
            <a:extLst>
              <a:ext uri="{FF2B5EF4-FFF2-40B4-BE49-F238E27FC236}">
                <a16:creationId xmlns:a16="http://schemas.microsoft.com/office/drawing/2014/main" id="{880B6C74-12FC-4719-A589-97775005A15B}"/>
              </a:ext>
            </a:extLst>
          </p:cNvPr>
          <p:cNvSpPr txBox="1"/>
          <p:nvPr userDrawn="1"/>
        </p:nvSpPr>
        <p:spPr>
          <a:xfrm>
            <a:off x="5838825" y="-770040"/>
            <a:ext cx="6353175" cy="584775"/>
          </a:xfrm>
          <a:prstGeom prst="rect">
            <a:avLst/>
          </a:prstGeom>
          <a:solidFill>
            <a:schemeClr val="bg2"/>
          </a:solidFill>
        </p:spPr>
        <p:txBody>
          <a:bodyPr wrap="square" rtlCol="0">
            <a:spAutoFit/>
          </a:bodyPr>
          <a:lstStyle/>
          <a:p>
            <a:r>
              <a:rPr lang="nb-NO" sz="1600" b="1" dirty="0" err="1">
                <a:solidFill>
                  <a:schemeClr val="lt1"/>
                </a:solidFill>
              </a:rPr>
              <a:t>Change</a:t>
            </a:r>
            <a:r>
              <a:rPr lang="nb-NO" sz="1600" b="1" dirty="0">
                <a:solidFill>
                  <a:schemeClr val="lt1"/>
                </a:solidFill>
              </a:rPr>
              <a:t> </a:t>
            </a:r>
            <a:r>
              <a:rPr lang="nb-NO" sz="1600" b="1" dirty="0" err="1">
                <a:solidFill>
                  <a:schemeClr val="lt1"/>
                </a:solidFill>
              </a:rPr>
              <a:t>insterted</a:t>
            </a:r>
            <a:r>
              <a:rPr lang="nb-NO" sz="1600" b="1" dirty="0">
                <a:solidFill>
                  <a:schemeClr val="lt1"/>
                </a:solidFill>
              </a:rPr>
              <a:t> </a:t>
            </a:r>
            <a:r>
              <a:rPr lang="nb-NO" sz="1600" b="1" dirty="0" err="1">
                <a:solidFill>
                  <a:schemeClr val="lt1"/>
                </a:solidFill>
              </a:rPr>
              <a:t>picture</a:t>
            </a:r>
            <a:r>
              <a:rPr lang="nb-NO" sz="1600" b="1" dirty="0">
                <a:solidFill>
                  <a:schemeClr val="lt1"/>
                </a:solidFill>
              </a:rPr>
              <a:t>: </a:t>
            </a:r>
          </a:p>
          <a:p>
            <a:r>
              <a:rPr lang="nb-NO" sz="1600" dirty="0">
                <a:solidFill>
                  <a:schemeClr val="lt1"/>
                </a:solidFill>
              </a:rPr>
              <a:t>Right-</a:t>
            </a:r>
            <a:r>
              <a:rPr lang="nb-NO" sz="1600" dirty="0" err="1">
                <a:solidFill>
                  <a:schemeClr val="lt1"/>
                </a:solidFill>
              </a:rPr>
              <a:t>click</a:t>
            </a:r>
            <a:r>
              <a:rPr lang="nb-NO" sz="1600" dirty="0">
                <a:solidFill>
                  <a:schemeClr val="lt1"/>
                </a:solidFill>
              </a:rPr>
              <a:t> </a:t>
            </a:r>
            <a:r>
              <a:rPr lang="nb-NO" sz="1600" dirty="0" err="1">
                <a:solidFill>
                  <a:schemeClr val="lt1"/>
                </a:solidFill>
              </a:rPr>
              <a:t>the</a:t>
            </a:r>
            <a:r>
              <a:rPr lang="nb-NO" sz="1600" dirty="0">
                <a:solidFill>
                  <a:schemeClr val="lt1"/>
                </a:solidFill>
              </a:rPr>
              <a:t> </a:t>
            </a:r>
            <a:r>
              <a:rPr lang="nb-NO" sz="1600" dirty="0" err="1">
                <a:solidFill>
                  <a:schemeClr val="lt1"/>
                </a:solidFill>
              </a:rPr>
              <a:t>picture</a:t>
            </a:r>
            <a:r>
              <a:rPr lang="nb-NO" sz="1600" dirty="0">
                <a:solidFill>
                  <a:schemeClr val="lt1"/>
                </a:solidFill>
              </a:rPr>
              <a:t> and </a:t>
            </a:r>
            <a:r>
              <a:rPr lang="nb-NO" sz="1600" dirty="0" err="1">
                <a:solidFill>
                  <a:schemeClr val="lt1"/>
                </a:solidFill>
              </a:rPr>
              <a:t>select</a:t>
            </a:r>
            <a:r>
              <a:rPr lang="nb-NO" sz="1600" dirty="0">
                <a:solidFill>
                  <a:schemeClr val="lt1"/>
                </a:solidFill>
              </a:rPr>
              <a:t> «</a:t>
            </a:r>
            <a:r>
              <a:rPr lang="nb-NO" sz="1600" dirty="0" err="1">
                <a:solidFill>
                  <a:schemeClr val="lt1"/>
                </a:solidFill>
              </a:rPr>
              <a:t>Change</a:t>
            </a:r>
            <a:r>
              <a:rPr lang="nb-NO" sz="1600" dirty="0">
                <a:solidFill>
                  <a:schemeClr val="lt1"/>
                </a:solidFill>
              </a:rPr>
              <a:t> </a:t>
            </a:r>
            <a:r>
              <a:rPr lang="nb-NO" sz="1600" dirty="0" err="1">
                <a:solidFill>
                  <a:schemeClr val="lt1"/>
                </a:solidFill>
              </a:rPr>
              <a:t>picture</a:t>
            </a:r>
            <a:r>
              <a:rPr lang="nb-NO" sz="1600" dirty="0">
                <a:solidFill>
                  <a:schemeClr val="lt1"/>
                </a:solidFill>
              </a:rPr>
              <a:t>..» -&gt; «From file».</a:t>
            </a:r>
          </a:p>
        </p:txBody>
      </p:sp>
      <p:pic>
        <p:nvPicPr>
          <p:cNvPr id="4" name="Grafikk 8">
            <a:extLst>
              <a:ext uri="{FF2B5EF4-FFF2-40B4-BE49-F238E27FC236}">
                <a16:creationId xmlns:a16="http://schemas.microsoft.com/office/drawing/2014/main" id="{B8476163-3418-C424-9E95-B19CDF1B12D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55253" y="290515"/>
            <a:ext cx="591605" cy="585747"/>
          </a:xfrm>
          <a:prstGeom prst="rect">
            <a:avLst/>
          </a:prstGeom>
        </p:spPr>
      </p:pic>
    </p:spTree>
    <p:extLst>
      <p:ext uri="{BB962C8B-B14F-4D97-AF65-F5344CB8AC3E}">
        <p14:creationId xmlns:p14="http://schemas.microsoft.com/office/powerpoint/2010/main" val="31025063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40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Tittel, tekst og bilde">
    <p:bg>
      <p:bgRef idx="1001">
        <a:schemeClr val="bg2"/>
      </p:bgRef>
    </p:bg>
    <p:spTree>
      <p:nvGrpSpPr>
        <p:cNvPr id="1" name=""/>
        <p:cNvGrpSpPr/>
        <p:nvPr/>
      </p:nvGrpSpPr>
      <p:grpSpPr>
        <a:xfrm>
          <a:off x="0" y="0"/>
          <a:ext cx="0" cy="0"/>
          <a:chOff x="0" y="0"/>
          <a:chExt cx="0" cy="0"/>
        </a:xfrm>
      </p:grpSpPr>
      <p:sp>
        <p:nvSpPr>
          <p:cNvPr id="12" name="Plassholder for bilde 10">
            <a:extLst>
              <a:ext uri="{FF2B5EF4-FFF2-40B4-BE49-F238E27FC236}">
                <a16:creationId xmlns:a16="http://schemas.microsoft.com/office/drawing/2014/main" id="{11EE9EA4-AE9D-47D7-89D6-3A4465F629E4}"/>
              </a:ext>
            </a:extLst>
          </p:cNvPr>
          <p:cNvSpPr>
            <a:spLocks noGrp="1"/>
          </p:cNvSpPr>
          <p:nvPr>
            <p:ph type="pic" sz="quarter" idx="14" hasCustomPrompt="1"/>
          </p:nvPr>
        </p:nvSpPr>
        <p:spPr>
          <a:xfrm>
            <a:off x="5589182" y="1367612"/>
            <a:ext cx="6602818" cy="4122775"/>
          </a:xfrm>
          <a:prstGeom prst="rect">
            <a:avLst/>
          </a:prstGeom>
          <a:solidFill>
            <a:schemeClr val="bg1">
              <a:lumMod val="65000"/>
            </a:schemeClr>
          </a:solidFill>
        </p:spPr>
        <p:txBody>
          <a:bodyPr tIns="706142">
            <a:noAutofit/>
          </a:bodyPr>
          <a:lstStyle>
            <a:lvl1pPr marL="228600" indent="-228600" algn="ctr" defTabSz="914400" rtl="0" eaLnBrk="1" latinLnBrk="0" hangingPunct="1">
              <a:lnSpc>
                <a:spcPct val="120000"/>
              </a:lnSpc>
              <a:spcBef>
                <a:spcPts val="1000"/>
              </a:spcBef>
              <a:buFont typeface="Arial" panose="020B0604020202020204" pitchFamily="34" charset="0"/>
              <a:buNone/>
              <a:defRPr sz="1800"/>
            </a:lvl1pPr>
          </a:lstStyle>
          <a:p>
            <a:r>
              <a:rPr lang="nb-NO" dirty="0"/>
              <a:t>Picture</a:t>
            </a:r>
          </a:p>
        </p:txBody>
      </p:sp>
      <p:sp>
        <p:nvSpPr>
          <p:cNvPr id="2" name="Tittel 1">
            <a:extLst>
              <a:ext uri="{FF2B5EF4-FFF2-40B4-BE49-F238E27FC236}">
                <a16:creationId xmlns:a16="http://schemas.microsoft.com/office/drawing/2014/main" id="{531AFB0D-406B-4F31-AB1C-2975DBCEFFBE}"/>
              </a:ext>
            </a:extLst>
          </p:cNvPr>
          <p:cNvSpPr>
            <a:spLocks noGrp="1"/>
          </p:cNvSpPr>
          <p:nvPr>
            <p:ph type="title" hasCustomPrompt="1"/>
          </p:nvPr>
        </p:nvSpPr>
        <p:spPr>
          <a:xfrm>
            <a:off x="720001" y="1367612"/>
            <a:ext cx="4323055" cy="1769715"/>
          </a:xfrm>
        </p:spPr>
        <p:txBody>
          <a:bodyPr>
            <a:noAutofit/>
          </a:bodyPr>
          <a:lstStyle>
            <a:lvl1pPr>
              <a:defRPr>
                <a:solidFill>
                  <a:srgbClr val="3408AC"/>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3" name="Plassholder for innhold 2">
            <a:extLst>
              <a:ext uri="{FF2B5EF4-FFF2-40B4-BE49-F238E27FC236}">
                <a16:creationId xmlns:a16="http://schemas.microsoft.com/office/drawing/2014/main" id="{CCEEE611-70FB-43E6-ABA0-8F1B00A43101}"/>
              </a:ext>
            </a:extLst>
          </p:cNvPr>
          <p:cNvSpPr>
            <a:spLocks noGrp="1"/>
          </p:cNvSpPr>
          <p:nvPr>
            <p:ph idx="1" hasCustomPrompt="1"/>
          </p:nvPr>
        </p:nvSpPr>
        <p:spPr>
          <a:xfrm>
            <a:off x="720000" y="3305255"/>
            <a:ext cx="4323055" cy="2185132"/>
          </a:xfrm>
          <a:prstGeom prst="rect">
            <a:avLst/>
          </a:prstGeom>
        </p:spPr>
        <p:txBody>
          <a:bodyPr>
            <a:noAutofit/>
          </a:bodyPr>
          <a:lstStyle>
            <a:lvl1pPr marL="0" indent="0">
              <a:buNone/>
              <a:defRPr>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b-NO" dirty="0" err="1"/>
              <a:t>Click</a:t>
            </a:r>
            <a:r>
              <a:rPr lang="nb-NO" dirty="0"/>
              <a:t> to </a:t>
            </a:r>
            <a:r>
              <a:rPr lang="nb-NO" dirty="0" err="1"/>
              <a:t>add</a:t>
            </a:r>
            <a:r>
              <a:rPr lang="nb-NO" dirty="0"/>
              <a:t> </a:t>
            </a:r>
            <a:r>
              <a:rPr lang="nb-NO" dirty="0" err="1"/>
              <a:t>text</a:t>
            </a:r>
            <a:endParaRPr lang="nb-NO" dirty="0"/>
          </a:p>
        </p:txBody>
      </p:sp>
      <p:sp>
        <p:nvSpPr>
          <p:cNvPr id="14" name="Plassholder for tekst 12">
            <a:extLst>
              <a:ext uri="{FF2B5EF4-FFF2-40B4-BE49-F238E27FC236}">
                <a16:creationId xmlns:a16="http://schemas.microsoft.com/office/drawing/2014/main" id="{6F3642DC-C658-4417-93E1-90537BB3972A}"/>
              </a:ext>
            </a:extLst>
          </p:cNvPr>
          <p:cNvSpPr>
            <a:spLocks noGrp="1"/>
          </p:cNvSpPr>
          <p:nvPr>
            <p:ph type="body" sz="quarter" idx="15" hasCustomPrompt="1"/>
          </p:nvPr>
        </p:nvSpPr>
        <p:spPr>
          <a:xfrm>
            <a:off x="7767654" y="5007401"/>
            <a:ext cx="4320000" cy="269304"/>
          </a:xfrm>
          <a:prstGeom prst="rect">
            <a:avLst/>
          </a:prstGeom>
        </p:spPr>
        <p:txBody>
          <a:bodyPr lIns="91440" tIns="45720" rIns="91440" bIns="45720">
            <a:noAutofit/>
          </a:bodyPr>
          <a:lstStyle>
            <a:lvl1pPr marL="0" indent="0" algn="r">
              <a:buNone/>
              <a:defRPr sz="1000">
                <a:solidFill>
                  <a:schemeClr val="lt1"/>
                </a:solidFill>
              </a:defRPr>
            </a:lvl1pPr>
            <a:lvl2pPr marL="457200" indent="0">
              <a:buNone/>
              <a:defRPr/>
            </a:lvl2pPr>
          </a:lstStyle>
          <a:p>
            <a:pPr lvl="0"/>
            <a:r>
              <a:rPr lang="en-US"/>
              <a:t>A caption or credit goes here</a:t>
            </a:r>
            <a:endParaRPr lang="nb-NO" dirty="0"/>
          </a:p>
        </p:txBody>
      </p:sp>
      <p:sp>
        <p:nvSpPr>
          <p:cNvPr id="9" name="TekstSylinder 8">
            <a:extLst>
              <a:ext uri="{FF2B5EF4-FFF2-40B4-BE49-F238E27FC236}">
                <a16:creationId xmlns:a16="http://schemas.microsoft.com/office/drawing/2014/main" id="{880B6C74-12FC-4719-A589-97775005A15B}"/>
              </a:ext>
            </a:extLst>
          </p:cNvPr>
          <p:cNvSpPr txBox="1"/>
          <p:nvPr userDrawn="1"/>
        </p:nvSpPr>
        <p:spPr>
          <a:xfrm>
            <a:off x="5838825" y="-770040"/>
            <a:ext cx="6353175" cy="584775"/>
          </a:xfrm>
          <a:prstGeom prst="rect">
            <a:avLst/>
          </a:prstGeom>
          <a:solidFill>
            <a:schemeClr val="bg2"/>
          </a:solidFill>
        </p:spPr>
        <p:txBody>
          <a:bodyPr wrap="square" rtlCol="0">
            <a:spAutoFit/>
          </a:bodyPr>
          <a:lstStyle/>
          <a:p>
            <a:r>
              <a:rPr lang="nb-NO" sz="1600" b="1" dirty="0" err="1">
                <a:solidFill>
                  <a:schemeClr val="lt1"/>
                </a:solidFill>
              </a:rPr>
              <a:t>Change</a:t>
            </a:r>
            <a:r>
              <a:rPr lang="nb-NO" sz="1600" b="1" dirty="0">
                <a:solidFill>
                  <a:schemeClr val="lt1"/>
                </a:solidFill>
              </a:rPr>
              <a:t> </a:t>
            </a:r>
            <a:r>
              <a:rPr lang="nb-NO" sz="1600" b="1" dirty="0" err="1">
                <a:solidFill>
                  <a:schemeClr val="lt1"/>
                </a:solidFill>
              </a:rPr>
              <a:t>insterted</a:t>
            </a:r>
            <a:r>
              <a:rPr lang="nb-NO" sz="1600" b="1" dirty="0">
                <a:solidFill>
                  <a:schemeClr val="lt1"/>
                </a:solidFill>
              </a:rPr>
              <a:t> </a:t>
            </a:r>
            <a:r>
              <a:rPr lang="nb-NO" sz="1600" b="1" dirty="0" err="1">
                <a:solidFill>
                  <a:schemeClr val="lt1"/>
                </a:solidFill>
              </a:rPr>
              <a:t>picture</a:t>
            </a:r>
            <a:r>
              <a:rPr lang="nb-NO" sz="1600" b="1" dirty="0">
                <a:solidFill>
                  <a:schemeClr val="lt1"/>
                </a:solidFill>
              </a:rPr>
              <a:t>: </a:t>
            </a:r>
          </a:p>
          <a:p>
            <a:r>
              <a:rPr lang="nb-NO" sz="1600" dirty="0">
                <a:solidFill>
                  <a:schemeClr val="lt1"/>
                </a:solidFill>
              </a:rPr>
              <a:t>Right-</a:t>
            </a:r>
            <a:r>
              <a:rPr lang="nb-NO" sz="1600" dirty="0" err="1">
                <a:solidFill>
                  <a:schemeClr val="lt1"/>
                </a:solidFill>
              </a:rPr>
              <a:t>click</a:t>
            </a:r>
            <a:r>
              <a:rPr lang="nb-NO" sz="1600" dirty="0">
                <a:solidFill>
                  <a:schemeClr val="lt1"/>
                </a:solidFill>
              </a:rPr>
              <a:t> </a:t>
            </a:r>
            <a:r>
              <a:rPr lang="nb-NO" sz="1600" dirty="0" err="1">
                <a:solidFill>
                  <a:schemeClr val="lt1"/>
                </a:solidFill>
              </a:rPr>
              <a:t>the</a:t>
            </a:r>
            <a:r>
              <a:rPr lang="nb-NO" sz="1600" dirty="0">
                <a:solidFill>
                  <a:schemeClr val="lt1"/>
                </a:solidFill>
              </a:rPr>
              <a:t> </a:t>
            </a:r>
            <a:r>
              <a:rPr lang="nb-NO" sz="1600" dirty="0" err="1">
                <a:solidFill>
                  <a:schemeClr val="lt1"/>
                </a:solidFill>
              </a:rPr>
              <a:t>picture</a:t>
            </a:r>
            <a:r>
              <a:rPr lang="nb-NO" sz="1600" dirty="0">
                <a:solidFill>
                  <a:schemeClr val="lt1"/>
                </a:solidFill>
              </a:rPr>
              <a:t> and </a:t>
            </a:r>
            <a:r>
              <a:rPr lang="nb-NO" sz="1600" dirty="0" err="1">
                <a:solidFill>
                  <a:schemeClr val="lt1"/>
                </a:solidFill>
              </a:rPr>
              <a:t>select</a:t>
            </a:r>
            <a:r>
              <a:rPr lang="nb-NO" sz="1600" dirty="0">
                <a:solidFill>
                  <a:schemeClr val="lt1"/>
                </a:solidFill>
              </a:rPr>
              <a:t> «</a:t>
            </a:r>
            <a:r>
              <a:rPr lang="nb-NO" sz="1600" dirty="0" err="1">
                <a:solidFill>
                  <a:schemeClr val="lt1"/>
                </a:solidFill>
              </a:rPr>
              <a:t>Change</a:t>
            </a:r>
            <a:r>
              <a:rPr lang="nb-NO" sz="1600" dirty="0">
                <a:solidFill>
                  <a:schemeClr val="lt1"/>
                </a:solidFill>
              </a:rPr>
              <a:t> </a:t>
            </a:r>
            <a:r>
              <a:rPr lang="nb-NO" sz="1600" dirty="0" err="1">
                <a:solidFill>
                  <a:schemeClr val="lt1"/>
                </a:solidFill>
              </a:rPr>
              <a:t>picture</a:t>
            </a:r>
            <a:r>
              <a:rPr lang="nb-NO" sz="1600" dirty="0">
                <a:solidFill>
                  <a:schemeClr val="lt1"/>
                </a:solidFill>
              </a:rPr>
              <a:t>..» -&gt; «From file».</a:t>
            </a:r>
          </a:p>
        </p:txBody>
      </p:sp>
      <p:pic>
        <p:nvPicPr>
          <p:cNvPr id="13" name="Picture 12" descr="A black background with purple letters&#10;&#10;Description automatically generated">
            <a:extLst>
              <a:ext uri="{FF2B5EF4-FFF2-40B4-BE49-F238E27FC236}">
                <a16:creationId xmlns:a16="http://schemas.microsoft.com/office/drawing/2014/main" id="{C1B20965-C819-DB8C-DFFF-5238F60861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81548" y="229362"/>
            <a:ext cx="1338546" cy="552416"/>
          </a:xfrm>
          <a:prstGeom prst="rect">
            <a:avLst/>
          </a:prstGeom>
        </p:spPr>
      </p:pic>
    </p:spTree>
    <p:extLst>
      <p:ext uri="{BB962C8B-B14F-4D97-AF65-F5344CB8AC3E}">
        <p14:creationId xmlns:p14="http://schemas.microsoft.com/office/powerpoint/2010/main" val="21985001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Tittel, tekst og bilde">
    <p:bg>
      <p:bgPr>
        <a:solidFill>
          <a:schemeClr val="bg1"/>
        </a:solidFill>
        <a:effectLst/>
      </p:bgPr>
    </p:bg>
    <p:spTree>
      <p:nvGrpSpPr>
        <p:cNvPr id="1" name=""/>
        <p:cNvGrpSpPr/>
        <p:nvPr/>
      </p:nvGrpSpPr>
      <p:grpSpPr>
        <a:xfrm>
          <a:off x="0" y="0"/>
          <a:ext cx="0" cy="0"/>
          <a:chOff x="0" y="0"/>
          <a:chExt cx="0" cy="0"/>
        </a:xfrm>
      </p:grpSpPr>
      <p:sp>
        <p:nvSpPr>
          <p:cNvPr id="12" name="Plassholder for bilde 10">
            <a:extLst>
              <a:ext uri="{FF2B5EF4-FFF2-40B4-BE49-F238E27FC236}">
                <a16:creationId xmlns:a16="http://schemas.microsoft.com/office/drawing/2014/main" id="{11EE9EA4-AE9D-47D7-89D6-3A4465F629E4}"/>
              </a:ext>
            </a:extLst>
          </p:cNvPr>
          <p:cNvSpPr>
            <a:spLocks noGrp="1"/>
          </p:cNvSpPr>
          <p:nvPr>
            <p:ph type="pic" sz="quarter" idx="14" hasCustomPrompt="1"/>
          </p:nvPr>
        </p:nvSpPr>
        <p:spPr>
          <a:xfrm>
            <a:off x="6096000" y="-1"/>
            <a:ext cx="6096000" cy="6858001"/>
          </a:xfrm>
          <a:prstGeom prst="rect">
            <a:avLst/>
          </a:prstGeom>
          <a:solidFill>
            <a:schemeClr val="bg1">
              <a:lumMod val="65000"/>
            </a:schemeClr>
          </a:solidFill>
        </p:spPr>
        <p:txBody>
          <a:bodyPr tIns="706142">
            <a:noAutofit/>
          </a:bodyPr>
          <a:lstStyle>
            <a:lvl1pPr marL="228600" indent="-228600" algn="ctr" defTabSz="914400" rtl="0" eaLnBrk="1" latinLnBrk="0" hangingPunct="1">
              <a:lnSpc>
                <a:spcPct val="120000"/>
              </a:lnSpc>
              <a:spcBef>
                <a:spcPts val="1000"/>
              </a:spcBef>
              <a:buFont typeface="Arial" panose="020B0604020202020204" pitchFamily="34" charset="0"/>
              <a:buNone/>
              <a:defRPr sz="1800"/>
            </a:lvl1pPr>
          </a:lstStyle>
          <a:p>
            <a:r>
              <a:rPr lang="nb-NO" dirty="0"/>
              <a:t>Picture</a:t>
            </a:r>
          </a:p>
        </p:txBody>
      </p:sp>
      <p:sp>
        <p:nvSpPr>
          <p:cNvPr id="2" name="Tittel 1">
            <a:extLst>
              <a:ext uri="{FF2B5EF4-FFF2-40B4-BE49-F238E27FC236}">
                <a16:creationId xmlns:a16="http://schemas.microsoft.com/office/drawing/2014/main" id="{531AFB0D-406B-4F31-AB1C-2975DBCEFFBE}"/>
              </a:ext>
            </a:extLst>
          </p:cNvPr>
          <p:cNvSpPr>
            <a:spLocks noGrp="1"/>
          </p:cNvSpPr>
          <p:nvPr>
            <p:ph type="title" hasCustomPrompt="1"/>
          </p:nvPr>
        </p:nvSpPr>
        <p:spPr>
          <a:xfrm>
            <a:off x="720001" y="1106090"/>
            <a:ext cx="4683273" cy="1769715"/>
          </a:xfrm>
        </p:spPr>
        <p:txBody>
          <a:bodyPr>
            <a:noAutofit/>
          </a:bodyPr>
          <a:lstStyle>
            <a:lvl1pPr>
              <a:defRPr>
                <a:solidFill>
                  <a:srgbClr val="3408AC"/>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4" name="Plassholder for dato 3">
            <a:extLst>
              <a:ext uri="{FF2B5EF4-FFF2-40B4-BE49-F238E27FC236}">
                <a16:creationId xmlns:a16="http://schemas.microsoft.com/office/drawing/2014/main" id="{D8BC9921-4481-4A6D-88B8-4EA941D74205}"/>
              </a:ext>
            </a:extLst>
          </p:cNvPr>
          <p:cNvSpPr>
            <a:spLocks noGrp="1"/>
          </p:cNvSpPr>
          <p:nvPr>
            <p:ph type="dt" sz="half" idx="10"/>
          </p:nvPr>
        </p:nvSpPr>
        <p:spPr/>
        <p:txBody>
          <a:bodyPr>
            <a:noAutofit/>
          </a:bodyPr>
          <a:lstStyle/>
          <a:p>
            <a:fld id="{14463DC0-34DA-4C18-AB00-4938EE730E8F}" type="datetimeFigureOut">
              <a:rPr lang="nb-NO" smtClean="0"/>
              <a:t>05.01.2024</a:t>
            </a:fld>
            <a:endParaRPr lang="nb-NO"/>
          </a:p>
        </p:txBody>
      </p:sp>
      <p:sp>
        <p:nvSpPr>
          <p:cNvPr id="5" name="Plassholder for bunntekst 4">
            <a:extLst>
              <a:ext uri="{FF2B5EF4-FFF2-40B4-BE49-F238E27FC236}">
                <a16:creationId xmlns:a16="http://schemas.microsoft.com/office/drawing/2014/main" id="{C7900666-853F-4A5F-BAD3-44022ACDF606}"/>
              </a:ext>
            </a:extLst>
          </p:cNvPr>
          <p:cNvSpPr>
            <a:spLocks noGrp="1"/>
          </p:cNvSpPr>
          <p:nvPr>
            <p:ph type="ftr" sz="quarter" idx="11"/>
          </p:nvPr>
        </p:nvSpPr>
        <p:spPr/>
        <p:txBody>
          <a:bodyPr>
            <a:noAutofit/>
          </a:bodyPr>
          <a:lstStyle/>
          <a:p>
            <a:endParaRPr lang="nb-NO"/>
          </a:p>
        </p:txBody>
      </p:sp>
      <p:sp>
        <p:nvSpPr>
          <p:cNvPr id="6" name="Plassholder for lysbildenummer 5">
            <a:extLst>
              <a:ext uri="{FF2B5EF4-FFF2-40B4-BE49-F238E27FC236}">
                <a16:creationId xmlns:a16="http://schemas.microsoft.com/office/drawing/2014/main" id="{C9FF1D2D-0AD3-446A-A0B9-1A1779E4A029}"/>
              </a:ext>
            </a:extLst>
          </p:cNvPr>
          <p:cNvSpPr>
            <a:spLocks noGrp="1"/>
          </p:cNvSpPr>
          <p:nvPr>
            <p:ph type="sldNum" sz="quarter" idx="12"/>
          </p:nvPr>
        </p:nvSpPr>
        <p:spPr/>
        <p:txBody>
          <a:bodyPr>
            <a:noAutofit/>
          </a:bodyPr>
          <a:lstStyle/>
          <a:p>
            <a:fld id="{C4CD664B-5F8B-4FC4-82BA-0940D0BD8AF4}" type="slidenum">
              <a:rPr lang="nb-NO" smtClean="0"/>
              <a:pPr/>
              <a:t>‹#›</a:t>
            </a:fld>
            <a:endParaRPr lang="nb-NO"/>
          </a:p>
        </p:txBody>
      </p:sp>
      <p:sp>
        <p:nvSpPr>
          <p:cNvPr id="16" name="Plassholder for innhold 2">
            <a:extLst>
              <a:ext uri="{FF2B5EF4-FFF2-40B4-BE49-F238E27FC236}">
                <a16:creationId xmlns:a16="http://schemas.microsoft.com/office/drawing/2014/main" id="{0373DC30-A856-4C3C-9759-132E206A97BF}"/>
              </a:ext>
            </a:extLst>
          </p:cNvPr>
          <p:cNvSpPr>
            <a:spLocks noGrp="1"/>
          </p:cNvSpPr>
          <p:nvPr>
            <p:ph idx="1" hasCustomPrompt="1"/>
          </p:nvPr>
        </p:nvSpPr>
        <p:spPr>
          <a:xfrm>
            <a:off x="720000" y="3043732"/>
            <a:ext cx="4683274" cy="2947994"/>
          </a:xfrm>
          <a:prstGeom prst="rect">
            <a:avLst/>
          </a:prstGeom>
        </p:spPr>
        <p:txBody>
          <a:bodyPr>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b-NO"/>
              <a:t>Click to add text</a:t>
            </a:r>
            <a:endParaRPr lang="nb-NO" dirty="0"/>
          </a:p>
        </p:txBody>
      </p:sp>
      <p:sp>
        <p:nvSpPr>
          <p:cNvPr id="17" name="Plassholder for tekst 12">
            <a:extLst>
              <a:ext uri="{FF2B5EF4-FFF2-40B4-BE49-F238E27FC236}">
                <a16:creationId xmlns:a16="http://schemas.microsoft.com/office/drawing/2014/main" id="{BCDA52AC-9FDE-4EB4-87FB-7FDEAF1333D8}"/>
              </a:ext>
            </a:extLst>
          </p:cNvPr>
          <p:cNvSpPr>
            <a:spLocks noGrp="1"/>
          </p:cNvSpPr>
          <p:nvPr>
            <p:ph type="body" sz="quarter" idx="15" hasCustomPrompt="1"/>
          </p:nvPr>
        </p:nvSpPr>
        <p:spPr>
          <a:xfrm>
            <a:off x="7661329" y="6352822"/>
            <a:ext cx="4320000" cy="269304"/>
          </a:xfrm>
          <a:prstGeom prst="rect">
            <a:avLst/>
          </a:prstGeom>
        </p:spPr>
        <p:txBody>
          <a:bodyPr lIns="91440" tIns="45720" rIns="91440" bIns="45720">
            <a:noAutofit/>
          </a:bodyPr>
          <a:lstStyle>
            <a:lvl1pPr marL="0" indent="0" algn="r">
              <a:buNone/>
              <a:defRPr sz="1000">
                <a:solidFill>
                  <a:schemeClr val="lt1"/>
                </a:solidFill>
              </a:defRPr>
            </a:lvl1pPr>
            <a:lvl2pPr marL="457200" indent="0">
              <a:buNone/>
              <a:defRPr/>
            </a:lvl2pPr>
          </a:lstStyle>
          <a:p>
            <a:pPr lvl="0"/>
            <a:r>
              <a:rPr lang="en-US"/>
              <a:t>A caption or credit goes here</a:t>
            </a:r>
            <a:endParaRPr lang="nb-NO" dirty="0"/>
          </a:p>
        </p:txBody>
      </p:sp>
      <p:sp>
        <p:nvSpPr>
          <p:cNvPr id="19" name="Plassholder for tekst 7">
            <a:extLst>
              <a:ext uri="{FF2B5EF4-FFF2-40B4-BE49-F238E27FC236}">
                <a16:creationId xmlns:a16="http://schemas.microsoft.com/office/drawing/2014/main" id="{CF8F4CB0-3C07-42C1-9A36-C8701775B2BB}"/>
              </a:ext>
            </a:extLst>
          </p:cNvPr>
          <p:cNvSpPr>
            <a:spLocks noGrp="1"/>
          </p:cNvSpPr>
          <p:nvPr>
            <p:ph type="body" sz="quarter" idx="16" hasCustomPrompt="1"/>
          </p:nvPr>
        </p:nvSpPr>
        <p:spPr>
          <a:xfrm>
            <a:off x="11255253" y="370526"/>
            <a:ext cx="591605" cy="585747"/>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dirty="0"/>
              <a:t> </a:t>
            </a:r>
          </a:p>
        </p:txBody>
      </p:sp>
      <p:sp>
        <p:nvSpPr>
          <p:cNvPr id="11" name="TekstSylinder 10">
            <a:extLst>
              <a:ext uri="{FF2B5EF4-FFF2-40B4-BE49-F238E27FC236}">
                <a16:creationId xmlns:a16="http://schemas.microsoft.com/office/drawing/2014/main" id="{2F0192F5-3036-4A20-B936-5510A94A8D3E}"/>
              </a:ext>
            </a:extLst>
          </p:cNvPr>
          <p:cNvSpPr txBox="1"/>
          <p:nvPr userDrawn="1"/>
        </p:nvSpPr>
        <p:spPr>
          <a:xfrm>
            <a:off x="5838825" y="-770040"/>
            <a:ext cx="6353175" cy="584775"/>
          </a:xfrm>
          <a:prstGeom prst="rect">
            <a:avLst/>
          </a:prstGeom>
          <a:solidFill>
            <a:schemeClr val="bg2"/>
          </a:solidFill>
        </p:spPr>
        <p:txBody>
          <a:bodyPr wrap="square" rtlCol="0">
            <a:spAutoFit/>
          </a:bodyPr>
          <a:lstStyle/>
          <a:p>
            <a:r>
              <a:rPr lang="nb-NO" sz="1600" b="1">
                <a:solidFill>
                  <a:schemeClr val="lt1"/>
                </a:solidFill>
              </a:rPr>
              <a:t>Change insterted picture: </a:t>
            </a:r>
          </a:p>
          <a:p>
            <a:r>
              <a:rPr lang="nb-NO" sz="1600">
                <a:solidFill>
                  <a:schemeClr val="lt1"/>
                </a:solidFill>
              </a:rPr>
              <a:t>Right-</a:t>
            </a:r>
            <a:r>
              <a:rPr lang="nb-NO" sz="1600" err="1">
                <a:solidFill>
                  <a:schemeClr val="lt1"/>
                </a:solidFill>
              </a:rPr>
              <a:t>click</a:t>
            </a:r>
            <a:r>
              <a:rPr lang="nb-NO" sz="1600">
                <a:solidFill>
                  <a:schemeClr val="lt1"/>
                </a:solidFill>
              </a:rPr>
              <a:t> </a:t>
            </a:r>
            <a:r>
              <a:rPr lang="nb-NO" sz="1600" err="1">
                <a:solidFill>
                  <a:schemeClr val="lt1"/>
                </a:solidFill>
              </a:rPr>
              <a:t>the</a:t>
            </a:r>
            <a:r>
              <a:rPr lang="nb-NO" sz="1600">
                <a:solidFill>
                  <a:schemeClr val="lt1"/>
                </a:solidFill>
              </a:rPr>
              <a:t> </a:t>
            </a:r>
            <a:r>
              <a:rPr lang="nb-NO" sz="1600" err="1">
                <a:solidFill>
                  <a:schemeClr val="lt1"/>
                </a:solidFill>
              </a:rPr>
              <a:t>picture</a:t>
            </a:r>
            <a:r>
              <a:rPr lang="nb-NO" sz="1600">
                <a:solidFill>
                  <a:schemeClr val="lt1"/>
                </a:solidFill>
              </a:rPr>
              <a:t> and </a:t>
            </a:r>
            <a:r>
              <a:rPr lang="nb-NO" sz="1600" err="1">
                <a:solidFill>
                  <a:schemeClr val="lt1"/>
                </a:solidFill>
              </a:rPr>
              <a:t>select</a:t>
            </a:r>
            <a:r>
              <a:rPr lang="nb-NO" sz="1600">
                <a:solidFill>
                  <a:schemeClr val="lt1"/>
                </a:solidFill>
              </a:rPr>
              <a:t> «</a:t>
            </a:r>
            <a:r>
              <a:rPr lang="nb-NO" sz="1600" err="1">
                <a:solidFill>
                  <a:schemeClr val="lt1"/>
                </a:solidFill>
              </a:rPr>
              <a:t>Change</a:t>
            </a:r>
            <a:r>
              <a:rPr lang="nb-NO" sz="1600">
                <a:solidFill>
                  <a:schemeClr val="lt1"/>
                </a:solidFill>
              </a:rPr>
              <a:t> </a:t>
            </a:r>
            <a:r>
              <a:rPr lang="nb-NO" sz="1600" err="1">
                <a:solidFill>
                  <a:schemeClr val="lt1"/>
                </a:solidFill>
              </a:rPr>
              <a:t>picture</a:t>
            </a:r>
            <a:r>
              <a:rPr lang="nb-NO" sz="1600">
                <a:solidFill>
                  <a:schemeClr val="lt1"/>
                </a:solidFill>
              </a:rPr>
              <a:t>..» -&gt; «From file».</a:t>
            </a:r>
          </a:p>
        </p:txBody>
      </p:sp>
    </p:spTree>
    <p:extLst>
      <p:ext uri="{BB962C8B-B14F-4D97-AF65-F5344CB8AC3E}">
        <p14:creationId xmlns:p14="http://schemas.microsoft.com/office/powerpoint/2010/main" val="3504676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40000" fill="hold"/>
                                        <p:tgtEl>
                                          <p:spTgt spid="19">
                                            <p:bg/>
                                          </p:spTgt>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40000" fill="hold"/>
                                        <p:tgtEl>
                                          <p:spTgt spid="19">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uiExpand="1" build="p" animBg="1">
        <p:tmplLst>
          <p:tmpl>
            <p:tnLst>
              <p:par>
                <p:cTn presetID="8" presetClass="emph" presetSubtype="0" repeatCount="indefinite" fill="hold" nodeType="withEffect">
                  <p:stCondLst>
                    <p:cond delay="0"/>
                  </p:stCondLst>
                  <p:childTnLst>
                    <p:animRot by="21600000">
                      <p:cBhvr>
                        <p:cTn dur="40000" fill="hold"/>
                        <p:tgtEl>
                          <p:spTgt spid="19"/>
                        </p:tgtEl>
                        <p:attrNameLst>
                          <p:attrName>r</p:attrName>
                        </p:attrNameLst>
                      </p:cBhvr>
                    </p:animRot>
                  </p:childTnLst>
                </p:cTn>
              </p:par>
            </p:tnLst>
          </p:tmpl>
          <p:tmpl lvl="1">
            <p:tnLst>
              <p:par>
                <p:cTn presetID="8" presetClass="emph" presetSubtype="0" repeatCount="indefinite" fill="hold" nodeType="withEffect">
                  <p:stCondLst>
                    <p:cond delay="0"/>
                  </p:stCondLst>
                  <p:childTnLst>
                    <p:animRot by="21600000">
                      <p:cBhvr>
                        <p:cTn dur="40000" fill="hold"/>
                        <p:tgtEl>
                          <p:spTgt spid="19"/>
                        </p:tgtEl>
                        <p:attrNameLst>
                          <p:attrName>r</p:attrName>
                        </p:attrNameLst>
                      </p:cBhvr>
                    </p:animRo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Tittel, tekst og bilde">
    <p:bg>
      <p:bgPr>
        <a:solidFill>
          <a:schemeClr val="bg1"/>
        </a:solidFill>
        <a:effectLst/>
      </p:bgPr>
    </p:bg>
    <p:spTree>
      <p:nvGrpSpPr>
        <p:cNvPr id="1" name=""/>
        <p:cNvGrpSpPr/>
        <p:nvPr/>
      </p:nvGrpSpPr>
      <p:grpSpPr>
        <a:xfrm>
          <a:off x="0" y="0"/>
          <a:ext cx="0" cy="0"/>
          <a:chOff x="0" y="0"/>
          <a:chExt cx="0" cy="0"/>
        </a:xfrm>
      </p:grpSpPr>
      <p:sp>
        <p:nvSpPr>
          <p:cNvPr id="12" name="Plassholder for bilde 10">
            <a:extLst>
              <a:ext uri="{FF2B5EF4-FFF2-40B4-BE49-F238E27FC236}">
                <a16:creationId xmlns:a16="http://schemas.microsoft.com/office/drawing/2014/main" id="{11EE9EA4-AE9D-47D7-89D6-3A4465F629E4}"/>
              </a:ext>
            </a:extLst>
          </p:cNvPr>
          <p:cNvSpPr>
            <a:spLocks noGrp="1"/>
          </p:cNvSpPr>
          <p:nvPr>
            <p:ph type="pic" sz="quarter" idx="14" hasCustomPrompt="1"/>
          </p:nvPr>
        </p:nvSpPr>
        <p:spPr>
          <a:xfrm>
            <a:off x="6096000" y="-1"/>
            <a:ext cx="6096000" cy="6858001"/>
          </a:xfrm>
          <a:prstGeom prst="rect">
            <a:avLst/>
          </a:prstGeom>
          <a:solidFill>
            <a:schemeClr val="bg1">
              <a:lumMod val="65000"/>
            </a:schemeClr>
          </a:solidFill>
        </p:spPr>
        <p:txBody>
          <a:bodyPr tIns="706142">
            <a:noAutofit/>
          </a:bodyPr>
          <a:lstStyle>
            <a:lvl1pPr marL="228600" indent="-228600" algn="ctr" defTabSz="914400" rtl="0" eaLnBrk="1" latinLnBrk="0" hangingPunct="1">
              <a:lnSpc>
                <a:spcPct val="120000"/>
              </a:lnSpc>
              <a:spcBef>
                <a:spcPts val="1000"/>
              </a:spcBef>
              <a:buFont typeface="Arial" panose="020B0604020202020204" pitchFamily="34" charset="0"/>
              <a:buNone/>
              <a:defRPr sz="1800"/>
            </a:lvl1pPr>
          </a:lstStyle>
          <a:p>
            <a:r>
              <a:rPr lang="nb-NO"/>
              <a:t>Picture</a:t>
            </a:r>
          </a:p>
        </p:txBody>
      </p:sp>
      <p:sp>
        <p:nvSpPr>
          <p:cNvPr id="2" name="Tittel 1">
            <a:extLst>
              <a:ext uri="{FF2B5EF4-FFF2-40B4-BE49-F238E27FC236}">
                <a16:creationId xmlns:a16="http://schemas.microsoft.com/office/drawing/2014/main" id="{531AFB0D-406B-4F31-AB1C-2975DBCEFFBE}"/>
              </a:ext>
            </a:extLst>
          </p:cNvPr>
          <p:cNvSpPr>
            <a:spLocks noGrp="1"/>
          </p:cNvSpPr>
          <p:nvPr>
            <p:ph type="title" hasCustomPrompt="1"/>
          </p:nvPr>
        </p:nvSpPr>
        <p:spPr>
          <a:xfrm>
            <a:off x="720001" y="1106090"/>
            <a:ext cx="4683273" cy="1769715"/>
          </a:xfrm>
        </p:spPr>
        <p:txBody>
          <a:bodyPr>
            <a:noAutofit/>
          </a:bodyPr>
          <a:lstStyle>
            <a:lvl1pPr>
              <a:defRPr>
                <a:solidFill>
                  <a:srgbClr val="3408AC"/>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4" name="Plassholder for dato 3">
            <a:extLst>
              <a:ext uri="{FF2B5EF4-FFF2-40B4-BE49-F238E27FC236}">
                <a16:creationId xmlns:a16="http://schemas.microsoft.com/office/drawing/2014/main" id="{D8BC9921-4481-4A6D-88B8-4EA941D74205}"/>
              </a:ext>
            </a:extLst>
          </p:cNvPr>
          <p:cNvSpPr>
            <a:spLocks noGrp="1"/>
          </p:cNvSpPr>
          <p:nvPr>
            <p:ph type="dt" sz="half" idx="10"/>
          </p:nvPr>
        </p:nvSpPr>
        <p:spPr/>
        <p:txBody>
          <a:bodyPr>
            <a:noAutofit/>
          </a:bodyPr>
          <a:lstStyle/>
          <a:p>
            <a:fld id="{14463DC0-34DA-4C18-AB00-4938EE730E8F}" type="datetimeFigureOut">
              <a:rPr lang="nb-NO" smtClean="0"/>
              <a:t>05.01.2024</a:t>
            </a:fld>
            <a:endParaRPr lang="nb-NO"/>
          </a:p>
        </p:txBody>
      </p:sp>
      <p:sp>
        <p:nvSpPr>
          <p:cNvPr id="5" name="Plassholder for bunntekst 4">
            <a:extLst>
              <a:ext uri="{FF2B5EF4-FFF2-40B4-BE49-F238E27FC236}">
                <a16:creationId xmlns:a16="http://schemas.microsoft.com/office/drawing/2014/main" id="{C7900666-853F-4A5F-BAD3-44022ACDF606}"/>
              </a:ext>
            </a:extLst>
          </p:cNvPr>
          <p:cNvSpPr>
            <a:spLocks noGrp="1"/>
          </p:cNvSpPr>
          <p:nvPr>
            <p:ph type="ftr" sz="quarter" idx="11"/>
          </p:nvPr>
        </p:nvSpPr>
        <p:spPr/>
        <p:txBody>
          <a:bodyPr>
            <a:noAutofit/>
          </a:bodyPr>
          <a:lstStyle/>
          <a:p>
            <a:endParaRPr lang="nb-NO"/>
          </a:p>
        </p:txBody>
      </p:sp>
      <p:sp>
        <p:nvSpPr>
          <p:cNvPr id="6" name="Plassholder for lysbildenummer 5">
            <a:extLst>
              <a:ext uri="{FF2B5EF4-FFF2-40B4-BE49-F238E27FC236}">
                <a16:creationId xmlns:a16="http://schemas.microsoft.com/office/drawing/2014/main" id="{C9FF1D2D-0AD3-446A-A0B9-1A1779E4A029}"/>
              </a:ext>
            </a:extLst>
          </p:cNvPr>
          <p:cNvSpPr>
            <a:spLocks noGrp="1"/>
          </p:cNvSpPr>
          <p:nvPr>
            <p:ph type="sldNum" sz="quarter" idx="12"/>
          </p:nvPr>
        </p:nvSpPr>
        <p:spPr/>
        <p:txBody>
          <a:bodyPr>
            <a:noAutofit/>
          </a:bodyPr>
          <a:lstStyle/>
          <a:p>
            <a:fld id="{C4CD664B-5F8B-4FC4-82BA-0940D0BD8AF4}" type="slidenum">
              <a:rPr lang="nb-NO" smtClean="0"/>
              <a:pPr/>
              <a:t>‹#›</a:t>
            </a:fld>
            <a:endParaRPr lang="nb-NO"/>
          </a:p>
        </p:txBody>
      </p:sp>
      <p:sp>
        <p:nvSpPr>
          <p:cNvPr id="16" name="Plassholder for innhold 2">
            <a:extLst>
              <a:ext uri="{FF2B5EF4-FFF2-40B4-BE49-F238E27FC236}">
                <a16:creationId xmlns:a16="http://schemas.microsoft.com/office/drawing/2014/main" id="{0373DC30-A856-4C3C-9759-132E206A97BF}"/>
              </a:ext>
            </a:extLst>
          </p:cNvPr>
          <p:cNvSpPr>
            <a:spLocks noGrp="1"/>
          </p:cNvSpPr>
          <p:nvPr>
            <p:ph idx="1" hasCustomPrompt="1"/>
          </p:nvPr>
        </p:nvSpPr>
        <p:spPr>
          <a:xfrm>
            <a:off x="720000" y="3043732"/>
            <a:ext cx="4683274" cy="2947994"/>
          </a:xfrm>
          <a:prstGeom prst="rect">
            <a:avLst/>
          </a:prstGeom>
        </p:spPr>
        <p:txBody>
          <a:bodyPr>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b-NO"/>
              <a:t>Click to add text</a:t>
            </a:r>
            <a:endParaRPr lang="nb-NO" dirty="0"/>
          </a:p>
        </p:txBody>
      </p:sp>
      <p:sp>
        <p:nvSpPr>
          <p:cNvPr id="17" name="Plassholder for tekst 12">
            <a:extLst>
              <a:ext uri="{FF2B5EF4-FFF2-40B4-BE49-F238E27FC236}">
                <a16:creationId xmlns:a16="http://schemas.microsoft.com/office/drawing/2014/main" id="{BCDA52AC-9FDE-4EB4-87FB-7FDEAF1333D8}"/>
              </a:ext>
            </a:extLst>
          </p:cNvPr>
          <p:cNvSpPr>
            <a:spLocks noGrp="1"/>
          </p:cNvSpPr>
          <p:nvPr>
            <p:ph type="body" sz="quarter" idx="15" hasCustomPrompt="1"/>
          </p:nvPr>
        </p:nvSpPr>
        <p:spPr>
          <a:xfrm>
            <a:off x="7661329" y="6352822"/>
            <a:ext cx="4320000" cy="269304"/>
          </a:xfrm>
          <a:prstGeom prst="rect">
            <a:avLst/>
          </a:prstGeom>
        </p:spPr>
        <p:txBody>
          <a:bodyPr lIns="91440" tIns="45720" rIns="91440" bIns="45720">
            <a:noAutofit/>
          </a:bodyPr>
          <a:lstStyle>
            <a:lvl1pPr marL="0" indent="0" algn="r">
              <a:buNone/>
              <a:defRPr sz="1000">
                <a:solidFill>
                  <a:schemeClr val="lt1"/>
                </a:solidFill>
              </a:defRPr>
            </a:lvl1pPr>
            <a:lvl2pPr marL="457200" indent="0">
              <a:buNone/>
              <a:defRPr/>
            </a:lvl2pPr>
          </a:lstStyle>
          <a:p>
            <a:pPr lvl="0"/>
            <a:r>
              <a:rPr lang="en-US"/>
              <a:t>A caption or credit goes here</a:t>
            </a:r>
            <a:endParaRPr lang="nb-NO" dirty="0"/>
          </a:p>
        </p:txBody>
      </p:sp>
      <p:sp>
        <p:nvSpPr>
          <p:cNvPr id="11" name="TekstSylinder 10">
            <a:extLst>
              <a:ext uri="{FF2B5EF4-FFF2-40B4-BE49-F238E27FC236}">
                <a16:creationId xmlns:a16="http://schemas.microsoft.com/office/drawing/2014/main" id="{2F0192F5-3036-4A20-B936-5510A94A8D3E}"/>
              </a:ext>
            </a:extLst>
          </p:cNvPr>
          <p:cNvSpPr txBox="1"/>
          <p:nvPr userDrawn="1"/>
        </p:nvSpPr>
        <p:spPr>
          <a:xfrm>
            <a:off x="5838825" y="-770040"/>
            <a:ext cx="6353175" cy="584775"/>
          </a:xfrm>
          <a:prstGeom prst="rect">
            <a:avLst/>
          </a:prstGeom>
          <a:solidFill>
            <a:schemeClr val="bg2"/>
          </a:solidFill>
        </p:spPr>
        <p:txBody>
          <a:bodyPr wrap="square" rtlCol="0">
            <a:spAutoFit/>
          </a:bodyPr>
          <a:lstStyle/>
          <a:p>
            <a:r>
              <a:rPr lang="nb-NO" sz="1600" b="1">
                <a:solidFill>
                  <a:schemeClr val="lt1"/>
                </a:solidFill>
              </a:rPr>
              <a:t>Change insterted picture: </a:t>
            </a:r>
          </a:p>
          <a:p>
            <a:r>
              <a:rPr lang="nb-NO" sz="1600">
                <a:solidFill>
                  <a:schemeClr val="lt1"/>
                </a:solidFill>
              </a:rPr>
              <a:t>Right-</a:t>
            </a:r>
            <a:r>
              <a:rPr lang="nb-NO" sz="1600" err="1">
                <a:solidFill>
                  <a:schemeClr val="lt1"/>
                </a:solidFill>
              </a:rPr>
              <a:t>click</a:t>
            </a:r>
            <a:r>
              <a:rPr lang="nb-NO" sz="1600">
                <a:solidFill>
                  <a:schemeClr val="lt1"/>
                </a:solidFill>
              </a:rPr>
              <a:t> </a:t>
            </a:r>
            <a:r>
              <a:rPr lang="nb-NO" sz="1600" err="1">
                <a:solidFill>
                  <a:schemeClr val="lt1"/>
                </a:solidFill>
              </a:rPr>
              <a:t>the</a:t>
            </a:r>
            <a:r>
              <a:rPr lang="nb-NO" sz="1600">
                <a:solidFill>
                  <a:schemeClr val="lt1"/>
                </a:solidFill>
              </a:rPr>
              <a:t> </a:t>
            </a:r>
            <a:r>
              <a:rPr lang="nb-NO" sz="1600" err="1">
                <a:solidFill>
                  <a:schemeClr val="lt1"/>
                </a:solidFill>
              </a:rPr>
              <a:t>picture</a:t>
            </a:r>
            <a:r>
              <a:rPr lang="nb-NO" sz="1600">
                <a:solidFill>
                  <a:schemeClr val="lt1"/>
                </a:solidFill>
              </a:rPr>
              <a:t> and </a:t>
            </a:r>
            <a:r>
              <a:rPr lang="nb-NO" sz="1600" err="1">
                <a:solidFill>
                  <a:schemeClr val="lt1"/>
                </a:solidFill>
              </a:rPr>
              <a:t>select</a:t>
            </a:r>
            <a:r>
              <a:rPr lang="nb-NO" sz="1600">
                <a:solidFill>
                  <a:schemeClr val="lt1"/>
                </a:solidFill>
              </a:rPr>
              <a:t> «</a:t>
            </a:r>
            <a:r>
              <a:rPr lang="nb-NO" sz="1600" err="1">
                <a:solidFill>
                  <a:schemeClr val="lt1"/>
                </a:solidFill>
              </a:rPr>
              <a:t>Change</a:t>
            </a:r>
            <a:r>
              <a:rPr lang="nb-NO" sz="1600">
                <a:solidFill>
                  <a:schemeClr val="lt1"/>
                </a:solidFill>
              </a:rPr>
              <a:t> </a:t>
            </a:r>
            <a:r>
              <a:rPr lang="nb-NO" sz="1600" err="1">
                <a:solidFill>
                  <a:schemeClr val="lt1"/>
                </a:solidFill>
              </a:rPr>
              <a:t>picture</a:t>
            </a:r>
            <a:r>
              <a:rPr lang="nb-NO" sz="1600">
                <a:solidFill>
                  <a:schemeClr val="lt1"/>
                </a:solidFill>
              </a:rPr>
              <a:t>..» -&gt; «From file».</a:t>
            </a:r>
          </a:p>
        </p:txBody>
      </p:sp>
      <p:pic>
        <p:nvPicPr>
          <p:cNvPr id="8" name="Picture 7" descr="A black background with white text&#10;&#10;Description automatically generated">
            <a:extLst>
              <a:ext uri="{FF2B5EF4-FFF2-40B4-BE49-F238E27FC236}">
                <a16:creationId xmlns:a16="http://schemas.microsoft.com/office/drawing/2014/main" id="{AA472600-903C-C2A8-30EB-7CAEAFFC85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80400" y="230400"/>
            <a:ext cx="1335600" cy="551200"/>
          </a:xfrm>
          <a:prstGeom prst="rect">
            <a:avLst/>
          </a:prstGeom>
        </p:spPr>
      </p:pic>
    </p:spTree>
    <p:extLst>
      <p:ext uri="{BB962C8B-B14F-4D97-AF65-F5344CB8AC3E}">
        <p14:creationId xmlns:p14="http://schemas.microsoft.com/office/powerpoint/2010/main" val="3719741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tel, tekst og bilde">
    <p:bg>
      <p:bgPr>
        <a:solidFill>
          <a:srgbClr val="F9F2E5"/>
        </a:solidFill>
        <a:effectLst/>
      </p:bgPr>
    </p:bg>
    <p:spTree>
      <p:nvGrpSpPr>
        <p:cNvPr id="1" name=""/>
        <p:cNvGrpSpPr/>
        <p:nvPr/>
      </p:nvGrpSpPr>
      <p:grpSpPr>
        <a:xfrm>
          <a:off x="0" y="0"/>
          <a:ext cx="0" cy="0"/>
          <a:chOff x="0" y="0"/>
          <a:chExt cx="0" cy="0"/>
        </a:xfrm>
      </p:grpSpPr>
      <p:sp>
        <p:nvSpPr>
          <p:cNvPr id="12" name="Plassholder for bilde 10">
            <a:extLst>
              <a:ext uri="{FF2B5EF4-FFF2-40B4-BE49-F238E27FC236}">
                <a16:creationId xmlns:a16="http://schemas.microsoft.com/office/drawing/2014/main" id="{11EE9EA4-AE9D-47D7-89D6-3A4465F629E4}"/>
              </a:ext>
            </a:extLst>
          </p:cNvPr>
          <p:cNvSpPr>
            <a:spLocks noGrp="1"/>
          </p:cNvSpPr>
          <p:nvPr>
            <p:ph type="pic" sz="quarter" idx="14" hasCustomPrompt="1"/>
          </p:nvPr>
        </p:nvSpPr>
        <p:spPr>
          <a:xfrm>
            <a:off x="6096000" y="-1"/>
            <a:ext cx="6096000" cy="6858001"/>
          </a:xfrm>
          <a:prstGeom prst="rect">
            <a:avLst/>
          </a:prstGeom>
          <a:solidFill>
            <a:schemeClr val="bg1">
              <a:lumMod val="65000"/>
            </a:schemeClr>
          </a:solidFill>
        </p:spPr>
        <p:txBody>
          <a:bodyPr tIns="706142">
            <a:noAutofit/>
          </a:bodyPr>
          <a:lstStyle>
            <a:lvl1pPr marL="228600" indent="-228600" algn="ctr" defTabSz="914400" rtl="0" eaLnBrk="1" latinLnBrk="0" hangingPunct="1">
              <a:lnSpc>
                <a:spcPct val="120000"/>
              </a:lnSpc>
              <a:spcBef>
                <a:spcPts val="1000"/>
              </a:spcBef>
              <a:buFont typeface="Arial" panose="020B0604020202020204" pitchFamily="34" charset="0"/>
              <a:buNone/>
              <a:defRPr sz="1800"/>
            </a:lvl1pPr>
          </a:lstStyle>
          <a:p>
            <a:r>
              <a:rPr lang="nb-NO"/>
              <a:t>Picture</a:t>
            </a:r>
          </a:p>
        </p:txBody>
      </p:sp>
      <p:sp>
        <p:nvSpPr>
          <p:cNvPr id="2" name="Tittel 1">
            <a:extLst>
              <a:ext uri="{FF2B5EF4-FFF2-40B4-BE49-F238E27FC236}">
                <a16:creationId xmlns:a16="http://schemas.microsoft.com/office/drawing/2014/main" id="{531AFB0D-406B-4F31-AB1C-2975DBCEFFBE}"/>
              </a:ext>
            </a:extLst>
          </p:cNvPr>
          <p:cNvSpPr>
            <a:spLocks noGrp="1"/>
          </p:cNvSpPr>
          <p:nvPr>
            <p:ph type="title" hasCustomPrompt="1"/>
          </p:nvPr>
        </p:nvSpPr>
        <p:spPr>
          <a:xfrm>
            <a:off x="720001" y="1106090"/>
            <a:ext cx="4683273" cy="1769715"/>
          </a:xfrm>
        </p:spPr>
        <p:txBody>
          <a:bodyPr>
            <a:noAutofit/>
          </a:bodyPr>
          <a:lstStyle>
            <a:lvl1pPr>
              <a:defRPr>
                <a:solidFill>
                  <a:srgbClr val="3408AC"/>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4" name="Plassholder for dato 3">
            <a:extLst>
              <a:ext uri="{FF2B5EF4-FFF2-40B4-BE49-F238E27FC236}">
                <a16:creationId xmlns:a16="http://schemas.microsoft.com/office/drawing/2014/main" id="{D8BC9921-4481-4A6D-88B8-4EA941D74205}"/>
              </a:ext>
            </a:extLst>
          </p:cNvPr>
          <p:cNvSpPr>
            <a:spLocks noGrp="1"/>
          </p:cNvSpPr>
          <p:nvPr>
            <p:ph type="dt" sz="half" idx="10"/>
          </p:nvPr>
        </p:nvSpPr>
        <p:spPr/>
        <p:txBody>
          <a:bodyPr>
            <a:noAutofit/>
          </a:bodyPr>
          <a:lstStyle/>
          <a:p>
            <a:fld id="{14463DC0-34DA-4C18-AB00-4938EE730E8F}" type="datetimeFigureOut">
              <a:rPr lang="nb-NO" smtClean="0"/>
              <a:t>05.01.2024</a:t>
            </a:fld>
            <a:endParaRPr lang="nb-NO"/>
          </a:p>
        </p:txBody>
      </p:sp>
      <p:sp>
        <p:nvSpPr>
          <p:cNvPr id="5" name="Plassholder for bunntekst 4">
            <a:extLst>
              <a:ext uri="{FF2B5EF4-FFF2-40B4-BE49-F238E27FC236}">
                <a16:creationId xmlns:a16="http://schemas.microsoft.com/office/drawing/2014/main" id="{C7900666-853F-4A5F-BAD3-44022ACDF606}"/>
              </a:ext>
            </a:extLst>
          </p:cNvPr>
          <p:cNvSpPr>
            <a:spLocks noGrp="1"/>
          </p:cNvSpPr>
          <p:nvPr>
            <p:ph type="ftr" sz="quarter" idx="11"/>
          </p:nvPr>
        </p:nvSpPr>
        <p:spPr/>
        <p:txBody>
          <a:bodyPr>
            <a:noAutofit/>
          </a:bodyPr>
          <a:lstStyle/>
          <a:p>
            <a:endParaRPr lang="nb-NO"/>
          </a:p>
        </p:txBody>
      </p:sp>
      <p:sp>
        <p:nvSpPr>
          <p:cNvPr id="6" name="Plassholder for lysbildenummer 5">
            <a:extLst>
              <a:ext uri="{FF2B5EF4-FFF2-40B4-BE49-F238E27FC236}">
                <a16:creationId xmlns:a16="http://schemas.microsoft.com/office/drawing/2014/main" id="{C9FF1D2D-0AD3-446A-A0B9-1A1779E4A029}"/>
              </a:ext>
            </a:extLst>
          </p:cNvPr>
          <p:cNvSpPr>
            <a:spLocks noGrp="1"/>
          </p:cNvSpPr>
          <p:nvPr>
            <p:ph type="sldNum" sz="quarter" idx="12"/>
          </p:nvPr>
        </p:nvSpPr>
        <p:spPr/>
        <p:txBody>
          <a:bodyPr>
            <a:noAutofit/>
          </a:bodyPr>
          <a:lstStyle/>
          <a:p>
            <a:fld id="{C4CD664B-5F8B-4FC4-82BA-0940D0BD8AF4}" type="slidenum">
              <a:rPr lang="nb-NO" smtClean="0"/>
              <a:pPr/>
              <a:t>‹#›</a:t>
            </a:fld>
            <a:endParaRPr lang="nb-NO"/>
          </a:p>
        </p:txBody>
      </p:sp>
      <p:sp>
        <p:nvSpPr>
          <p:cNvPr id="16" name="Plassholder for innhold 2">
            <a:extLst>
              <a:ext uri="{FF2B5EF4-FFF2-40B4-BE49-F238E27FC236}">
                <a16:creationId xmlns:a16="http://schemas.microsoft.com/office/drawing/2014/main" id="{0373DC30-A856-4C3C-9759-132E206A97BF}"/>
              </a:ext>
            </a:extLst>
          </p:cNvPr>
          <p:cNvSpPr>
            <a:spLocks noGrp="1"/>
          </p:cNvSpPr>
          <p:nvPr>
            <p:ph idx="1" hasCustomPrompt="1"/>
          </p:nvPr>
        </p:nvSpPr>
        <p:spPr>
          <a:xfrm>
            <a:off x="720000" y="3043732"/>
            <a:ext cx="4683274" cy="2947994"/>
          </a:xfrm>
          <a:prstGeom prst="rect">
            <a:avLst/>
          </a:prstGeom>
        </p:spPr>
        <p:txBody>
          <a:bodyPr>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b-NO"/>
              <a:t>Click to add text</a:t>
            </a:r>
            <a:endParaRPr lang="nb-NO" dirty="0"/>
          </a:p>
        </p:txBody>
      </p:sp>
      <p:sp>
        <p:nvSpPr>
          <p:cNvPr id="17" name="Plassholder for tekst 12">
            <a:extLst>
              <a:ext uri="{FF2B5EF4-FFF2-40B4-BE49-F238E27FC236}">
                <a16:creationId xmlns:a16="http://schemas.microsoft.com/office/drawing/2014/main" id="{BCDA52AC-9FDE-4EB4-87FB-7FDEAF1333D8}"/>
              </a:ext>
            </a:extLst>
          </p:cNvPr>
          <p:cNvSpPr>
            <a:spLocks noGrp="1"/>
          </p:cNvSpPr>
          <p:nvPr>
            <p:ph type="body" sz="quarter" idx="15" hasCustomPrompt="1"/>
          </p:nvPr>
        </p:nvSpPr>
        <p:spPr>
          <a:xfrm>
            <a:off x="7661329" y="6352822"/>
            <a:ext cx="4320000" cy="269304"/>
          </a:xfrm>
          <a:prstGeom prst="rect">
            <a:avLst/>
          </a:prstGeom>
        </p:spPr>
        <p:txBody>
          <a:bodyPr lIns="91440" tIns="45720" rIns="91440" bIns="45720">
            <a:noAutofit/>
          </a:bodyPr>
          <a:lstStyle>
            <a:lvl1pPr marL="0" indent="0" algn="r">
              <a:buNone/>
              <a:defRPr sz="1000">
                <a:solidFill>
                  <a:schemeClr val="lt1"/>
                </a:solidFill>
              </a:defRPr>
            </a:lvl1pPr>
            <a:lvl2pPr marL="457200" indent="0">
              <a:buNone/>
              <a:defRPr/>
            </a:lvl2pPr>
          </a:lstStyle>
          <a:p>
            <a:pPr lvl="0"/>
            <a:r>
              <a:rPr lang="en-US"/>
              <a:t>A caption or credit goes here</a:t>
            </a:r>
            <a:endParaRPr lang="nb-NO" dirty="0"/>
          </a:p>
        </p:txBody>
      </p:sp>
      <p:sp>
        <p:nvSpPr>
          <p:cNvPr id="19" name="Plassholder for tekst 7">
            <a:extLst>
              <a:ext uri="{FF2B5EF4-FFF2-40B4-BE49-F238E27FC236}">
                <a16:creationId xmlns:a16="http://schemas.microsoft.com/office/drawing/2014/main" id="{CF8F4CB0-3C07-42C1-9A36-C8701775B2BB}"/>
              </a:ext>
            </a:extLst>
          </p:cNvPr>
          <p:cNvSpPr>
            <a:spLocks noGrp="1"/>
          </p:cNvSpPr>
          <p:nvPr>
            <p:ph type="body" sz="quarter" idx="16" hasCustomPrompt="1"/>
          </p:nvPr>
        </p:nvSpPr>
        <p:spPr>
          <a:xfrm>
            <a:off x="11255253" y="370526"/>
            <a:ext cx="591605" cy="585747"/>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
        <p:nvSpPr>
          <p:cNvPr id="11" name="TekstSylinder 10">
            <a:extLst>
              <a:ext uri="{FF2B5EF4-FFF2-40B4-BE49-F238E27FC236}">
                <a16:creationId xmlns:a16="http://schemas.microsoft.com/office/drawing/2014/main" id="{2F0192F5-3036-4A20-B936-5510A94A8D3E}"/>
              </a:ext>
            </a:extLst>
          </p:cNvPr>
          <p:cNvSpPr txBox="1"/>
          <p:nvPr userDrawn="1"/>
        </p:nvSpPr>
        <p:spPr>
          <a:xfrm>
            <a:off x="5838825" y="-770040"/>
            <a:ext cx="6353175" cy="584775"/>
          </a:xfrm>
          <a:prstGeom prst="rect">
            <a:avLst/>
          </a:prstGeom>
          <a:solidFill>
            <a:schemeClr val="bg2"/>
          </a:solidFill>
        </p:spPr>
        <p:txBody>
          <a:bodyPr wrap="square" rtlCol="0">
            <a:spAutoFit/>
          </a:bodyPr>
          <a:lstStyle/>
          <a:p>
            <a:r>
              <a:rPr lang="nb-NO" sz="1600" b="1">
                <a:solidFill>
                  <a:schemeClr val="lt1"/>
                </a:solidFill>
              </a:rPr>
              <a:t>Change insterted picture: </a:t>
            </a:r>
          </a:p>
          <a:p>
            <a:r>
              <a:rPr lang="nb-NO" sz="1600">
                <a:solidFill>
                  <a:schemeClr val="lt1"/>
                </a:solidFill>
              </a:rPr>
              <a:t>Right-</a:t>
            </a:r>
            <a:r>
              <a:rPr lang="nb-NO" sz="1600" err="1">
                <a:solidFill>
                  <a:schemeClr val="lt1"/>
                </a:solidFill>
              </a:rPr>
              <a:t>click</a:t>
            </a:r>
            <a:r>
              <a:rPr lang="nb-NO" sz="1600">
                <a:solidFill>
                  <a:schemeClr val="lt1"/>
                </a:solidFill>
              </a:rPr>
              <a:t> </a:t>
            </a:r>
            <a:r>
              <a:rPr lang="nb-NO" sz="1600" err="1">
                <a:solidFill>
                  <a:schemeClr val="lt1"/>
                </a:solidFill>
              </a:rPr>
              <a:t>the</a:t>
            </a:r>
            <a:r>
              <a:rPr lang="nb-NO" sz="1600">
                <a:solidFill>
                  <a:schemeClr val="lt1"/>
                </a:solidFill>
              </a:rPr>
              <a:t> </a:t>
            </a:r>
            <a:r>
              <a:rPr lang="nb-NO" sz="1600" err="1">
                <a:solidFill>
                  <a:schemeClr val="lt1"/>
                </a:solidFill>
              </a:rPr>
              <a:t>picture</a:t>
            </a:r>
            <a:r>
              <a:rPr lang="nb-NO" sz="1600">
                <a:solidFill>
                  <a:schemeClr val="lt1"/>
                </a:solidFill>
              </a:rPr>
              <a:t> and </a:t>
            </a:r>
            <a:r>
              <a:rPr lang="nb-NO" sz="1600" err="1">
                <a:solidFill>
                  <a:schemeClr val="lt1"/>
                </a:solidFill>
              </a:rPr>
              <a:t>select</a:t>
            </a:r>
            <a:r>
              <a:rPr lang="nb-NO" sz="1600">
                <a:solidFill>
                  <a:schemeClr val="lt1"/>
                </a:solidFill>
              </a:rPr>
              <a:t> «</a:t>
            </a:r>
            <a:r>
              <a:rPr lang="nb-NO" sz="1600" err="1">
                <a:solidFill>
                  <a:schemeClr val="lt1"/>
                </a:solidFill>
              </a:rPr>
              <a:t>Change</a:t>
            </a:r>
            <a:r>
              <a:rPr lang="nb-NO" sz="1600">
                <a:solidFill>
                  <a:schemeClr val="lt1"/>
                </a:solidFill>
              </a:rPr>
              <a:t> </a:t>
            </a:r>
            <a:r>
              <a:rPr lang="nb-NO" sz="1600" err="1">
                <a:solidFill>
                  <a:schemeClr val="lt1"/>
                </a:solidFill>
              </a:rPr>
              <a:t>picture</a:t>
            </a:r>
            <a:r>
              <a:rPr lang="nb-NO" sz="1600">
                <a:solidFill>
                  <a:schemeClr val="lt1"/>
                </a:solidFill>
              </a:rPr>
              <a:t>..» -&gt; «From file».</a:t>
            </a:r>
          </a:p>
        </p:txBody>
      </p:sp>
    </p:spTree>
    <p:extLst>
      <p:ext uri="{BB962C8B-B14F-4D97-AF65-F5344CB8AC3E}">
        <p14:creationId xmlns:p14="http://schemas.microsoft.com/office/powerpoint/2010/main" val="622885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40000" fill="hold"/>
                                        <p:tgtEl>
                                          <p:spTgt spid="19">
                                            <p:bg/>
                                          </p:spTgt>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40000" fill="hold"/>
                                        <p:tgtEl>
                                          <p:spTgt spid="19">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uiExpand="1" build="p" animBg="1">
        <p:tmplLst>
          <p:tmpl>
            <p:tnLst>
              <p:par>
                <p:cTn presetID="8" presetClass="emph" presetSubtype="0" repeatCount="indefinite" fill="hold" nodeType="withEffect">
                  <p:stCondLst>
                    <p:cond delay="0"/>
                  </p:stCondLst>
                  <p:childTnLst>
                    <p:animRot by="21600000">
                      <p:cBhvr>
                        <p:cTn dur="40000" fill="hold"/>
                        <p:tgtEl>
                          <p:spTgt spid="19"/>
                        </p:tgtEl>
                        <p:attrNameLst>
                          <p:attrName>r</p:attrName>
                        </p:attrNameLst>
                      </p:cBhvr>
                    </p:animRot>
                  </p:childTnLst>
                </p:cTn>
              </p:par>
            </p:tnLst>
          </p:tmpl>
          <p:tmpl lvl="1">
            <p:tnLst>
              <p:par>
                <p:cTn presetID="8" presetClass="emph" presetSubtype="0" repeatCount="indefinite" fill="hold" nodeType="withEffect">
                  <p:stCondLst>
                    <p:cond delay="0"/>
                  </p:stCondLst>
                  <p:childTnLst>
                    <p:animRot by="21600000">
                      <p:cBhvr>
                        <p:cTn dur="40000" fill="hold"/>
                        <p:tgtEl>
                          <p:spTgt spid="19"/>
                        </p:tgtEl>
                        <p:attrNameLst>
                          <p:attrName>r</p:attrName>
                        </p:attrNameLst>
                      </p:cBhvr>
                    </p:animRot>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7_Tittel, tekst og bilde">
    <p:bg>
      <p:bgPr>
        <a:solidFill>
          <a:srgbClr val="F9F2E5"/>
        </a:solidFill>
        <a:effectLst/>
      </p:bgPr>
    </p:bg>
    <p:spTree>
      <p:nvGrpSpPr>
        <p:cNvPr id="1" name=""/>
        <p:cNvGrpSpPr/>
        <p:nvPr/>
      </p:nvGrpSpPr>
      <p:grpSpPr>
        <a:xfrm>
          <a:off x="0" y="0"/>
          <a:ext cx="0" cy="0"/>
          <a:chOff x="0" y="0"/>
          <a:chExt cx="0" cy="0"/>
        </a:xfrm>
      </p:grpSpPr>
      <p:sp>
        <p:nvSpPr>
          <p:cNvPr id="12" name="Plassholder for bilde 10">
            <a:extLst>
              <a:ext uri="{FF2B5EF4-FFF2-40B4-BE49-F238E27FC236}">
                <a16:creationId xmlns:a16="http://schemas.microsoft.com/office/drawing/2014/main" id="{11EE9EA4-AE9D-47D7-89D6-3A4465F629E4}"/>
              </a:ext>
            </a:extLst>
          </p:cNvPr>
          <p:cNvSpPr>
            <a:spLocks noGrp="1"/>
          </p:cNvSpPr>
          <p:nvPr>
            <p:ph type="pic" sz="quarter" idx="14" hasCustomPrompt="1"/>
          </p:nvPr>
        </p:nvSpPr>
        <p:spPr>
          <a:xfrm>
            <a:off x="6096000" y="-1"/>
            <a:ext cx="6096000" cy="6858001"/>
          </a:xfrm>
          <a:prstGeom prst="rect">
            <a:avLst/>
          </a:prstGeom>
          <a:solidFill>
            <a:schemeClr val="bg1">
              <a:lumMod val="65000"/>
            </a:schemeClr>
          </a:solidFill>
        </p:spPr>
        <p:txBody>
          <a:bodyPr tIns="706142">
            <a:noAutofit/>
          </a:bodyPr>
          <a:lstStyle>
            <a:lvl1pPr marL="228600" indent="-228600" algn="ctr" defTabSz="914400" rtl="0" eaLnBrk="1" latinLnBrk="0" hangingPunct="1">
              <a:lnSpc>
                <a:spcPct val="120000"/>
              </a:lnSpc>
              <a:spcBef>
                <a:spcPts val="1000"/>
              </a:spcBef>
              <a:buFont typeface="Arial" panose="020B0604020202020204" pitchFamily="34" charset="0"/>
              <a:buNone/>
              <a:defRPr sz="1800"/>
            </a:lvl1pPr>
          </a:lstStyle>
          <a:p>
            <a:r>
              <a:rPr lang="nb-NO" dirty="0"/>
              <a:t>Picture</a:t>
            </a:r>
          </a:p>
        </p:txBody>
      </p:sp>
      <p:sp>
        <p:nvSpPr>
          <p:cNvPr id="2" name="Tittel 1">
            <a:extLst>
              <a:ext uri="{FF2B5EF4-FFF2-40B4-BE49-F238E27FC236}">
                <a16:creationId xmlns:a16="http://schemas.microsoft.com/office/drawing/2014/main" id="{531AFB0D-406B-4F31-AB1C-2975DBCEFFBE}"/>
              </a:ext>
            </a:extLst>
          </p:cNvPr>
          <p:cNvSpPr>
            <a:spLocks noGrp="1"/>
          </p:cNvSpPr>
          <p:nvPr>
            <p:ph type="title" hasCustomPrompt="1"/>
          </p:nvPr>
        </p:nvSpPr>
        <p:spPr>
          <a:xfrm>
            <a:off x="720001" y="1106090"/>
            <a:ext cx="4683273" cy="1769715"/>
          </a:xfrm>
        </p:spPr>
        <p:txBody>
          <a:bodyPr>
            <a:noAutofit/>
          </a:bodyPr>
          <a:lstStyle>
            <a:lvl1pPr>
              <a:defRPr>
                <a:solidFill>
                  <a:srgbClr val="3408AC"/>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4" name="Plassholder for dato 3">
            <a:extLst>
              <a:ext uri="{FF2B5EF4-FFF2-40B4-BE49-F238E27FC236}">
                <a16:creationId xmlns:a16="http://schemas.microsoft.com/office/drawing/2014/main" id="{D8BC9921-4481-4A6D-88B8-4EA941D74205}"/>
              </a:ext>
            </a:extLst>
          </p:cNvPr>
          <p:cNvSpPr>
            <a:spLocks noGrp="1"/>
          </p:cNvSpPr>
          <p:nvPr>
            <p:ph type="dt" sz="half" idx="10"/>
          </p:nvPr>
        </p:nvSpPr>
        <p:spPr/>
        <p:txBody>
          <a:bodyPr>
            <a:noAutofit/>
          </a:bodyPr>
          <a:lstStyle/>
          <a:p>
            <a:fld id="{14463DC0-34DA-4C18-AB00-4938EE730E8F}" type="datetimeFigureOut">
              <a:rPr lang="nb-NO" smtClean="0"/>
              <a:t>05.01.2024</a:t>
            </a:fld>
            <a:endParaRPr lang="nb-NO"/>
          </a:p>
        </p:txBody>
      </p:sp>
      <p:sp>
        <p:nvSpPr>
          <p:cNvPr id="5" name="Plassholder for bunntekst 4">
            <a:extLst>
              <a:ext uri="{FF2B5EF4-FFF2-40B4-BE49-F238E27FC236}">
                <a16:creationId xmlns:a16="http://schemas.microsoft.com/office/drawing/2014/main" id="{C7900666-853F-4A5F-BAD3-44022ACDF606}"/>
              </a:ext>
            </a:extLst>
          </p:cNvPr>
          <p:cNvSpPr>
            <a:spLocks noGrp="1"/>
          </p:cNvSpPr>
          <p:nvPr>
            <p:ph type="ftr" sz="quarter" idx="11"/>
          </p:nvPr>
        </p:nvSpPr>
        <p:spPr/>
        <p:txBody>
          <a:bodyPr>
            <a:noAutofit/>
          </a:bodyPr>
          <a:lstStyle/>
          <a:p>
            <a:endParaRPr lang="nb-NO"/>
          </a:p>
        </p:txBody>
      </p:sp>
      <p:sp>
        <p:nvSpPr>
          <p:cNvPr id="6" name="Plassholder for lysbildenummer 5">
            <a:extLst>
              <a:ext uri="{FF2B5EF4-FFF2-40B4-BE49-F238E27FC236}">
                <a16:creationId xmlns:a16="http://schemas.microsoft.com/office/drawing/2014/main" id="{C9FF1D2D-0AD3-446A-A0B9-1A1779E4A029}"/>
              </a:ext>
            </a:extLst>
          </p:cNvPr>
          <p:cNvSpPr>
            <a:spLocks noGrp="1"/>
          </p:cNvSpPr>
          <p:nvPr>
            <p:ph type="sldNum" sz="quarter" idx="12"/>
          </p:nvPr>
        </p:nvSpPr>
        <p:spPr/>
        <p:txBody>
          <a:bodyPr>
            <a:noAutofit/>
          </a:bodyPr>
          <a:lstStyle/>
          <a:p>
            <a:fld id="{C4CD664B-5F8B-4FC4-82BA-0940D0BD8AF4}" type="slidenum">
              <a:rPr lang="nb-NO" smtClean="0"/>
              <a:pPr/>
              <a:t>‹#›</a:t>
            </a:fld>
            <a:endParaRPr lang="nb-NO"/>
          </a:p>
        </p:txBody>
      </p:sp>
      <p:sp>
        <p:nvSpPr>
          <p:cNvPr id="16" name="Plassholder for innhold 2">
            <a:extLst>
              <a:ext uri="{FF2B5EF4-FFF2-40B4-BE49-F238E27FC236}">
                <a16:creationId xmlns:a16="http://schemas.microsoft.com/office/drawing/2014/main" id="{0373DC30-A856-4C3C-9759-132E206A97BF}"/>
              </a:ext>
            </a:extLst>
          </p:cNvPr>
          <p:cNvSpPr>
            <a:spLocks noGrp="1"/>
          </p:cNvSpPr>
          <p:nvPr>
            <p:ph idx="1" hasCustomPrompt="1"/>
          </p:nvPr>
        </p:nvSpPr>
        <p:spPr>
          <a:xfrm>
            <a:off x="720000" y="3043732"/>
            <a:ext cx="4683274" cy="2947994"/>
          </a:xfrm>
          <a:prstGeom prst="rect">
            <a:avLst/>
          </a:prstGeom>
        </p:spPr>
        <p:txBody>
          <a:bodyPr>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b-NO"/>
              <a:t>Click to add text</a:t>
            </a:r>
            <a:endParaRPr lang="nb-NO" dirty="0"/>
          </a:p>
        </p:txBody>
      </p:sp>
      <p:sp>
        <p:nvSpPr>
          <p:cNvPr id="17" name="Plassholder for tekst 12">
            <a:extLst>
              <a:ext uri="{FF2B5EF4-FFF2-40B4-BE49-F238E27FC236}">
                <a16:creationId xmlns:a16="http://schemas.microsoft.com/office/drawing/2014/main" id="{BCDA52AC-9FDE-4EB4-87FB-7FDEAF1333D8}"/>
              </a:ext>
            </a:extLst>
          </p:cNvPr>
          <p:cNvSpPr>
            <a:spLocks noGrp="1"/>
          </p:cNvSpPr>
          <p:nvPr>
            <p:ph type="body" sz="quarter" idx="15" hasCustomPrompt="1"/>
          </p:nvPr>
        </p:nvSpPr>
        <p:spPr>
          <a:xfrm>
            <a:off x="7661329" y="6352822"/>
            <a:ext cx="4320000" cy="269304"/>
          </a:xfrm>
          <a:prstGeom prst="rect">
            <a:avLst/>
          </a:prstGeom>
        </p:spPr>
        <p:txBody>
          <a:bodyPr lIns="91440" tIns="45720" rIns="91440" bIns="45720">
            <a:noAutofit/>
          </a:bodyPr>
          <a:lstStyle>
            <a:lvl1pPr marL="0" indent="0" algn="r">
              <a:buNone/>
              <a:defRPr sz="1000">
                <a:solidFill>
                  <a:schemeClr val="lt1"/>
                </a:solidFill>
              </a:defRPr>
            </a:lvl1pPr>
            <a:lvl2pPr marL="457200" indent="0">
              <a:buNone/>
              <a:defRPr/>
            </a:lvl2pPr>
          </a:lstStyle>
          <a:p>
            <a:pPr lvl="0"/>
            <a:r>
              <a:rPr lang="en-US"/>
              <a:t>A caption or credit goes here</a:t>
            </a:r>
            <a:endParaRPr lang="nb-NO" dirty="0"/>
          </a:p>
        </p:txBody>
      </p:sp>
      <p:sp>
        <p:nvSpPr>
          <p:cNvPr id="11" name="TekstSylinder 10">
            <a:extLst>
              <a:ext uri="{FF2B5EF4-FFF2-40B4-BE49-F238E27FC236}">
                <a16:creationId xmlns:a16="http://schemas.microsoft.com/office/drawing/2014/main" id="{2F0192F5-3036-4A20-B936-5510A94A8D3E}"/>
              </a:ext>
            </a:extLst>
          </p:cNvPr>
          <p:cNvSpPr txBox="1"/>
          <p:nvPr userDrawn="1"/>
        </p:nvSpPr>
        <p:spPr>
          <a:xfrm>
            <a:off x="5838825" y="-770040"/>
            <a:ext cx="6353175" cy="584775"/>
          </a:xfrm>
          <a:prstGeom prst="rect">
            <a:avLst/>
          </a:prstGeom>
          <a:solidFill>
            <a:schemeClr val="bg2"/>
          </a:solidFill>
        </p:spPr>
        <p:txBody>
          <a:bodyPr wrap="square" rtlCol="0">
            <a:spAutoFit/>
          </a:bodyPr>
          <a:lstStyle/>
          <a:p>
            <a:r>
              <a:rPr lang="nb-NO" sz="1600" b="1">
                <a:solidFill>
                  <a:schemeClr val="lt1"/>
                </a:solidFill>
              </a:rPr>
              <a:t>Change insterted picture: </a:t>
            </a:r>
          </a:p>
          <a:p>
            <a:r>
              <a:rPr lang="nb-NO" sz="1600">
                <a:solidFill>
                  <a:schemeClr val="lt1"/>
                </a:solidFill>
              </a:rPr>
              <a:t>Right-</a:t>
            </a:r>
            <a:r>
              <a:rPr lang="nb-NO" sz="1600" err="1">
                <a:solidFill>
                  <a:schemeClr val="lt1"/>
                </a:solidFill>
              </a:rPr>
              <a:t>click</a:t>
            </a:r>
            <a:r>
              <a:rPr lang="nb-NO" sz="1600">
                <a:solidFill>
                  <a:schemeClr val="lt1"/>
                </a:solidFill>
              </a:rPr>
              <a:t> </a:t>
            </a:r>
            <a:r>
              <a:rPr lang="nb-NO" sz="1600" err="1">
                <a:solidFill>
                  <a:schemeClr val="lt1"/>
                </a:solidFill>
              </a:rPr>
              <a:t>the</a:t>
            </a:r>
            <a:r>
              <a:rPr lang="nb-NO" sz="1600">
                <a:solidFill>
                  <a:schemeClr val="lt1"/>
                </a:solidFill>
              </a:rPr>
              <a:t> </a:t>
            </a:r>
            <a:r>
              <a:rPr lang="nb-NO" sz="1600" err="1">
                <a:solidFill>
                  <a:schemeClr val="lt1"/>
                </a:solidFill>
              </a:rPr>
              <a:t>picture</a:t>
            </a:r>
            <a:r>
              <a:rPr lang="nb-NO" sz="1600">
                <a:solidFill>
                  <a:schemeClr val="lt1"/>
                </a:solidFill>
              </a:rPr>
              <a:t> and </a:t>
            </a:r>
            <a:r>
              <a:rPr lang="nb-NO" sz="1600" err="1">
                <a:solidFill>
                  <a:schemeClr val="lt1"/>
                </a:solidFill>
              </a:rPr>
              <a:t>select</a:t>
            </a:r>
            <a:r>
              <a:rPr lang="nb-NO" sz="1600">
                <a:solidFill>
                  <a:schemeClr val="lt1"/>
                </a:solidFill>
              </a:rPr>
              <a:t> «</a:t>
            </a:r>
            <a:r>
              <a:rPr lang="nb-NO" sz="1600" err="1">
                <a:solidFill>
                  <a:schemeClr val="lt1"/>
                </a:solidFill>
              </a:rPr>
              <a:t>Change</a:t>
            </a:r>
            <a:r>
              <a:rPr lang="nb-NO" sz="1600">
                <a:solidFill>
                  <a:schemeClr val="lt1"/>
                </a:solidFill>
              </a:rPr>
              <a:t> </a:t>
            </a:r>
            <a:r>
              <a:rPr lang="nb-NO" sz="1600" err="1">
                <a:solidFill>
                  <a:schemeClr val="lt1"/>
                </a:solidFill>
              </a:rPr>
              <a:t>picture</a:t>
            </a:r>
            <a:r>
              <a:rPr lang="nb-NO" sz="1600">
                <a:solidFill>
                  <a:schemeClr val="lt1"/>
                </a:solidFill>
              </a:rPr>
              <a:t>..» -&gt; «From file».</a:t>
            </a:r>
          </a:p>
        </p:txBody>
      </p:sp>
      <p:pic>
        <p:nvPicPr>
          <p:cNvPr id="3" name="Picture 2" descr="A black background with white text&#10;&#10;Description automatically generated">
            <a:extLst>
              <a:ext uri="{FF2B5EF4-FFF2-40B4-BE49-F238E27FC236}">
                <a16:creationId xmlns:a16="http://schemas.microsoft.com/office/drawing/2014/main" id="{938E9E37-D242-6451-9FB3-CECEEB7674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80400" y="230400"/>
            <a:ext cx="1335600" cy="551200"/>
          </a:xfrm>
          <a:prstGeom prst="rect">
            <a:avLst/>
          </a:prstGeom>
        </p:spPr>
      </p:pic>
    </p:spTree>
    <p:extLst>
      <p:ext uri="{BB962C8B-B14F-4D97-AF65-F5344CB8AC3E}">
        <p14:creationId xmlns:p14="http://schemas.microsoft.com/office/powerpoint/2010/main" val="575947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4_Tittel, tekst og bilde">
    <p:bg>
      <p:bgPr>
        <a:solidFill>
          <a:srgbClr val="F9F2E5"/>
        </a:solidFill>
        <a:effectLst/>
      </p:bgPr>
    </p:bg>
    <p:spTree>
      <p:nvGrpSpPr>
        <p:cNvPr id="1" name=""/>
        <p:cNvGrpSpPr/>
        <p:nvPr/>
      </p:nvGrpSpPr>
      <p:grpSpPr>
        <a:xfrm>
          <a:off x="0" y="0"/>
          <a:ext cx="0" cy="0"/>
          <a:chOff x="0" y="0"/>
          <a:chExt cx="0" cy="0"/>
        </a:xfrm>
      </p:grpSpPr>
      <p:sp>
        <p:nvSpPr>
          <p:cNvPr id="12" name="Plassholder for bilde 10">
            <a:extLst>
              <a:ext uri="{FF2B5EF4-FFF2-40B4-BE49-F238E27FC236}">
                <a16:creationId xmlns:a16="http://schemas.microsoft.com/office/drawing/2014/main" id="{11EE9EA4-AE9D-47D7-89D6-3A4465F629E4}"/>
              </a:ext>
            </a:extLst>
          </p:cNvPr>
          <p:cNvSpPr>
            <a:spLocks noGrp="1"/>
          </p:cNvSpPr>
          <p:nvPr>
            <p:ph type="pic" sz="quarter" idx="14" hasCustomPrompt="1"/>
          </p:nvPr>
        </p:nvSpPr>
        <p:spPr>
          <a:xfrm>
            <a:off x="7180729" y="-1"/>
            <a:ext cx="5011271" cy="6858001"/>
          </a:xfrm>
          <a:prstGeom prst="rect">
            <a:avLst/>
          </a:prstGeom>
          <a:solidFill>
            <a:schemeClr val="bg1">
              <a:lumMod val="65000"/>
            </a:schemeClr>
          </a:solidFill>
        </p:spPr>
        <p:txBody>
          <a:bodyPr tIns="706142">
            <a:noAutofit/>
          </a:bodyPr>
          <a:lstStyle>
            <a:lvl1pPr marL="228600" indent="-228600" algn="ctr" defTabSz="914400" rtl="0" eaLnBrk="1" latinLnBrk="0" hangingPunct="1">
              <a:lnSpc>
                <a:spcPct val="120000"/>
              </a:lnSpc>
              <a:spcBef>
                <a:spcPts val="1000"/>
              </a:spcBef>
              <a:buFont typeface="Arial" panose="020B0604020202020204" pitchFamily="34" charset="0"/>
              <a:buNone/>
              <a:defRPr sz="1800"/>
            </a:lvl1pPr>
          </a:lstStyle>
          <a:p>
            <a:r>
              <a:rPr lang="nb-NO"/>
              <a:t>Picture</a:t>
            </a:r>
          </a:p>
        </p:txBody>
      </p:sp>
      <p:sp>
        <p:nvSpPr>
          <p:cNvPr id="2" name="Tittel 1">
            <a:extLst>
              <a:ext uri="{FF2B5EF4-FFF2-40B4-BE49-F238E27FC236}">
                <a16:creationId xmlns:a16="http://schemas.microsoft.com/office/drawing/2014/main" id="{531AFB0D-406B-4F31-AB1C-2975DBCEFFBE}"/>
              </a:ext>
            </a:extLst>
          </p:cNvPr>
          <p:cNvSpPr>
            <a:spLocks noGrp="1"/>
          </p:cNvSpPr>
          <p:nvPr>
            <p:ph type="title" hasCustomPrompt="1"/>
          </p:nvPr>
        </p:nvSpPr>
        <p:spPr>
          <a:xfrm>
            <a:off x="719999" y="1046204"/>
            <a:ext cx="5399542" cy="1215717"/>
          </a:xfrm>
        </p:spPr>
        <p:txBody>
          <a:bodyPr>
            <a:noAutofit/>
          </a:bodyPr>
          <a:lstStyle>
            <a:lvl1pPr>
              <a:defRPr>
                <a:solidFill>
                  <a:srgbClr val="3408AC"/>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4" name="Plassholder for dato 3">
            <a:extLst>
              <a:ext uri="{FF2B5EF4-FFF2-40B4-BE49-F238E27FC236}">
                <a16:creationId xmlns:a16="http://schemas.microsoft.com/office/drawing/2014/main" id="{D8BC9921-4481-4A6D-88B8-4EA941D74205}"/>
              </a:ext>
            </a:extLst>
          </p:cNvPr>
          <p:cNvSpPr>
            <a:spLocks noGrp="1"/>
          </p:cNvSpPr>
          <p:nvPr>
            <p:ph type="dt" sz="half" idx="10"/>
          </p:nvPr>
        </p:nvSpPr>
        <p:spPr/>
        <p:txBody>
          <a:bodyPr>
            <a:noAutofit/>
          </a:bodyPr>
          <a:lstStyle/>
          <a:p>
            <a:fld id="{14463DC0-34DA-4C18-AB00-4938EE730E8F}" type="datetimeFigureOut">
              <a:rPr lang="nb-NO" smtClean="0"/>
              <a:t>05.01.2024</a:t>
            </a:fld>
            <a:endParaRPr lang="nb-NO"/>
          </a:p>
        </p:txBody>
      </p:sp>
      <p:sp>
        <p:nvSpPr>
          <p:cNvPr id="5" name="Plassholder for bunntekst 4">
            <a:extLst>
              <a:ext uri="{FF2B5EF4-FFF2-40B4-BE49-F238E27FC236}">
                <a16:creationId xmlns:a16="http://schemas.microsoft.com/office/drawing/2014/main" id="{C7900666-853F-4A5F-BAD3-44022ACDF606}"/>
              </a:ext>
            </a:extLst>
          </p:cNvPr>
          <p:cNvSpPr>
            <a:spLocks noGrp="1"/>
          </p:cNvSpPr>
          <p:nvPr>
            <p:ph type="ftr" sz="quarter" idx="11"/>
          </p:nvPr>
        </p:nvSpPr>
        <p:spPr/>
        <p:txBody>
          <a:bodyPr>
            <a:noAutofit/>
          </a:bodyPr>
          <a:lstStyle/>
          <a:p>
            <a:endParaRPr lang="nb-NO"/>
          </a:p>
        </p:txBody>
      </p:sp>
      <p:sp>
        <p:nvSpPr>
          <p:cNvPr id="6" name="Plassholder for lysbildenummer 5">
            <a:extLst>
              <a:ext uri="{FF2B5EF4-FFF2-40B4-BE49-F238E27FC236}">
                <a16:creationId xmlns:a16="http://schemas.microsoft.com/office/drawing/2014/main" id="{C9FF1D2D-0AD3-446A-A0B9-1A1779E4A029}"/>
              </a:ext>
            </a:extLst>
          </p:cNvPr>
          <p:cNvSpPr>
            <a:spLocks noGrp="1"/>
          </p:cNvSpPr>
          <p:nvPr>
            <p:ph type="sldNum" sz="quarter" idx="12"/>
          </p:nvPr>
        </p:nvSpPr>
        <p:spPr/>
        <p:txBody>
          <a:bodyPr>
            <a:noAutofit/>
          </a:bodyPr>
          <a:lstStyle/>
          <a:p>
            <a:fld id="{C4B97BA5-EE78-4E5B-BD0A-7BBFDE8E9AB0}" type="slidenum">
              <a:rPr lang="nb-NO" smtClean="0"/>
              <a:pPr/>
              <a:t>‹#›</a:t>
            </a:fld>
            <a:endParaRPr lang="nb-NO"/>
          </a:p>
        </p:txBody>
      </p:sp>
      <p:sp>
        <p:nvSpPr>
          <p:cNvPr id="16" name="Plassholder for innhold 2">
            <a:extLst>
              <a:ext uri="{FF2B5EF4-FFF2-40B4-BE49-F238E27FC236}">
                <a16:creationId xmlns:a16="http://schemas.microsoft.com/office/drawing/2014/main" id="{0373DC30-A856-4C3C-9759-132E206A97BF}"/>
              </a:ext>
            </a:extLst>
          </p:cNvPr>
          <p:cNvSpPr>
            <a:spLocks noGrp="1"/>
          </p:cNvSpPr>
          <p:nvPr>
            <p:ph idx="1" hasCustomPrompt="1"/>
          </p:nvPr>
        </p:nvSpPr>
        <p:spPr>
          <a:xfrm>
            <a:off x="720000" y="2494411"/>
            <a:ext cx="5376000" cy="3653726"/>
          </a:xfrm>
          <a:prstGeom prst="rect">
            <a:avLst/>
          </a:prstGeom>
        </p:spPr>
        <p:txBody>
          <a:bodyPr>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b-NO"/>
              <a:t>Click to add text</a:t>
            </a:r>
            <a:endParaRPr lang="nb-NO" dirty="0"/>
          </a:p>
        </p:txBody>
      </p:sp>
      <p:sp>
        <p:nvSpPr>
          <p:cNvPr id="17" name="Plassholder for tekst 12">
            <a:extLst>
              <a:ext uri="{FF2B5EF4-FFF2-40B4-BE49-F238E27FC236}">
                <a16:creationId xmlns:a16="http://schemas.microsoft.com/office/drawing/2014/main" id="{BCDA52AC-9FDE-4EB4-87FB-7FDEAF1333D8}"/>
              </a:ext>
            </a:extLst>
          </p:cNvPr>
          <p:cNvSpPr>
            <a:spLocks noGrp="1"/>
          </p:cNvSpPr>
          <p:nvPr>
            <p:ph type="body" sz="quarter" idx="15" hasCustomPrompt="1"/>
          </p:nvPr>
        </p:nvSpPr>
        <p:spPr>
          <a:xfrm>
            <a:off x="7661329" y="6352822"/>
            <a:ext cx="4320000" cy="269304"/>
          </a:xfrm>
          <a:prstGeom prst="rect">
            <a:avLst/>
          </a:prstGeom>
        </p:spPr>
        <p:txBody>
          <a:bodyPr lIns="91440" tIns="45720" rIns="91440" bIns="45720">
            <a:noAutofit/>
          </a:bodyPr>
          <a:lstStyle>
            <a:lvl1pPr marL="0" indent="0" algn="r">
              <a:buNone/>
              <a:defRPr sz="1000">
                <a:solidFill>
                  <a:schemeClr val="lt1"/>
                </a:solidFill>
              </a:defRPr>
            </a:lvl1pPr>
            <a:lvl2pPr marL="457200" indent="0">
              <a:buNone/>
              <a:defRPr/>
            </a:lvl2pPr>
          </a:lstStyle>
          <a:p>
            <a:pPr lvl="0"/>
            <a:r>
              <a:rPr lang="en-US"/>
              <a:t>A caption or credit goes here</a:t>
            </a:r>
            <a:endParaRPr lang="nb-NO" dirty="0"/>
          </a:p>
        </p:txBody>
      </p:sp>
      <p:sp>
        <p:nvSpPr>
          <p:cNvPr id="11" name="Plassholder for tekst 7">
            <a:extLst>
              <a:ext uri="{FF2B5EF4-FFF2-40B4-BE49-F238E27FC236}">
                <a16:creationId xmlns:a16="http://schemas.microsoft.com/office/drawing/2014/main" id="{FC490B7D-2A94-4D7E-80D1-D399204B755E}"/>
              </a:ext>
            </a:extLst>
          </p:cNvPr>
          <p:cNvSpPr>
            <a:spLocks noGrp="1"/>
          </p:cNvSpPr>
          <p:nvPr>
            <p:ph type="body" sz="quarter" idx="16" hasCustomPrompt="1"/>
          </p:nvPr>
        </p:nvSpPr>
        <p:spPr>
          <a:xfrm>
            <a:off x="11255253" y="370526"/>
            <a:ext cx="591605" cy="585747"/>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
        <p:nvSpPr>
          <p:cNvPr id="13" name="TekstSylinder 12">
            <a:extLst>
              <a:ext uri="{FF2B5EF4-FFF2-40B4-BE49-F238E27FC236}">
                <a16:creationId xmlns:a16="http://schemas.microsoft.com/office/drawing/2014/main" id="{E95AF815-B968-4424-ADC5-2C394C9E316B}"/>
              </a:ext>
            </a:extLst>
          </p:cNvPr>
          <p:cNvSpPr txBox="1"/>
          <p:nvPr userDrawn="1"/>
        </p:nvSpPr>
        <p:spPr>
          <a:xfrm>
            <a:off x="5838825" y="-770040"/>
            <a:ext cx="6353175" cy="584775"/>
          </a:xfrm>
          <a:prstGeom prst="rect">
            <a:avLst/>
          </a:prstGeom>
          <a:solidFill>
            <a:schemeClr val="bg2"/>
          </a:solidFill>
        </p:spPr>
        <p:txBody>
          <a:bodyPr wrap="square" rtlCol="0">
            <a:spAutoFit/>
          </a:bodyPr>
          <a:lstStyle/>
          <a:p>
            <a:r>
              <a:rPr lang="nb-NO" sz="1600" b="1">
                <a:solidFill>
                  <a:schemeClr val="lt1"/>
                </a:solidFill>
              </a:rPr>
              <a:t>Change insterted picture: </a:t>
            </a:r>
          </a:p>
          <a:p>
            <a:r>
              <a:rPr lang="nb-NO" sz="1600">
                <a:solidFill>
                  <a:schemeClr val="lt1"/>
                </a:solidFill>
              </a:rPr>
              <a:t>Right-</a:t>
            </a:r>
            <a:r>
              <a:rPr lang="nb-NO" sz="1600" err="1">
                <a:solidFill>
                  <a:schemeClr val="lt1"/>
                </a:solidFill>
              </a:rPr>
              <a:t>click</a:t>
            </a:r>
            <a:r>
              <a:rPr lang="nb-NO" sz="1600">
                <a:solidFill>
                  <a:schemeClr val="lt1"/>
                </a:solidFill>
              </a:rPr>
              <a:t> </a:t>
            </a:r>
            <a:r>
              <a:rPr lang="nb-NO" sz="1600" err="1">
                <a:solidFill>
                  <a:schemeClr val="lt1"/>
                </a:solidFill>
              </a:rPr>
              <a:t>the</a:t>
            </a:r>
            <a:r>
              <a:rPr lang="nb-NO" sz="1600">
                <a:solidFill>
                  <a:schemeClr val="lt1"/>
                </a:solidFill>
              </a:rPr>
              <a:t> </a:t>
            </a:r>
            <a:r>
              <a:rPr lang="nb-NO" sz="1600" err="1">
                <a:solidFill>
                  <a:schemeClr val="lt1"/>
                </a:solidFill>
              </a:rPr>
              <a:t>picture</a:t>
            </a:r>
            <a:r>
              <a:rPr lang="nb-NO" sz="1600">
                <a:solidFill>
                  <a:schemeClr val="lt1"/>
                </a:solidFill>
              </a:rPr>
              <a:t> and </a:t>
            </a:r>
            <a:r>
              <a:rPr lang="nb-NO" sz="1600" err="1">
                <a:solidFill>
                  <a:schemeClr val="lt1"/>
                </a:solidFill>
              </a:rPr>
              <a:t>select</a:t>
            </a:r>
            <a:r>
              <a:rPr lang="nb-NO" sz="1600">
                <a:solidFill>
                  <a:schemeClr val="lt1"/>
                </a:solidFill>
              </a:rPr>
              <a:t> «</a:t>
            </a:r>
            <a:r>
              <a:rPr lang="nb-NO" sz="1600" err="1">
                <a:solidFill>
                  <a:schemeClr val="lt1"/>
                </a:solidFill>
              </a:rPr>
              <a:t>Change</a:t>
            </a:r>
            <a:r>
              <a:rPr lang="nb-NO" sz="1600">
                <a:solidFill>
                  <a:schemeClr val="lt1"/>
                </a:solidFill>
              </a:rPr>
              <a:t> </a:t>
            </a:r>
            <a:r>
              <a:rPr lang="nb-NO" sz="1600" err="1">
                <a:solidFill>
                  <a:schemeClr val="lt1"/>
                </a:solidFill>
              </a:rPr>
              <a:t>picture</a:t>
            </a:r>
            <a:r>
              <a:rPr lang="nb-NO" sz="1600">
                <a:solidFill>
                  <a:schemeClr val="lt1"/>
                </a:solidFill>
              </a:rPr>
              <a:t>..» -&gt; «From file».</a:t>
            </a:r>
          </a:p>
        </p:txBody>
      </p:sp>
    </p:spTree>
    <p:extLst>
      <p:ext uri="{BB962C8B-B14F-4D97-AF65-F5344CB8AC3E}">
        <p14:creationId xmlns:p14="http://schemas.microsoft.com/office/powerpoint/2010/main" val="2995197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afterEffect">
                                  <p:stCondLst>
                                    <p:cond delay="0"/>
                                  </p:stCondLst>
                                  <p:childTnLst>
                                    <p:animRot by="21600000">
                                      <p:cBhvr>
                                        <p:cTn id="6" dur="40000" fill="hold"/>
                                        <p:tgtEl>
                                          <p:spTgt spid="11">
                                            <p:bg/>
                                          </p:spTgt>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40000" fill="hold"/>
                                        <p:tgtEl>
                                          <p:spTgt spid="11">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animBg="1">
        <p:tmplLst>
          <p:tmpl>
            <p:tnLst>
              <p:par>
                <p:cTn presetID="8" presetClass="emph" presetSubtype="0" repeatCount="indefinite" fill="hold" nodeType="afterEffect">
                  <p:stCondLst>
                    <p:cond delay="0"/>
                  </p:stCondLst>
                  <p:childTnLst>
                    <p:animRot by="21600000">
                      <p:cBhvr>
                        <p:cTn dur="40000" fill="hold"/>
                        <p:tgtEl>
                          <p:spTgt spid="11"/>
                        </p:tgtEl>
                        <p:attrNameLst>
                          <p:attrName>r</p:attrName>
                        </p:attrNameLst>
                      </p:cBhvr>
                    </p:animRot>
                  </p:childTnLst>
                </p:cTn>
              </p:par>
            </p:tnLst>
          </p:tmpl>
          <p:tmpl lvl="1">
            <p:tnLst>
              <p:par>
                <p:cTn presetID="8" presetClass="emph" presetSubtype="0" repeatCount="indefinite" fill="hold" nodeType="withEffect">
                  <p:stCondLst>
                    <p:cond delay="0"/>
                  </p:stCondLst>
                  <p:childTnLst>
                    <p:animRot by="21600000">
                      <p:cBhvr>
                        <p:cTn dur="40000" fill="hold"/>
                        <p:tgtEl>
                          <p:spTgt spid="11"/>
                        </p:tgtEl>
                        <p:attrNameLst>
                          <p:attrName>r</p:attrName>
                        </p:attrNameLst>
                      </p:cBhvr>
                    </p:animRot>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8_Tittel, tekst og bilde">
    <p:bg>
      <p:bgPr>
        <a:solidFill>
          <a:srgbClr val="F9F2E5"/>
        </a:solidFill>
        <a:effectLst/>
      </p:bgPr>
    </p:bg>
    <p:spTree>
      <p:nvGrpSpPr>
        <p:cNvPr id="1" name=""/>
        <p:cNvGrpSpPr/>
        <p:nvPr/>
      </p:nvGrpSpPr>
      <p:grpSpPr>
        <a:xfrm>
          <a:off x="0" y="0"/>
          <a:ext cx="0" cy="0"/>
          <a:chOff x="0" y="0"/>
          <a:chExt cx="0" cy="0"/>
        </a:xfrm>
      </p:grpSpPr>
      <p:sp>
        <p:nvSpPr>
          <p:cNvPr id="12" name="Plassholder for bilde 10">
            <a:extLst>
              <a:ext uri="{FF2B5EF4-FFF2-40B4-BE49-F238E27FC236}">
                <a16:creationId xmlns:a16="http://schemas.microsoft.com/office/drawing/2014/main" id="{11EE9EA4-AE9D-47D7-89D6-3A4465F629E4}"/>
              </a:ext>
            </a:extLst>
          </p:cNvPr>
          <p:cNvSpPr>
            <a:spLocks noGrp="1"/>
          </p:cNvSpPr>
          <p:nvPr>
            <p:ph type="pic" sz="quarter" idx="14" hasCustomPrompt="1"/>
          </p:nvPr>
        </p:nvSpPr>
        <p:spPr>
          <a:xfrm>
            <a:off x="7180729" y="-1"/>
            <a:ext cx="5011271" cy="6858001"/>
          </a:xfrm>
          <a:prstGeom prst="rect">
            <a:avLst/>
          </a:prstGeom>
          <a:solidFill>
            <a:schemeClr val="bg1">
              <a:lumMod val="65000"/>
            </a:schemeClr>
          </a:solidFill>
        </p:spPr>
        <p:txBody>
          <a:bodyPr tIns="706142">
            <a:noAutofit/>
          </a:bodyPr>
          <a:lstStyle>
            <a:lvl1pPr marL="228600" indent="-228600" algn="ctr" defTabSz="914400" rtl="0" eaLnBrk="1" latinLnBrk="0" hangingPunct="1">
              <a:lnSpc>
                <a:spcPct val="120000"/>
              </a:lnSpc>
              <a:spcBef>
                <a:spcPts val="1000"/>
              </a:spcBef>
              <a:buFont typeface="Arial" panose="020B0604020202020204" pitchFamily="34" charset="0"/>
              <a:buNone/>
              <a:defRPr sz="1800"/>
            </a:lvl1pPr>
          </a:lstStyle>
          <a:p>
            <a:r>
              <a:rPr lang="nb-NO"/>
              <a:t>Picture</a:t>
            </a:r>
          </a:p>
        </p:txBody>
      </p:sp>
      <p:sp>
        <p:nvSpPr>
          <p:cNvPr id="2" name="Tittel 1">
            <a:extLst>
              <a:ext uri="{FF2B5EF4-FFF2-40B4-BE49-F238E27FC236}">
                <a16:creationId xmlns:a16="http://schemas.microsoft.com/office/drawing/2014/main" id="{531AFB0D-406B-4F31-AB1C-2975DBCEFFBE}"/>
              </a:ext>
            </a:extLst>
          </p:cNvPr>
          <p:cNvSpPr>
            <a:spLocks noGrp="1"/>
          </p:cNvSpPr>
          <p:nvPr>
            <p:ph type="title" hasCustomPrompt="1"/>
          </p:nvPr>
        </p:nvSpPr>
        <p:spPr>
          <a:xfrm>
            <a:off x="719999" y="1046204"/>
            <a:ext cx="5399542" cy="1215717"/>
          </a:xfrm>
        </p:spPr>
        <p:txBody>
          <a:bodyPr>
            <a:noAutofit/>
          </a:bodyPr>
          <a:lstStyle>
            <a:lvl1pPr>
              <a:defRPr>
                <a:solidFill>
                  <a:srgbClr val="3408AC"/>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4" name="Plassholder for dato 3">
            <a:extLst>
              <a:ext uri="{FF2B5EF4-FFF2-40B4-BE49-F238E27FC236}">
                <a16:creationId xmlns:a16="http://schemas.microsoft.com/office/drawing/2014/main" id="{D8BC9921-4481-4A6D-88B8-4EA941D74205}"/>
              </a:ext>
            </a:extLst>
          </p:cNvPr>
          <p:cNvSpPr>
            <a:spLocks noGrp="1"/>
          </p:cNvSpPr>
          <p:nvPr>
            <p:ph type="dt" sz="half" idx="10"/>
          </p:nvPr>
        </p:nvSpPr>
        <p:spPr/>
        <p:txBody>
          <a:bodyPr>
            <a:noAutofit/>
          </a:bodyPr>
          <a:lstStyle/>
          <a:p>
            <a:fld id="{14463DC0-34DA-4C18-AB00-4938EE730E8F}" type="datetimeFigureOut">
              <a:rPr lang="nb-NO" smtClean="0"/>
              <a:t>05.01.2024</a:t>
            </a:fld>
            <a:endParaRPr lang="nb-NO"/>
          </a:p>
        </p:txBody>
      </p:sp>
      <p:sp>
        <p:nvSpPr>
          <p:cNvPr id="5" name="Plassholder for bunntekst 4">
            <a:extLst>
              <a:ext uri="{FF2B5EF4-FFF2-40B4-BE49-F238E27FC236}">
                <a16:creationId xmlns:a16="http://schemas.microsoft.com/office/drawing/2014/main" id="{C7900666-853F-4A5F-BAD3-44022ACDF606}"/>
              </a:ext>
            </a:extLst>
          </p:cNvPr>
          <p:cNvSpPr>
            <a:spLocks noGrp="1"/>
          </p:cNvSpPr>
          <p:nvPr>
            <p:ph type="ftr" sz="quarter" idx="11"/>
          </p:nvPr>
        </p:nvSpPr>
        <p:spPr/>
        <p:txBody>
          <a:bodyPr>
            <a:noAutofit/>
          </a:bodyPr>
          <a:lstStyle/>
          <a:p>
            <a:endParaRPr lang="nb-NO"/>
          </a:p>
        </p:txBody>
      </p:sp>
      <p:sp>
        <p:nvSpPr>
          <p:cNvPr id="6" name="Plassholder for lysbildenummer 5">
            <a:extLst>
              <a:ext uri="{FF2B5EF4-FFF2-40B4-BE49-F238E27FC236}">
                <a16:creationId xmlns:a16="http://schemas.microsoft.com/office/drawing/2014/main" id="{C9FF1D2D-0AD3-446A-A0B9-1A1779E4A029}"/>
              </a:ext>
            </a:extLst>
          </p:cNvPr>
          <p:cNvSpPr>
            <a:spLocks noGrp="1"/>
          </p:cNvSpPr>
          <p:nvPr>
            <p:ph type="sldNum" sz="quarter" idx="12"/>
          </p:nvPr>
        </p:nvSpPr>
        <p:spPr/>
        <p:txBody>
          <a:bodyPr>
            <a:noAutofit/>
          </a:bodyPr>
          <a:lstStyle/>
          <a:p>
            <a:fld id="{C4B97BA5-EE78-4E5B-BD0A-7BBFDE8E9AB0}" type="slidenum">
              <a:rPr lang="nb-NO" smtClean="0"/>
              <a:pPr/>
              <a:t>‹#›</a:t>
            </a:fld>
            <a:endParaRPr lang="nb-NO"/>
          </a:p>
        </p:txBody>
      </p:sp>
      <p:sp>
        <p:nvSpPr>
          <p:cNvPr id="16" name="Plassholder for innhold 2">
            <a:extLst>
              <a:ext uri="{FF2B5EF4-FFF2-40B4-BE49-F238E27FC236}">
                <a16:creationId xmlns:a16="http://schemas.microsoft.com/office/drawing/2014/main" id="{0373DC30-A856-4C3C-9759-132E206A97BF}"/>
              </a:ext>
            </a:extLst>
          </p:cNvPr>
          <p:cNvSpPr>
            <a:spLocks noGrp="1"/>
          </p:cNvSpPr>
          <p:nvPr>
            <p:ph idx="1" hasCustomPrompt="1"/>
          </p:nvPr>
        </p:nvSpPr>
        <p:spPr>
          <a:xfrm>
            <a:off x="720000" y="2494411"/>
            <a:ext cx="5376000" cy="3653726"/>
          </a:xfrm>
          <a:prstGeom prst="rect">
            <a:avLst/>
          </a:prstGeom>
        </p:spPr>
        <p:txBody>
          <a:bodyPr>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b-NO"/>
              <a:t>Click to add text</a:t>
            </a:r>
            <a:endParaRPr lang="nb-NO" dirty="0"/>
          </a:p>
        </p:txBody>
      </p:sp>
      <p:sp>
        <p:nvSpPr>
          <p:cNvPr id="17" name="Plassholder for tekst 12">
            <a:extLst>
              <a:ext uri="{FF2B5EF4-FFF2-40B4-BE49-F238E27FC236}">
                <a16:creationId xmlns:a16="http://schemas.microsoft.com/office/drawing/2014/main" id="{BCDA52AC-9FDE-4EB4-87FB-7FDEAF1333D8}"/>
              </a:ext>
            </a:extLst>
          </p:cNvPr>
          <p:cNvSpPr>
            <a:spLocks noGrp="1"/>
          </p:cNvSpPr>
          <p:nvPr>
            <p:ph type="body" sz="quarter" idx="15" hasCustomPrompt="1"/>
          </p:nvPr>
        </p:nvSpPr>
        <p:spPr>
          <a:xfrm>
            <a:off x="7661329" y="6352822"/>
            <a:ext cx="4320000" cy="269304"/>
          </a:xfrm>
          <a:prstGeom prst="rect">
            <a:avLst/>
          </a:prstGeom>
        </p:spPr>
        <p:txBody>
          <a:bodyPr lIns="91440" tIns="45720" rIns="91440" bIns="45720">
            <a:noAutofit/>
          </a:bodyPr>
          <a:lstStyle>
            <a:lvl1pPr marL="0" indent="0" algn="r">
              <a:buNone/>
              <a:defRPr sz="1000">
                <a:solidFill>
                  <a:schemeClr val="lt1"/>
                </a:solidFill>
              </a:defRPr>
            </a:lvl1pPr>
            <a:lvl2pPr marL="457200" indent="0">
              <a:buNone/>
              <a:defRPr/>
            </a:lvl2pPr>
          </a:lstStyle>
          <a:p>
            <a:pPr lvl="0"/>
            <a:r>
              <a:rPr lang="en-US"/>
              <a:t>A caption or credit goes here</a:t>
            </a:r>
            <a:endParaRPr lang="nb-NO" dirty="0"/>
          </a:p>
        </p:txBody>
      </p:sp>
      <p:sp>
        <p:nvSpPr>
          <p:cNvPr id="13" name="TekstSylinder 12">
            <a:extLst>
              <a:ext uri="{FF2B5EF4-FFF2-40B4-BE49-F238E27FC236}">
                <a16:creationId xmlns:a16="http://schemas.microsoft.com/office/drawing/2014/main" id="{E95AF815-B968-4424-ADC5-2C394C9E316B}"/>
              </a:ext>
            </a:extLst>
          </p:cNvPr>
          <p:cNvSpPr txBox="1"/>
          <p:nvPr userDrawn="1"/>
        </p:nvSpPr>
        <p:spPr>
          <a:xfrm>
            <a:off x="5838825" y="-770040"/>
            <a:ext cx="6353175" cy="584775"/>
          </a:xfrm>
          <a:prstGeom prst="rect">
            <a:avLst/>
          </a:prstGeom>
          <a:solidFill>
            <a:schemeClr val="bg2"/>
          </a:solidFill>
        </p:spPr>
        <p:txBody>
          <a:bodyPr wrap="square" rtlCol="0">
            <a:spAutoFit/>
          </a:bodyPr>
          <a:lstStyle/>
          <a:p>
            <a:r>
              <a:rPr lang="nb-NO" sz="1600" b="1">
                <a:solidFill>
                  <a:schemeClr val="lt1"/>
                </a:solidFill>
              </a:rPr>
              <a:t>Change insterted picture: </a:t>
            </a:r>
          </a:p>
          <a:p>
            <a:r>
              <a:rPr lang="nb-NO" sz="1600">
                <a:solidFill>
                  <a:schemeClr val="lt1"/>
                </a:solidFill>
              </a:rPr>
              <a:t>Right-</a:t>
            </a:r>
            <a:r>
              <a:rPr lang="nb-NO" sz="1600" err="1">
                <a:solidFill>
                  <a:schemeClr val="lt1"/>
                </a:solidFill>
              </a:rPr>
              <a:t>click</a:t>
            </a:r>
            <a:r>
              <a:rPr lang="nb-NO" sz="1600">
                <a:solidFill>
                  <a:schemeClr val="lt1"/>
                </a:solidFill>
              </a:rPr>
              <a:t> </a:t>
            </a:r>
            <a:r>
              <a:rPr lang="nb-NO" sz="1600" err="1">
                <a:solidFill>
                  <a:schemeClr val="lt1"/>
                </a:solidFill>
              </a:rPr>
              <a:t>the</a:t>
            </a:r>
            <a:r>
              <a:rPr lang="nb-NO" sz="1600">
                <a:solidFill>
                  <a:schemeClr val="lt1"/>
                </a:solidFill>
              </a:rPr>
              <a:t> </a:t>
            </a:r>
            <a:r>
              <a:rPr lang="nb-NO" sz="1600" err="1">
                <a:solidFill>
                  <a:schemeClr val="lt1"/>
                </a:solidFill>
              </a:rPr>
              <a:t>picture</a:t>
            </a:r>
            <a:r>
              <a:rPr lang="nb-NO" sz="1600">
                <a:solidFill>
                  <a:schemeClr val="lt1"/>
                </a:solidFill>
              </a:rPr>
              <a:t> and </a:t>
            </a:r>
            <a:r>
              <a:rPr lang="nb-NO" sz="1600" err="1">
                <a:solidFill>
                  <a:schemeClr val="lt1"/>
                </a:solidFill>
              </a:rPr>
              <a:t>select</a:t>
            </a:r>
            <a:r>
              <a:rPr lang="nb-NO" sz="1600">
                <a:solidFill>
                  <a:schemeClr val="lt1"/>
                </a:solidFill>
              </a:rPr>
              <a:t> «</a:t>
            </a:r>
            <a:r>
              <a:rPr lang="nb-NO" sz="1600" err="1">
                <a:solidFill>
                  <a:schemeClr val="lt1"/>
                </a:solidFill>
              </a:rPr>
              <a:t>Change</a:t>
            </a:r>
            <a:r>
              <a:rPr lang="nb-NO" sz="1600">
                <a:solidFill>
                  <a:schemeClr val="lt1"/>
                </a:solidFill>
              </a:rPr>
              <a:t> </a:t>
            </a:r>
            <a:r>
              <a:rPr lang="nb-NO" sz="1600" err="1">
                <a:solidFill>
                  <a:schemeClr val="lt1"/>
                </a:solidFill>
              </a:rPr>
              <a:t>picture</a:t>
            </a:r>
            <a:r>
              <a:rPr lang="nb-NO" sz="1600">
                <a:solidFill>
                  <a:schemeClr val="lt1"/>
                </a:solidFill>
              </a:rPr>
              <a:t>..» -&gt; «From file».</a:t>
            </a:r>
          </a:p>
        </p:txBody>
      </p:sp>
      <p:pic>
        <p:nvPicPr>
          <p:cNvPr id="3" name="Picture 2" descr="A black background with white text&#10;&#10;Description automatically generated">
            <a:extLst>
              <a:ext uri="{FF2B5EF4-FFF2-40B4-BE49-F238E27FC236}">
                <a16:creationId xmlns:a16="http://schemas.microsoft.com/office/drawing/2014/main" id="{53726A91-D942-3D19-3729-B1398D6E46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80400" y="230400"/>
            <a:ext cx="1335600" cy="551200"/>
          </a:xfrm>
          <a:prstGeom prst="rect">
            <a:avLst/>
          </a:prstGeom>
        </p:spPr>
      </p:pic>
    </p:spTree>
    <p:extLst>
      <p:ext uri="{BB962C8B-B14F-4D97-AF65-F5344CB8AC3E}">
        <p14:creationId xmlns:p14="http://schemas.microsoft.com/office/powerpoint/2010/main" val="233237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tellysbilde">
    <p:bg>
      <p:bgPr>
        <a:solidFill>
          <a:srgbClr val="F9F2E5"/>
        </a:solidFill>
        <a:effectLst/>
      </p:bgPr>
    </p:bg>
    <p:spTree>
      <p:nvGrpSpPr>
        <p:cNvPr id="1" name=""/>
        <p:cNvGrpSpPr/>
        <p:nvPr/>
      </p:nvGrpSpPr>
      <p:grpSpPr>
        <a:xfrm>
          <a:off x="0" y="0"/>
          <a:ext cx="0" cy="0"/>
          <a:chOff x="0" y="0"/>
          <a:chExt cx="0" cy="0"/>
        </a:xfrm>
      </p:grpSpPr>
      <p:pic>
        <p:nvPicPr>
          <p:cNvPr id="10" name="Picture 9" descr="A person and two children in a garden&#10;&#10;Description automatically generated">
            <a:extLst>
              <a:ext uri="{FF2B5EF4-FFF2-40B4-BE49-F238E27FC236}">
                <a16:creationId xmlns:a16="http://schemas.microsoft.com/office/drawing/2014/main" id="{99DF0D59-B7C2-C9C1-26DA-D796A2527FA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043"/>
          <a:stretch/>
        </p:blipFill>
        <p:spPr>
          <a:xfrm>
            <a:off x="0" y="-19038"/>
            <a:ext cx="12192000" cy="6877038"/>
          </a:xfrm>
          <a:prstGeom prst="rect">
            <a:avLst/>
          </a:prstGeom>
        </p:spPr>
      </p:pic>
      <p:sp>
        <p:nvSpPr>
          <p:cNvPr id="7" name="Rektangel 8">
            <a:extLst>
              <a:ext uri="{FF2B5EF4-FFF2-40B4-BE49-F238E27FC236}">
                <a16:creationId xmlns:a16="http://schemas.microsoft.com/office/drawing/2014/main" id="{3437E7B0-F5D9-63D7-4B0E-BE9E554BEDB2}"/>
              </a:ext>
            </a:extLst>
          </p:cNvPr>
          <p:cNvSpPr/>
          <p:nvPr userDrawn="1"/>
        </p:nvSpPr>
        <p:spPr>
          <a:xfrm>
            <a:off x="0" y="-19038"/>
            <a:ext cx="12193611" cy="6877038"/>
          </a:xfrm>
          <a:prstGeom prst="rect">
            <a:avLst/>
          </a:prstGeom>
          <a:solidFill>
            <a:srgbClr val="82005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tel 1">
            <a:extLst>
              <a:ext uri="{FF2B5EF4-FFF2-40B4-BE49-F238E27FC236}">
                <a16:creationId xmlns:a16="http://schemas.microsoft.com/office/drawing/2014/main" id="{5C7CECF0-4E2A-405C-97D9-385DF763EDF0}"/>
              </a:ext>
            </a:extLst>
          </p:cNvPr>
          <p:cNvSpPr>
            <a:spLocks noGrp="1"/>
          </p:cNvSpPr>
          <p:nvPr>
            <p:ph type="ctrTitle" hasCustomPrompt="1"/>
          </p:nvPr>
        </p:nvSpPr>
        <p:spPr>
          <a:xfrm>
            <a:off x="1445883" y="2623146"/>
            <a:ext cx="7644330" cy="1440393"/>
          </a:xfrm>
        </p:spPr>
        <p:txBody>
          <a:bodyPr anchor="b">
            <a:noAutofit/>
          </a:bodyPr>
          <a:lstStyle>
            <a:lvl1pPr algn="l">
              <a:defRPr sz="4800">
                <a:solidFill>
                  <a:schemeClr val="tx1"/>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3" name="Undertittel 2">
            <a:extLst>
              <a:ext uri="{FF2B5EF4-FFF2-40B4-BE49-F238E27FC236}">
                <a16:creationId xmlns:a16="http://schemas.microsoft.com/office/drawing/2014/main" id="{BA01669F-6CEC-4140-BCF0-9EBA15C44F02}"/>
              </a:ext>
            </a:extLst>
          </p:cNvPr>
          <p:cNvSpPr>
            <a:spLocks noGrp="1"/>
          </p:cNvSpPr>
          <p:nvPr>
            <p:ph type="subTitle" idx="1" hasCustomPrompt="1"/>
          </p:nvPr>
        </p:nvSpPr>
        <p:spPr>
          <a:xfrm>
            <a:off x="1445883" y="4119710"/>
            <a:ext cx="7644331" cy="1260157"/>
          </a:xfrm>
          <a:prstGeom prst="rect">
            <a:avLst/>
          </a:prstGeom>
        </p:spPr>
        <p:txBody>
          <a:bodyPr>
            <a:noAutofit/>
          </a:bodyPr>
          <a:lstStyle>
            <a:lvl1pPr marL="0" indent="0" algn="l">
              <a:lnSpc>
                <a:spcPct val="100000"/>
              </a:lnSpc>
              <a:buNone/>
              <a:defRPr sz="2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err="1"/>
              <a:t>Click</a:t>
            </a:r>
            <a:r>
              <a:rPr lang="nb-NO" dirty="0"/>
              <a:t> to </a:t>
            </a:r>
            <a:r>
              <a:rPr lang="nb-NO" dirty="0" err="1"/>
              <a:t>add</a:t>
            </a:r>
            <a:r>
              <a:rPr lang="nb-NO" dirty="0"/>
              <a:t> </a:t>
            </a:r>
            <a:r>
              <a:rPr lang="nb-NO" dirty="0" err="1"/>
              <a:t>subtitle</a:t>
            </a:r>
            <a:endParaRPr lang="nb-NO" dirty="0"/>
          </a:p>
        </p:txBody>
      </p:sp>
      <p:sp>
        <p:nvSpPr>
          <p:cNvPr id="4" name="Plassholder for dato 3">
            <a:extLst>
              <a:ext uri="{FF2B5EF4-FFF2-40B4-BE49-F238E27FC236}">
                <a16:creationId xmlns:a16="http://schemas.microsoft.com/office/drawing/2014/main" id="{A6B52B5E-4AD6-4A41-B04B-3D56F3D197FF}"/>
              </a:ext>
            </a:extLst>
          </p:cNvPr>
          <p:cNvSpPr>
            <a:spLocks noGrp="1"/>
          </p:cNvSpPr>
          <p:nvPr>
            <p:ph type="dt" sz="half" idx="10"/>
          </p:nvPr>
        </p:nvSpPr>
        <p:spPr>
          <a:xfrm>
            <a:off x="1447200" y="5624512"/>
            <a:ext cx="2743200" cy="365125"/>
          </a:xfrm>
        </p:spPr>
        <p:txBody>
          <a:bodyPr>
            <a:noAutofit/>
          </a:bodyPr>
          <a:lstStyle>
            <a:lvl1pPr>
              <a:defRPr sz="1800">
                <a:solidFill>
                  <a:schemeClr val="tx1"/>
                </a:solidFill>
              </a:defRPr>
            </a:lvl1pPr>
          </a:lstStyle>
          <a:p>
            <a:fld id="{14463DC0-34DA-4C18-AB00-4938EE730E8F}" type="datetimeFigureOut">
              <a:rPr lang="nb-NO" smtClean="0"/>
              <a:pPr/>
              <a:t>05.01.2024</a:t>
            </a:fld>
            <a:endParaRPr lang="nb-NO" dirty="0"/>
          </a:p>
        </p:txBody>
      </p:sp>
      <p:pic>
        <p:nvPicPr>
          <p:cNvPr id="6" name="Picture 5" descr="A black and white text on a black background&#10;&#10;Description automatically generated">
            <a:extLst>
              <a:ext uri="{FF2B5EF4-FFF2-40B4-BE49-F238E27FC236}">
                <a16:creationId xmlns:a16="http://schemas.microsoft.com/office/drawing/2014/main" id="{C2D3BB60-3286-7AD7-6AF6-1FFF3D68A58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43600" y="820800"/>
            <a:ext cx="5181600" cy="914400"/>
          </a:xfrm>
          <a:prstGeom prst="rect">
            <a:avLst/>
          </a:prstGeom>
        </p:spPr>
      </p:pic>
    </p:spTree>
    <p:extLst>
      <p:ext uri="{BB962C8B-B14F-4D97-AF65-F5344CB8AC3E}">
        <p14:creationId xmlns:p14="http://schemas.microsoft.com/office/powerpoint/2010/main" val="14305192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9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2_Tittel, tekst og bilde">
    <p:bg>
      <p:bgPr>
        <a:solidFill>
          <a:srgbClr val="F2E5EE"/>
        </a:solidFill>
        <a:effectLst/>
      </p:bgPr>
    </p:bg>
    <p:spTree>
      <p:nvGrpSpPr>
        <p:cNvPr id="1" name=""/>
        <p:cNvGrpSpPr/>
        <p:nvPr/>
      </p:nvGrpSpPr>
      <p:grpSpPr>
        <a:xfrm>
          <a:off x="0" y="0"/>
          <a:ext cx="0" cy="0"/>
          <a:chOff x="0" y="0"/>
          <a:chExt cx="0" cy="0"/>
        </a:xfrm>
      </p:grpSpPr>
      <p:sp>
        <p:nvSpPr>
          <p:cNvPr id="12" name="Plassholder for bilde 10">
            <a:extLst>
              <a:ext uri="{FF2B5EF4-FFF2-40B4-BE49-F238E27FC236}">
                <a16:creationId xmlns:a16="http://schemas.microsoft.com/office/drawing/2014/main" id="{11EE9EA4-AE9D-47D7-89D6-3A4465F629E4}"/>
              </a:ext>
            </a:extLst>
          </p:cNvPr>
          <p:cNvSpPr>
            <a:spLocks noGrp="1"/>
          </p:cNvSpPr>
          <p:nvPr>
            <p:ph type="pic" sz="quarter" idx="14" hasCustomPrompt="1"/>
          </p:nvPr>
        </p:nvSpPr>
        <p:spPr>
          <a:xfrm>
            <a:off x="7180729" y="-1"/>
            <a:ext cx="5011271" cy="6858001"/>
          </a:xfrm>
          <a:prstGeom prst="rect">
            <a:avLst/>
          </a:prstGeom>
          <a:solidFill>
            <a:schemeClr val="bg1">
              <a:lumMod val="65000"/>
            </a:schemeClr>
          </a:solidFill>
        </p:spPr>
        <p:txBody>
          <a:bodyPr tIns="706142">
            <a:noAutofit/>
          </a:bodyPr>
          <a:lstStyle>
            <a:lvl1pPr marL="228600" indent="-228600" algn="ctr" defTabSz="914400" rtl="0" eaLnBrk="1" latinLnBrk="0" hangingPunct="1">
              <a:lnSpc>
                <a:spcPct val="120000"/>
              </a:lnSpc>
              <a:spcBef>
                <a:spcPts val="1000"/>
              </a:spcBef>
              <a:buFont typeface="Arial" panose="020B0604020202020204" pitchFamily="34" charset="0"/>
              <a:buNone/>
              <a:defRPr sz="1800"/>
            </a:lvl1pPr>
          </a:lstStyle>
          <a:p>
            <a:r>
              <a:rPr lang="nb-NO"/>
              <a:t>Picture</a:t>
            </a:r>
          </a:p>
        </p:txBody>
      </p:sp>
      <p:sp>
        <p:nvSpPr>
          <p:cNvPr id="2" name="Tittel 1">
            <a:extLst>
              <a:ext uri="{FF2B5EF4-FFF2-40B4-BE49-F238E27FC236}">
                <a16:creationId xmlns:a16="http://schemas.microsoft.com/office/drawing/2014/main" id="{531AFB0D-406B-4F31-AB1C-2975DBCEFFBE}"/>
              </a:ext>
            </a:extLst>
          </p:cNvPr>
          <p:cNvSpPr>
            <a:spLocks noGrp="1"/>
          </p:cNvSpPr>
          <p:nvPr>
            <p:ph type="title" hasCustomPrompt="1"/>
          </p:nvPr>
        </p:nvSpPr>
        <p:spPr>
          <a:xfrm>
            <a:off x="719999" y="1046204"/>
            <a:ext cx="5399542" cy="1215717"/>
          </a:xfrm>
        </p:spPr>
        <p:txBody>
          <a:bodyPr>
            <a:noAutofit/>
          </a:bodyPr>
          <a:lstStyle>
            <a:lvl1pPr>
              <a:defRPr>
                <a:solidFill>
                  <a:srgbClr val="3408AC"/>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4" name="Plassholder for dato 3">
            <a:extLst>
              <a:ext uri="{FF2B5EF4-FFF2-40B4-BE49-F238E27FC236}">
                <a16:creationId xmlns:a16="http://schemas.microsoft.com/office/drawing/2014/main" id="{D8BC9921-4481-4A6D-88B8-4EA941D74205}"/>
              </a:ext>
            </a:extLst>
          </p:cNvPr>
          <p:cNvSpPr>
            <a:spLocks noGrp="1"/>
          </p:cNvSpPr>
          <p:nvPr>
            <p:ph type="dt" sz="half" idx="10"/>
          </p:nvPr>
        </p:nvSpPr>
        <p:spPr/>
        <p:txBody>
          <a:bodyPr>
            <a:noAutofit/>
          </a:bodyPr>
          <a:lstStyle/>
          <a:p>
            <a:fld id="{14463DC0-34DA-4C18-AB00-4938EE730E8F}" type="datetimeFigureOut">
              <a:rPr lang="nb-NO" smtClean="0"/>
              <a:t>05.01.2024</a:t>
            </a:fld>
            <a:endParaRPr lang="nb-NO"/>
          </a:p>
        </p:txBody>
      </p:sp>
      <p:sp>
        <p:nvSpPr>
          <p:cNvPr id="5" name="Plassholder for bunntekst 4">
            <a:extLst>
              <a:ext uri="{FF2B5EF4-FFF2-40B4-BE49-F238E27FC236}">
                <a16:creationId xmlns:a16="http://schemas.microsoft.com/office/drawing/2014/main" id="{C7900666-853F-4A5F-BAD3-44022ACDF606}"/>
              </a:ext>
            </a:extLst>
          </p:cNvPr>
          <p:cNvSpPr>
            <a:spLocks noGrp="1"/>
          </p:cNvSpPr>
          <p:nvPr>
            <p:ph type="ftr" sz="quarter" idx="11"/>
          </p:nvPr>
        </p:nvSpPr>
        <p:spPr/>
        <p:txBody>
          <a:bodyPr>
            <a:noAutofit/>
          </a:bodyPr>
          <a:lstStyle/>
          <a:p>
            <a:endParaRPr lang="nb-NO"/>
          </a:p>
        </p:txBody>
      </p:sp>
      <p:sp>
        <p:nvSpPr>
          <p:cNvPr id="6" name="Plassholder for lysbildenummer 5">
            <a:extLst>
              <a:ext uri="{FF2B5EF4-FFF2-40B4-BE49-F238E27FC236}">
                <a16:creationId xmlns:a16="http://schemas.microsoft.com/office/drawing/2014/main" id="{C9FF1D2D-0AD3-446A-A0B9-1A1779E4A029}"/>
              </a:ext>
            </a:extLst>
          </p:cNvPr>
          <p:cNvSpPr>
            <a:spLocks noGrp="1"/>
          </p:cNvSpPr>
          <p:nvPr>
            <p:ph type="sldNum" sz="quarter" idx="12"/>
          </p:nvPr>
        </p:nvSpPr>
        <p:spPr/>
        <p:txBody>
          <a:bodyPr>
            <a:noAutofit/>
          </a:bodyPr>
          <a:lstStyle/>
          <a:p>
            <a:fld id="{C4B97BA5-EE78-4E5B-BD0A-7BBFDE8E9AB0}" type="slidenum">
              <a:rPr lang="nb-NO" smtClean="0"/>
              <a:pPr/>
              <a:t>‹#›</a:t>
            </a:fld>
            <a:endParaRPr lang="nb-NO"/>
          </a:p>
        </p:txBody>
      </p:sp>
      <p:sp>
        <p:nvSpPr>
          <p:cNvPr id="16" name="Plassholder for innhold 2">
            <a:extLst>
              <a:ext uri="{FF2B5EF4-FFF2-40B4-BE49-F238E27FC236}">
                <a16:creationId xmlns:a16="http://schemas.microsoft.com/office/drawing/2014/main" id="{0373DC30-A856-4C3C-9759-132E206A97BF}"/>
              </a:ext>
            </a:extLst>
          </p:cNvPr>
          <p:cNvSpPr>
            <a:spLocks noGrp="1"/>
          </p:cNvSpPr>
          <p:nvPr>
            <p:ph idx="1" hasCustomPrompt="1"/>
          </p:nvPr>
        </p:nvSpPr>
        <p:spPr>
          <a:xfrm>
            <a:off x="720000" y="2494411"/>
            <a:ext cx="5376000" cy="3653726"/>
          </a:xfrm>
          <a:prstGeom prst="rect">
            <a:avLst/>
          </a:prstGeom>
        </p:spPr>
        <p:txBody>
          <a:bodyPr>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b-NO"/>
              <a:t>Click to add text</a:t>
            </a:r>
            <a:endParaRPr lang="nb-NO" dirty="0"/>
          </a:p>
        </p:txBody>
      </p:sp>
      <p:sp>
        <p:nvSpPr>
          <p:cNvPr id="17" name="Plassholder for tekst 12">
            <a:extLst>
              <a:ext uri="{FF2B5EF4-FFF2-40B4-BE49-F238E27FC236}">
                <a16:creationId xmlns:a16="http://schemas.microsoft.com/office/drawing/2014/main" id="{BCDA52AC-9FDE-4EB4-87FB-7FDEAF1333D8}"/>
              </a:ext>
            </a:extLst>
          </p:cNvPr>
          <p:cNvSpPr>
            <a:spLocks noGrp="1"/>
          </p:cNvSpPr>
          <p:nvPr>
            <p:ph type="body" sz="quarter" idx="15" hasCustomPrompt="1"/>
          </p:nvPr>
        </p:nvSpPr>
        <p:spPr>
          <a:xfrm>
            <a:off x="7661329" y="6352822"/>
            <a:ext cx="4320000" cy="269304"/>
          </a:xfrm>
          <a:prstGeom prst="rect">
            <a:avLst/>
          </a:prstGeom>
        </p:spPr>
        <p:txBody>
          <a:bodyPr lIns="91440" tIns="45720" rIns="91440" bIns="45720">
            <a:noAutofit/>
          </a:bodyPr>
          <a:lstStyle>
            <a:lvl1pPr marL="0" indent="0" algn="r">
              <a:buNone/>
              <a:defRPr sz="1000">
                <a:solidFill>
                  <a:schemeClr val="lt1"/>
                </a:solidFill>
              </a:defRPr>
            </a:lvl1pPr>
            <a:lvl2pPr marL="457200" indent="0">
              <a:buNone/>
              <a:defRPr/>
            </a:lvl2pPr>
          </a:lstStyle>
          <a:p>
            <a:pPr lvl="0"/>
            <a:r>
              <a:rPr lang="en-US"/>
              <a:t>A caption or credit goes here</a:t>
            </a:r>
            <a:endParaRPr lang="nb-NO" dirty="0"/>
          </a:p>
        </p:txBody>
      </p:sp>
      <p:sp>
        <p:nvSpPr>
          <p:cNvPr id="11" name="Plassholder for tekst 7">
            <a:extLst>
              <a:ext uri="{FF2B5EF4-FFF2-40B4-BE49-F238E27FC236}">
                <a16:creationId xmlns:a16="http://schemas.microsoft.com/office/drawing/2014/main" id="{FC490B7D-2A94-4D7E-80D1-D399204B755E}"/>
              </a:ext>
            </a:extLst>
          </p:cNvPr>
          <p:cNvSpPr>
            <a:spLocks noGrp="1"/>
          </p:cNvSpPr>
          <p:nvPr>
            <p:ph type="body" sz="quarter" idx="16" hasCustomPrompt="1"/>
          </p:nvPr>
        </p:nvSpPr>
        <p:spPr>
          <a:xfrm>
            <a:off x="11255253" y="370526"/>
            <a:ext cx="591605" cy="585747"/>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
        <p:nvSpPr>
          <p:cNvPr id="13" name="TekstSylinder 12">
            <a:extLst>
              <a:ext uri="{FF2B5EF4-FFF2-40B4-BE49-F238E27FC236}">
                <a16:creationId xmlns:a16="http://schemas.microsoft.com/office/drawing/2014/main" id="{E95AF815-B968-4424-ADC5-2C394C9E316B}"/>
              </a:ext>
            </a:extLst>
          </p:cNvPr>
          <p:cNvSpPr txBox="1"/>
          <p:nvPr userDrawn="1"/>
        </p:nvSpPr>
        <p:spPr>
          <a:xfrm>
            <a:off x="5838825" y="-770040"/>
            <a:ext cx="6353175" cy="584775"/>
          </a:xfrm>
          <a:prstGeom prst="rect">
            <a:avLst/>
          </a:prstGeom>
          <a:solidFill>
            <a:schemeClr val="bg2"/>
          </a:solidFill>
        </p:spPr>
        <p:txBody>
          <a:bodyPr wrap="square" rtlCol="0">
            <a:spAutoFit/>
          </a:bodyPr>
          <a:lstStyle/>
          <a:p>
            <a:r>
              <a:rPr lang="nb-NO" sz="1600" b="1">
                <a:solidFill>
                  <a:schemeClr val="lt1"/>
                </a:solidFill>
              </a:rPr>
              <a:t>Change insterted picture: </a:t>
            </a:r>
          </a:p>
          <a:p>
            <a:r>
              <a:rPr lang="nb-NO" sz="1600">
                <a:solidFill>
                  <a:schemeClr val="lt1"/>
                </a:solidFill>
              </a:rPr>
              <a:t>Right-</a:t>
            </a:r>
            <a:r>
              <a:rPr lang="nb-NO" sz="1600" err="1">
                <a:solidFill>
                  <a:schemeClr val="lt1"/>
                </a:solidFill>
              </a:rPr>
              <a:t>click</a:t>
            </a:r>
            <a:r>
              <a:rPr lang="nb-NO" sz="1600">
                <a:solidFill>
                  <a:schemeClr val="lt1"/>
                </a:solidFill>
              </a:rPr>
              <a:t> </a:t>
            </a:r>
            <a:r>
              <a:rPr lang="nb-NO" sz="1600" err="1">
                <a:solidFill>
                  <a:schemeClr val="lt1"/>
                </a:solidFill>
              </a:rPr>
              <a:t>the</a:t>
            </a:r>
            <a:r>
              <a:rPr lang="nb-NO" sz="1600">
                <a:solidFill>
                  <a:schemeClr val="lt1"/>
                </a:solidFill>
              </a:rPr>
              <a:t> </a:t>
            </a:r>
            <a:r>
              <a:rPr lang="nb-NO" sz="1600" err="1">
                <a:solidFill>
                  <a:schemeClr val="lt1"/>
                </a:solidFill>
              </a:rPr>
              <a:t>picture</a:t>
            </a:r>
            <a:r>
              <a:rPr lang="nb-NO" sz="1600">
                <a:solidFill>
                  <a:schemeClr val="lt1"/>
                </a:solidFill>
              </a:rPr>
              <a:t> and </a:t>
            </a:r>
            <a:r>
              <a:rPr lang="nb-NO" sz="1600" err="1">
                <a:solidFill>
                  <a:schemeClr val="lt1"/>
                </a:solidFill>
              </a:rPr>
              <a:t>select</a:t>
            </a:r>
            <a:r>
              <a:rPr lang="nb-NO" sz="1600">
                <a:solidFill>
                  <a:schemeClr val="lt1"/>
                </a:solidFill>
              </a:rPr>
              <a:t> «</a:t>
            </a:r>
            <a:r>
              <a:rPr lang="nb-NO" sz="1600" err="1">
                <a:solidFill>
                  <a:schemeClr val="lt1"/>
                </a:solidFill>
              </a:rPr>
              <a:t>Change</a:t>
            </a:r>
            <a:r>
              <a:rPr lang="nb-NO" sz="1600">
                <a:solidFill>
                  <a:schemeClr val="lt1"/>
                </a:solidFill>
              </a:rPr>
              <a:t> </a:t>
            </a:r>
            <a:r>
              <a:rPr lang="nb-NO" sz="1600" err="1">
                <a:solidFill>
                  <a:schemeClr val="lt1"/>
                </a:solidFill>
              </a:rPr>
              <a:t>picture</a:t>
            </a:r>
            <a:r>
              <a:rPr lang="nb-NO" sz="1600">
                <a:solidFill>
                  <a:schemeClr val="lt1"/>
                </a:solidFill>
              </a:rPr>
              <a:t>..» -&gt; «From file».</a:t>
            </a:r>
          </a:p>
        </p:txBody>
      </p:sp>
    </p:spTree>
    <p:extLst>
      <p:ext uri="{BB962C8B-B14F-4D97-AF65-F5344CB8AC3E}">
        <p14:creationId xmlns:p14="http://schemas.microsoft.com/office/powerpoint/2010/main" val="332089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afterEffect">
                                  <p:stCondLst>
                                    <p:cond delay="0"/>
                                  </p:stCondLst>
                                  <p:childTnLst>
                                    <p:animRot by="21600000">
                                      <p:cBhvr>
                                        <p:cTn id="6" dur="40000" fill="hold"/>
                                        <p:tgtEl>
                                          <p:spTgt spid="11">
                                            <p:bg/>
                                          </p:spTgt>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40000" fill="hold"/>
                                        <p:tgtEl>
                                          <p:spTgt spid="11">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animBg="1">
        <p:tmplLst>
          <p:tmpl>
            <p:tnLst>
              <p:par>
                <p:cTn presetID="8" presetClass="emph" presetSubtype="0" repeatCount="indefinite" fill="hold" nodeType="afterEffect">
                  <p:stCondLst>
                    <p:cond delay="0"/>
                  </p:stCondLst>
                  <p:childTnLst>
                    <p:animRot by="21600000">
                      <p:cBhvr>
                        <p:cTn dur="40000" fill="hold"/>
                        <p:tgtEl>
                          <p:spTgt spid="11"/>
                        </p:tgtEl>
                        <p:attrNameLst>
                          <p:attrName>r</p:attrName>
                        </p:attrNameLst>
                      </p:cBhvr>
                    </p:animRot>
                  </p:childTnLst>
                </p:cTn>
              </p:par>
            </p:tnLst>
          </p:tmpl>
          <p:tmpl lvl="1">
            <p:tnLst>
              <p:par>
                <p:cTn presetID="8" presetClass="emph" presetSubtype="0" repeatCount="indefinite" fill="hold" nodeType="withEffect">
                  <p:stCondLst>
                    <p:cond delay="0"/>
                  </p:stCondLst>
                  <p:childTnLst>
                    <p:animRot by="21600000">
                      <p:cBhvr>
                        <p:cTn dur="40000" fill="hold"/>
                        <p:tgtEl>
                          <p:spTgt spid="11"/>
                        </p:tgtEl>
                        <p:attrNameLst>
                          <p:attrName>r</p:attrName>
                        </p:attrNameLst>
                      </p:cBhvr>
                    </p:animRot>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9_Tittel, tekst og bilde">
    <p:bg>
      <p:bgPr>
        <a:solidFill>
          <a:srgbClr val="F2E5EE"/>
        </a:solidFill>
        <a:effectLst/>
      </p:bgPr>
    </p:bg>
    <p:spTree>
      <p:nvGrpSpPr>
        <p:cNvPr id="1" name=""/>
        <p:cNvGrpSpPr/>
        <p:nvPr/>
      </p:nvGrpSpPr>
      <p:grpSpPr>
        <a:xfrm>
          <a:off x="0" y="0"/>
          <a:ext cx="0" cy="0"/>
          <a:chOff x="0" y="0"/>
          <a:chExt cx="0" cy="0"/>
        </a:xfrm>
      </p:grpSpPr>
      <p:sp>
        <p:nvSpPr>
          <p:cNvPr id="12" name="Plassholder for bilde 10">
            <a:extLst>
              <a:ext uri="{FF2B5EF4-FFF2-40B4-BE49-F238E27FC236}">
                <a16:creationId xmlns:a16="http://schemas.microsoft.com/office/drawing/2014/main" id="{11EE9EA4-AE9D-47D7-89D6-3A4465F629E4}"/>
              </a:ext>
            </a:extLst>
          </p:cNvPr>
          <p:cNvSpPr>
            <a:spLocks noGrp="1"/>
          </p:cNvSpPr>
          <p:nvPr>
            <p:ph type="pic" sz="quarter" idx="14" hasCustomPrompt="1"/>
          </p:nvPr>
        </p:nvSpPr>
        <p:spPr>
          <a:xfrm>
            <a:off x="7180729" y="-1"/>
            <a:ext cx="5011271" cy="6858001"/>
          </a:xfrm>
          <a:prstGeom prst="rect">
            <a:avLst/>
          </a:prstGeom>
          <a:solidFill>
            <a:schemeClr val="bg1">
              <a:lumMod val="65000"/>
            </a:schemeClr>
          </a:solidFill>
        </p:spPr>
        <p:txBody>
          <a:bodyPr tIns="706142">
            <a:noAutofit/>
          </a:bodyPr>
          <a:lstStyle>
            <a:lvl1pPr marL="228600" indent="-228600" algn="ctr" defTabSz="914400" rtl="0" eaLnBrk="1" latinLnBrk="0" hangingPunct="1">
              <a:lnSpc>
                <a:spcPct val="120000"/>
              </a:lnSpc>
              <a:spcBef>
                <a:spcPts val="1000"/>
              </a:spcBef>
              <a:buFont typeface="Arial" panose="020B0604020202020204" pitchFamily="34" charset="0"/>
              <a:buNone/>
              <a:defRPr sz="1800"/>
            </a:lvl1pPr>
          </a:lstStyle>
          <a:p>
            <a:r>
              <a:rPr lang="nb-NO"/>
              <a:t>Picture</a:t>
            </a:r>
          </a:p>
        </p:txBody>
      </p:sp>
      <p:sp>
        <p:nvSpPr>
          <p:cNvPr id="2" name="Tittel 1">
            <a:extLst>
              <a:ext uri="{FF2B5EF4-FFF2-40B4-BE49-F238E27FC236}">
                <a16:creationId xmlns:a16="http://schemas.microsoft.com/office/drawing/2014/main" id="{531AFB0D-406B-4F31-AB1C-2975DBCEFFBE}"/>
              </a:ext>
            </a:extLst>
          </p:cNvPr>
          <p:cNvSpPr>
            <a:spLocks noGrp="1"/>
          </p:cNvSpPr>
          <p:nvPr>
            <p:ph type="title" hasCustomPrompt="1"/>
          </p:nvPr>
        </p:nvSpPr>
        <p:spPr>
          <a:xfrm>
            <a:off x="719999" y="1046204"/>
            <a:ext cx="5399542" cy="1215717"/>
          </a:xfrm>
        </p:spPr>
        <p:txBody>
          <a:bodyPr>
            <a:noAutofit/>
          </a:bodyPr>
          <a:lstStyle>
            <a:lvl1pPr>
              <a:defRPr>
                <a:solidFill>
                  <a:srgbClr val="3408AC"/>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4" name="Plassholder for dato 3">
            <a:extLst>
              <a:ext uri="{FF2B5EF4-FFF2-40B4-BE49-F238E27FC236}">
                <a16:creationId xmlns:a16="http://schemas.microsoft.com/office/drawing/2014/main" id="{D8BC9921-4481-4A6D-88B8-4EA941D74205}"/>
              </a:ext>
            </a:extLst>
          </p:cNvPr>
          <p:cNvSpPr>
            <a:spLocks noGrp="1"/>
          </p:cNvSpPr>
          <p:nvPr>
            <p:ph type="dt" sz="half" idx="10"/>
          </p:nvPr>
        </p:nvSpPr>
        <p:spPr/>
        <p:txBody>
          <a:bodyPr>
            <a:noAutofit/>
          </a:bodyPr>
          <a:lstStyle/>
          <a:p>
            <a:fld id="{14463DC0-34DA-4C18-AB00-4938EE730E8F}" type="datetimeFigureOut">
              <a:rPr lang="nb-NO" smtClean="0"/>
              <a:t>05.01.2024</a:t>
            </a:fld>
            <a:endParaRPr lang="nb-NO"/>
          </a:p>
        </p:txBody>
      </p:sp>
      <p:sp>
        <p:nvSpPr>
          <p:cNvPr id="5" name="Plassholder for bunntekst 4">
            <a:extLst>
              <a:ext uri="{FF2B5EF4-FFF2-40B4-BE49-F238E27FC236}">
                <a16:creationId xmlns:a16="http://schemas.microsoft.com/office/drawing/2014/main" id="{C7900666-853F-4A5F-BAD3-44022ACDF606}"/>
              </a:ext>
            </a:extLst>
          </p:cNvPr>
          <p:cNvSpPr>
            <a:spLocks noGrp="1"/>
          </p:cNvSpPr>
          <p:nvPr>
            <p:ph type="ftr" sz="quarter" idx="11"/>
          </p:nvPr>
        </p:nvSpPr>
        <p:spPr/>
        <p:txBody>
          <a:bodyPr>
            <a:noAutofit/>
          </a:bodyPr>
          <a:lstStyle/>
          <a:p>
            <a:endParaRPr lang="nb-NO"/>
          </a:p>
        </p:txBody>
      </p:sp>
      <p:sp>
        <p:nvSpPr>
          <p:cNvPr id="6" name="Plassholder for lysbildenummer 5">
            <a:extLst>
              <a:ext uri="{FF2B5EF4-FFF2-40B4-BE49-F238E27FC236}">
                <a16:creationId xmlns:a16="http://schemas.microsoft.com/office/drawing/2014/main" id="{C9FF1D2D-0AD3-446A-A0B9-1A1779E4A029}"/>
              </a:ext>
            </a:extLst>
          </p:cNvPr>
          <p:cNvSpPr>
            <a:spLocks noGrp="1"/>
          </p:cNvSpPr>
          <p:nvPr>
            <p:ph type="sldNum" sz="quarter" idx="12"/>
          </p:nvPr>
        </p:nvSpPr>
        <p:spPr/>
        <p:txBody>
          <a:bodyPr>
            <a:noAutofit/>
          </a:bodyPr>
          <a:lstStyle/>
          <a:p>
            <a:fld id="{C4B97BA5-EE78-4E5B-BD0A-7BBFDE8E9AB0}" type="slidenum">
              <a:rPr lang="nb-NO" smtClean="0"/>
              <a:pPr/>
              <a:t>‹#›</a:t>
            </a:fld>
            <a:endParaRPr lang="nb-NO"/>
          </a:p>
        </p:txBody>
      </p:sp>
      <p:sp>
        <p:nvSpPr>
          <p:cNvPr id="16" name="Plassholder for innhold 2">
            <a:extLst>
              <a:ext uri="{FF2B5EF4-FFF2-40B4-BE49-F238E27FC236}">
                <a16:creationId xmlns:a16="http://schemas.microsoft.com/office/drawing/2014/main" id="{0373DC30-A856-4C3C-9759-132E206A97BF}"/>
              </a:ext>
            </a:extLst>
          </p:cNvPr>
          <p:cNvSpPr>
            <a:spLocks noGrp="1"/>
          </p:cNvSpPr>
          <p:nvPr>
            <p:ph idx="1" hasCustomPrompt="1"/>
          </p:nvPr>
        </p:nvSpPr>
        <p:spPr>
          <a:xfrm>
            <a:off x="720000" y="2494411"/>
            <a:ext cx="5376000" cy="3653726"/>
          </a:xfrm>
          <a:prstGeom prst="rect">
            <a:avLst/>
          </a:prstGeom>
        </p:spPr>
        <p:txBody>
          <a:bodyPr>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b-NO"/>
              <a:t>Click to add text</a:t>
            </a:r>
            <a:endParaRPr lang="nb-NO" dirty="0"/>
          </a:p>
        </p:txBody>
      </p:sp>
      <p:sp>
        <p:nvSpPr>
          <p:cNvPr id="17" name="Plassholder for tekst 12">
            <a:extLst>
              <a:ext uri="{FF2B5EF4-FFF2-40B4-BE49-F238E27FC236}">
                <a16:creationId xmlns:a16="http://schemas.microsoft.com/office/drawing/2014/main" id="{BCDA52AC-9FDE-4EB4-87FB-7FDEAF1333D8}"/>
              </a:ext>
            </a:extLst>
          </p:cNvPr>
          <p:cNvSpPr>
            <a:spLocks noGrp="1"/>
          </p:cNvSpPr>
          <p:nvPr>
            <p:ph type="body" sz="quarter" idx="15" hasCustomPrompt="1"/>
          </p:nvPr>
        </p:nvSpPr>
        <p:spPr>
          <a:xfrm>
            <a:off x="7661329" y="6352822"/>
            <a:ext cx="4320000" cy="269304"/>
          </a:xfrm>
          <a:prstGeom prst="rect">
            <a:avLst/>
          </a:prstGeom>
        </p:spPr>
        <p:txBody>
          <a:bodyPr lIns="91440" tIns="45720" rIns="91440" bIns="45720">
            <a:noAutofit/>
          </a:bodyPr>
          <a:lstStyle>
            <a:lvl1pPr marL="0" indent="0" algn="r">
              <a:buNone/>
              <a:defRPr sz="1000">
                <a:solidFill>
                  <a:schemeClr val="lt1"/>
                </a:solidFill>
              </a:defRPr>
            </a:lvl1pPr>
            <a:lvl2pPr marL="457200" indent="0">
              <a:buNone/>
              <a:defRPr/>
            </a:lvl2pPr>
          </a:lstStyle>
          <a:p>
            <a:pPr lvl="0"/>
            <a:r>
              <a:rPr lang="en-US"/>
              <a:t>A caption or credit goes here</a:t>
            </a:r>
            <a:endParaRPr lang="nb-NO" dirty="0"/>
          </a:p>
        </p:txBody>
      </p:sp>
      <p:sp>
        <p:nvSpPr>
          <p:cNvPr id="13" name="TekstSylinder 12">
            <a:extLst>
              <a:ext uri="{FF2B5EF4-FFF2-40B4-BE49-F238E27FC236}">
                <a16:creationId xmlns:a16="http://schemas.microsoft.com/office/drawing/2014/main" id="{E95AF815-B968-4424-ADC5-2C394C9E316B}"/>
              </a:ext>
            </a:extLst>
          </p:cNvPr>
          <p:cNvSpPr txBox="1"/>
          <p:nvPr userDrawn="1"/>
        </p:nvSpPr>
        <p:spPr>
          <a:xfrm>
            <a:off x="5838825" y="-770040"/>
            <a:ext cx="6353175" cy="584775"/>
          </a:xfrm>
          <a:prstGeom prst="rect">
            <a:avLst/>
          </a:prstGeom>
          <a:solidFill>
            <a:schemeClr val="bg2"/>
          </a:solidFill>
        </p:spPr>
        <p:txBody>
          <a:bodyPr wrap="square" rtlCol="0">
            <a:spAutoFit/>
          </a:bodyPr>
          <a:lstStyle/>
          <a:p>
            <a:r>
              <a:rPr lang="nb-NO" sz="1600" b="1">
                <a:solidFill>
                  <a:schemeClr val="lt1"/>
                </a:solidFill>
              </a:rPr>
              <a:t>Change insterted picture: </a:t>
            </a:r>
          </a:p>
          <a:p>
            <a:r>
              <a:rPr lang="nb-NO" sz="1600">
                <a:solidFill>
                  <a:schemeClr val="lt1"/>
                </a:solidFill>
              </a:rPr>
              <a:t>Right-</a:t>
            </a:r>
            <a:r>
              <a:rPr lang="nb-NO" sz="1600" err="1">
                <a:solidFill>
                  <a:schemeClr val="lt1"/>
                </a:solidFill>
              </a:rPr>
              <a:t>click</a:t>
            </a:r>
            <a:r>
              <a:rPr lang="nb-NO" sz="1600">
                <a:solidFill>
                  <a:schemeClr val="lt1"/>
                </a:solidFill>
              </a:rPr>
              <a:t> </a:t>
            </a:r>
            <a:r>
              <a:rPr lang="nb-NO" sz="1600" err="1">
                <a:solidFill>
                  <a:schemeClr val="lt1"/>
                </a:solidFill>
              </a:rPr>
              <a:t>the</a:t>
            </a:r>
            <a:r>
              <a:rPr lang="nb-NO" sz="1600">
                <a:solidFill>
                  <a:schemeClr val="lt1"/>
                </a:solidFill>
              </a:rPr>
              <a:t> </a:t>
            </a:r>
            <a:r>
              <a:rPr lang="nb-NO" sz="1600" err="1">
                <a:solidFill>
                  <a:schemeClr val="lt1"/>
                </a:solidFill>
              </a:rPr>
              <a:t>picture</a:t>
            </a:r>
            <a:r>
              <a:rPr lang="nb-NO" sz="1600">
                <a:solidFill>
                  <a:schemeClr val="lt1"/>
                </a:solidFill>
              </a:rPr>
              <a:t> and </a:t>
            </a:r>
            <a:r>
              <a:rPr lang="nb-NO" sz="1600" err="1">
                <a:solidFill>
                  <a:schemeClr val="lt1"/>
                </a:solidFill>
              </a:rPr>
              <a:t>select</a:t>
            </a:r>
            <a:r>
              <a:rPr lang="nb-NO" sz="1600">
                <a:solidFill>
                  <a:schemeClr val="lt1"/>
                </a:solidFill>
              </a:rPr>
              <a:t> «</a:t>
            </a:r>
            <a:r>
              <a:rPr lang="nb-NO" sz="1600" err="1">
                <a:solidFill>
                  <a:schemeClr val="lt1"/>
                </a:solidFill>
              </a:rPr>
              <a:t>Change</a:t>
            </a:r>
            <a:r>
              <a:rPr lang="nb-NO" sz="1600">
                <a:solidFill>
                  <a:schemeClr val="lt1"/>
                </a:solidFill>
              </a:rPr>
              <a:t> </a:t>
            </a:r>
            <a:r>
              <a:rPr lang="nb-NO" sz="1600" err="1">
                <a:solidFill>
                  <a:schemeClr val="lt1"/>
                </a:solidFill>
              </a:rPr>
              <a:t>picture</a:t>
            </a:r>
            <a:r>
              <a:rPr lang="nb-NO" sz="1600">
                <a:solidFill>
                  <a:schemeClr val="lt1"/>
                </a:solidFill>
              </a:rPr>
              <a:t>..» -&gt; «From file».</a:t>
            </a:r>
          </a:p>
        </p:txBody>
      </p:sp>
      <p:pic>
        <p:nvPicPr>
          <p:cNvPr id="3" name="Picture 2" descr="A black background with white text&#10;&#10;Description automatically generated">
            <a:extLst>
              <a:ext uri="{FF2B5EF4-FFF2-40B4-BE49-F238E27FC236}">
                <a16:creationId xmlns:a16="http://schemas.microsoft.com/office/drawing/2014/main" id="{AF0D98B1-B296-8FDC-BB26-8BF1216607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80400" y="230400"/>
            <a:ext cx="1335600" cy="551200"/>
          </a:xfrm>
          <a:prstGeom prst="rect">
            <a:avLst/>
          </a:prstGeom>
        </p:spPr>
      </p:pic>
    </p:spTree>
    <p:extLst>
      <p:ext uri="{BB962C8B-B14F-4D97-AF65-F5344CB8AC3E}">
        <p14:creationId xmlns:p14="http://schemas.microsoft.com/office/powerpoint/2010/main" val="1326963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Utfallende bilde (lys logo)">
    <p:spTree>
      <p:nvGrpSpPr>
        <p:cNvPr id="1" name=""/>
        <p:cNvGrpSpPr/>
        <p:nvPr/>
      </p:nvGrpSpPr>
      <p:grpSpPr>
        <a:xfrm>
          <a:off x="0" y="0"/>
          <a:ext cx="0" cy="0"/>
          <a:chOff x="0" y="0"/>
          <a:chExt cx="0" cy="0"/>
        </a:xfrm>
      </p:grpSpPr>
      <p:sp>
        <p:nvSpPr>
          <p:cNvPr id="12" name="Plassholder for bilde 10">
            <a:extLst>
              <a:ext uri="{FF2B5EF4-FFF2-40B4-BE49-F238E27FC236}">
                <a16:creationId xmlns:a16="http://schemas.microsoft.com/office/drawing/2014/main" id="{11EE9EA4-AE9D-47D7-89D6-3A4465F629E4}"/>
              </a:ext>
            </a:extLst>
          </p:cNvPr>
          <p:cNvSpPr>
            <a:spLocks noGrp="1"/>
          </p:cNvSpPr>
          <p:nvPr>
            <p:ph type="pic" sz="quarter" idx="14" hasCustomPrompt="1"/>
          </p:nvPr>
        </p:nvSpPr>
        <p:spPr>
          <a:xfrm>
            <a:off x="0" y="0"/>
            <a:ext cx="12192000" cy="6858000"/>
          </a:xfrm>
          <a:prstGeom prst="rect">
            <a:avLst/>
          </a:prstGeom>
          <a:solidFill>
            <a:schemeClr val="bg1">
              <a:lumMod val="65000"/>
            </a:schemeClr>
          </a:solidFill>
        </p:spPr>
        <p:txBody>
          <a:bodyPr tIns="706142">
            <a:noAutofit/>
          </a:bodyPr>
          <a:lstStyle>
            <a:lvl1pPr marL="228600" indent="-228600" algn="ctr" defTabSz="914400" rtl="0" eaLnBrk="1" latinLnBrk="0" hangingPunct="1">
              <a:lnSpc>
                <a:spcPct val="120000"/>
              </a:lnSpc>
              <a:spcBef>
                <a:spcPts val="1000"/>
              </a:spcBef>
              <a:buFont typeface="Arial" panose="020B0604020202020204" pitchFamily="34" charset="0"/>
              <a:buNone/>
              <a:defRPr sz="1800"/>
            </a:lvl1pPr>
          </a:lstStyle>
          <a:p>
            <a:r>
              <a:rPr lang="nb-NO" dirty="0"/>
              <a:t>Picture</a:t>
            </a:r>
          </a:p>
        </p:txBody>
      </p:sp>
      <p:sp>
        <p:nvSpPr>
          <p:cNvPr id="4" name="Plassholder for dato 3">
            <a:extLst>
              <a:ext uri="{FF2B5EF4-FFF2-40B4-BE49-F238E27FC236}">
                <a16:creationId xmlns:a16="http://schemas.microsoft.com/office/drawing/2014/main" id="{D8BC9921-4481-4A6D-88B8-4EA941D74205}"/>
              </a:ext>
            </a:extLst>
          </p:cNvPr>
          <p:cNvSpPr>
            <a:spLocks noGrp="1"/>
          </p:cNvSpPr>
          <p:nvPr>
            <p:ph type="dt" sz="half" idx="10"/>
          </p:nvPr>
        </p:nvSpPr>
        <p:spPr/>
        <p:txBody>
          <a:bodyPr>
            <a:noAutofit/>
          </a:bodyPr>
          <a:lstStyle/>
          <a:p>
            <a:fld id="{14463DC0-34DA-4C18-AB00-4938EE730E8F}" type="datetimeFigureOut">
              <a:rPr lang="nb-NO" smtClean="0"/>
              <a:t>05.01.2024</a:t>
            </a:fld>
            <a:endParaRPr lang="nb-NO"/>
          </a:p>
        </p:txBody>
      </p:sp>
      <p:sp>
        <p:nvSpPr>
          <p:cNvPr id="5" name="Plassholder for bunntekst 4">
            <a:extLst>
              <a:ext uri="{FF2B5EF4-FFF2-40B4-BE49-F238E27FC236}">
                <a16:creationId xmlns:a16="http://schemas.microsoft.com/office/drawing/2014/main" id="{C7900666-853F-4A5F-BAD3-44022ACDF606}"/>
              </a:ext>
            </a:extLst>
          </p:cNvPr>
          <p:cNvSpPr>
            <a:spLocks noGrp="1"/>
          </p:cNvSpPr>
          <p:nvPr>
            <p:ph type="ftr" sz="quarter" idx="11"/>
          </p:nvPr>
        </p:nvSpPr>
        <p:spPr/>
        <p:txBody>
          <a:bodyPr>
            <a:noAutofit/>
          </a:bodyPr>
          <a:lstStyle/>
          <a:p>
            <a:endParaRPr lang="nb-NO"/>
          </a:p>
        </p:txBody>
      </p:sp>
      <p:sp>
        <p:nvSpPr>
          <p:cNvPr id="6" name="Plassholder for lysbildenummer 5">
            <a:extLst>
              <a:ext uri="{FF2B5EF4-FFF2-40B4-BE49-F238E27FC236}">
                <a16:creationId xmlns:a16="http://schemas.microsoft.com/office/drawing/2014/main" id="{C9FF1D2D-0AD3-446A-A0B9-1A1779E4A029}"/>
              </a:ext>
            </a:extLst>
          </p:cNvPr>
          <p:cNvSpPr>
            <a:spLocks noGrp="1"/>
          </p:cNvSpPr>
          <p:nvPr>
            <p:ph type="sldNum" sz="quarter" idx="12"/>
          </p:nvPr>
        </p:nvSpPr>
        <p:spPr/>
        <p:txBody>
          <a:bodyPr>
            <a:noAutofit/>
          </a:bodyPr>
          <a:lstStyle/>
          <a:p>
            <a:fld id="{7D27DCCD-D454-46FB-B598-F50719059AD0}" type="slidenum">
              <a:rPr lang="nb-NO" smtClean="0"/>
              <a:pPr/>
              <a:t>‹#›</a:t>
            </a:fld>
            <a:endParaRPr lang="nb-NO"/>
          </a:p>
        </p:txBody>
      </p:sp>
      <p:sp>
        <p:nvSpPr>
          <p:cNvPr id="17" name="Plassholder for tekst 12">
            <a:extLst>
              <a:ext uri="{FF2B5EF4-FFF2-40B4-BE49-F238E27FC236}">
                <a16:creationId xmlns:a16="http://schemas.microsoft.com/office/drawing/2014/main" id="{BCDA52AC-9FDE-4EB4-87FB-7FDEAF1333D8}"/>
              </a:ext>
            </a:extLst>
          </p:cNvPr>
          <p:cNvSpPr>
            <a:spLocks noGrp="1"/>
          </p:cNvSpPr>
          <p:nvPr>
            <p:ph type="body" sz="quarter" idx="15" hasCustomPrompt="1"/>
          </p:nvPr>
        </p:nvSpPr>
        <p:spPr>
          <a:xfrm>
            <a:off x="7661329" y="6352822"/>
            <a:ext cx="4320000" cy="269304"/>
          </a:xfrm>
          <a:prstGeom prst="rect">
            <a:avLst/>
          </a:prstGeom>
        </p:spPr>
        <p:txBody>
          <a:bodyPr lIns="91440" tIns="45720" rIns="91440" bIns="45720">
            <a:noAutofit/>
          </a:bodyPr>
          <a:lstStyle>
            <a:lvl1pPr marL="0" indent="0" algn="r">
              <a:buNone/>
              <a:defRPr sz="1000">
                <a:solidFill>
                  <a:schemeClr val="lt1"/>
                </a:solidFill>
              </a:defRPr>
            </a:lvl1pPr>
            <a:lvl2pPr marL="457200" indent="0">
              <a:buNone/>
              <a:defRPr/>
            </a:lvl2pPr>
          </a:lstStyle>
          <a:p>
            <a:pPr lvl="0"/>
            <a:r>
              <a:rPr lang="en-US"/>
              <a:t>A caption or credit goes here</a:t>
            </a:r>
            <a:endParaRPr lang="nb-NO" dirty="0"/>
          </a:p>
        </p:txBody>
      </p:sp>
      <p:sp>
        <p:nvSpPr>
          <p:cNvPr id="9" name="Plassholder for tekst 7">
            <a:extLst>
              <a:ext uri="{FF2B5EF4-FFF2-40B4-BE49-F238E27FC236}">
                <a16:creationId xmlns:a16="http://schemas.microsoft.com/office/drawing/2014/main" id="{F0D14058-5126-43FF-A4AA-9E8CA8C23A21}"/>
              </a:ext>
            </a:extLst>
          </p:cNvPr>
          <p:cNvSpPr>
            <a:spLocks noGrp="1"/>
          </p:cNvSpPr>
          <p:nvPr>
            <p:ph type="body" sz="quarter" idx="16" hasCustomPrompt="1"/>
          </p:nvPr>
        </p:nvSpPr>
        <p:spPr>
          <a:xfrm>
            <a:off x="11255253" y="370526"/>
            <a:ext cx="591605" cy="585747"/>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
        <p:nvSpPr>
          <p:cNvPr id="10" name="TekstSylinder 9">
            <a:extLst>
              <a:ext uri="{FF2B5EF4-FFF2-40B4-BE49-F238E27FC236}">
                <a16:creationId xmlns:a16="http://schemas.microsoft.com/office/drawing/2014/main" id="{F6179853-E831-48EB-ADCD-FE31DF5C9205}"/>
              </a:ext>
            </a:extLst>
          </p:cNvPr>
          <p:cNvSpPr txBox="1"/>
          <p:nvPr userDrawn="1"/>
        </p:nvSpPr>
        <p:spPr>
          <a:xfrm>
            <a:off x="5838825" y="-770040"/>
            <a:ext cx="6353175" cy="584775"/>
          </a:xfrm>
          <a:prstGeom prst="rect">
            <a:avLst/>
          </a:prstGeom>
          <a:solidFill>
            <a:schemeClr val="bg2"/>
          </a:solidFill>
        </p:spPr>
        <p:txBody>
          <a:bodyPr wrap="square" rtlCol="0">
            <a:spAutoFit/>
          </a:bodyPr>
          <a:lstStyle/>
          <a:p>
            <a:r>
              <a:rPr lang="nb-NO" sz="1600" b="1">
                <a:solidFill>
                  <a:schemeClr val="lt1"/>
                </a:solidFill>
              </a:rPr>
              <a:t>Change insterted picture: </a:t>
            </a:r>
          </a:p>
          <a:p>
            <a:r>
              <a:rPr lang="nb-NO" sz="1600">
                <a:solidFill>
                  <a:schemeClr val="lt1"/>
                </a:solidFill>
              </a:rPr>
              <a:t>Right-</a:t>
            </a:r>
            <a:r>
              <a:rPr lang="nb-NO" sz="1600" err="1">
                <a:solidFill>
                  <a:schemeClr val="lt1"/>
                </a:solidFill>
              </a:rPr>
              <a:t>click</a:t>
            </a:r>
            <a:r>
              <a:rPr lang="nb-NO" sz="1600">
                <a:solidFill>
                  <a:schemeClr val="lt1"/>
                </a:solidFill>
              </a:rPr>
              <a:t> </a:t>
            </a:r>
            <a:r>
              <a:rPr lang="nb-NO" sz="1600" err="1">
                <a:solidFill>
                  <a:schemeClr val="lt1"/>
                </a:solidFill>
              </a:rPr>
              <a:t>the</a:t>
            </a:r>
            <a:r>
              <a:rPr lang="nb-NO" sz="1600">
                <a:solidFill>
                  <a:schemeClr val="lt1"/>
                </a:solidFill>
              </a:rPr>
              <a:t> </a:t>
            </a:r>
            <a:r>
              <a:rPr lang="nb-NO" sz="1600" err="1">
                <a:solidFill>
                  <a:schemeClr val="lt1"/>
                </a:solidFill>
              </a:rPr>
              <a:t>picture</a:t>
            </a:r>
            <a:r>
              <a:rPr lang="nb-NO" sz="1600">
                <a:solidFill>
                  <a:schemeClr val="lt1"/>
                </a:solidFill>
              </a:rPr>
              <a:t> and </a:t>
            </a:r>
            <a:r>
              <a:rPr lang="nb-NO" sz="1600" err="1">
                <a:solidFill>
                  <a:schemeClr val="lt1"/>
                </a:solidFill>
              </a:rPr>
              <a:t>select</a:t>
            </a:r>
            <a:r>
              <a:rPr lang="nb-NO" sz="1600">
                <a:solidFill>
                  <a:schemeClr val="lt1"/>
                </a:solidFill>
              </a:rPr>
              <a:t> «</a:t>
            </a:r>
            <a:r>
              <a:rPr lang="nb-NO" sz="1600" err="1">
                <a:solidFill>
                  <a:schemeClr val="lt1"/>
                </a:solidFill>
              </a:rPr>
              <a:t>Change</a:t>
            </a:r>
            <a:r>
              <a:rPr lang="nb-NO" sz="1600">
                <a:solidFill>
                  <a:schemeClr val="lt1"/>
                </a:solidFill>
              </a:rPr>
              <a:t> </a:t>
            </a:r>
            <a:r>
              <a:rPr lang="nb-NO" sz="1600" err="1">
                <a:solidFill>
                  <a:schemeClr val="lt1"/>
                </a:solidFill>
              </a:rPr>
              <a:t>picture</a:t>
            </a:r>
            <a:r>
              <a:rPr lang="nb-NO" sz="1600">
                <a:solidFill>
                  <a:schemeClr val="lt1"/>
                </a:solidFill>
              </a:rPr>
              <a:t>..» -&gt; «From file».</a:t>
            </a:r>
          </a:p>
        </p:txBody>
      </p:sp>
    </p:spTree>
    <p:extLst>
      <p:ext uri="{BB962C8B-B14F-4D97-AF65-F5344CB8AC3E}">
        <p14:creationId xmlns:p14="http://schemas.microsoft.com/office/powerpoint/2010/main" val="3555335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afterEffect">
                                  <p:stCondLst>
                                    <p:cond delay="0"/>
                                  </p:stCondLst>
                                  <p:childTnLst>
                                    <p:animRot by="21600000">
                                      <p:cBhvr>
                                        <p:cTn id="6" dur="40000" fill="hold"/>
                                        <p:tgtEl>
                                          <p:spTgt spid="9">
                                            <p:bg/>
                                          </p:spTgt>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40000" fill="hold"/>
                                        <p:tgtEl>
                                          <p:spTgt spid="9">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animBg="1">
        <p:tmplLst>
          <p:tmpl>
            <p:tnLst>
              <p:par>
                <p:cTn presetID="8" presetClass="emph" presetSubtype="0" repeatCount="indefinite" fill="hold" nodeType="afterEffect">
                  <p:stCondLst>
                    <p:cond delay="0"/>
                  </p:stCondLst>
                  <p:childTnLst>
                    <p:animRot by="21600000">
                      <p:cBhvr>
                        <p:cTn dur="40000" fill="hold"/>
                        <p:tgtEl>
                          <p:spTgt spid="9"/>
                        </p:tgtEl>
                        <p:attrNameLst>
                          <p:attrName>r</p:attrName>
                        </p:attrNameLst>
                      </p:cBhvr>
                    </p:animRot>
                  </p:childTnLst>
                </p:cTn>
              </p:par>
            </p:tnLst>
          </p:tmpl>
          <p:tmpl lvl="1">
            <p:tnLst>
              <p:par>
                <p:cTn presetID="8" presetClass="emph" presetSubtype="0" repeatCount="indefinite" fill="hold" nodeType="withEffect">
                  <p:stCondLst>
                    <p:cond delay="0"/>
                  </p:stCondLst>
                  <p:childTnLst>
                    <p:animRot by="21600000">
                      <p:cBhvr>
                        <p:cTn dur="40000" fill="hold"/>
                        <p:tgtEl>
                          <p:spTgt spid="9"/>
                        </p:tgtEl>
                        <p:attrNameLst>
                          <p:attrName>r</p:attrName>
                        </p:attrNameLst>
                      </p:cBhvr>
                    </p:animRot>
                  </p:childTnLst>
                </p:cTn>
              </p:par>
            </p:tnLst>
          </p:tmpl>
        </p:tmplLst>
      </p:bldP>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_Utfallende bilde (lys logo)">
    <p:spTree>
      <p:nvGrpSpPr>
        <p:cNvPr id="1" name=""/>
        <p:cNvGrpSpPr/>
        <p:nvPr/>
      </p:nvGrpSpPr>
      <p:grpSpPr>
        <a:xfrm>
          <a:off x="0" y="0"/>
          <a:ext cx="0" cy="0"/>
          <a:chOff x="0" y="0"/>
          <a:chExt cx="0" cy="0"/>
        </a:xfrm>
      </p:grpSpPr>
      <p:sp>
        <p:nvSpPr>
          <p:cNvPr id="12" name="Plassholder for bilde 10">
            <a:extLst>
              <a:ext uri="{FF2B5EF4-FFF2-40B4-BE49-F238E27FC236}">
                <a16:creationId xmlns:a16="http://schemas.microsoft.com/office/drawing/2014/main" id="{11EE9EA4-AE9D-47D7-89D6-3A4465F629E4}"/>
              </a:ext>
            </a:extLst>
          </p:cNvPr>
          <p:cNvSpPr>
            <a:spLocks noGrp="1"/>
          </p:cNvSpPr>
          <p:nvPr>
            <p:ph type="pic" sz="quarter" idx="14" hasCustomPrompt="1"/>
          </p:nvPr>
        </p:nvSpPr>
        <p:spPr>
          <a:xfrm>
            <a:off x="0" y="0"/>
            <a:ext cx="12192000" cy="6858000"/>
          </a:xfrm>
          <a:prstGeom prst="rect">
            <a:avLst/>
          </a:prstGeom>
          <a:solidFill>
            <a:schemeClr val="bg1">
              <a:lumMod val="65000"/>
            </a:schemeClr>
          </a:solidFill>
        </p:spPr>
        <p:txBody>
          <a:bodyPr tIns="706142">
            <a:noAutofit/>
          </a:bodyPr>
          <a:lstStyle>
            <a:lvl1pPr marL="228600" indent="-228600" algn="ctr" defTabSz="914400" rtl="0" eaLnBrk="1" latinLnBrk="0" hangingPunct="1">
              <a:lnSpc>
                <a:spcPct val="120000"/>
              </a:lnSpc>
              <a:spcBef>
                <a:spcPts val="1000"/>
              </a:spcBef>
              <a:buFont typeface="Arial" panose="020B0604020202020204" pitchFamily="34" charset="0"/>
              <a:buNone/>
              <a:defRPr sz="1800"/>
            </a:lvl1pPr>
          </a:lstStyle>
          <a:p>
            <a:r>
              <a:rPr lang="nb-NO" dirty="0"/>
              <a:t>Picture</a:t>
            </a:r>
          </a:p>
        </p:txBody>
      </p:sp>
      <p:sp>
        <p:nvSpPr>
          <p:cNvPr id="4" name="Plassholder for dato 3">
            <a:extLst>
              <a:ext uri="{FF2B5EF4-FFF2-40B4-BE49-F238E27FC236}">
                <a16:creationId xmlns:a16="http://schemas.microsoft.com/office/drawing/2014/main" id="{D8BC9921-4481-4A6D-88B8-4EA941D74205}"/>
              </a:ext>
            </a:extLst>
          </p:cNvPr>
          <p:cNvSpPr>
            <a:spLocks noGrp="1"/>
          </p:cNvSpPr>
          <p:nvPr>
            <p:ph type="dt" sz="half" idx="10"/>
          </p:nvPr>
        </p:nvSpPr>
        <p:spPr/>
        <p:txBody>
          <a:bodyPr>
            <a:noAutofit/>
          </a:bodyPr>
          <a:lstStyle/>
          <a:p>
            <a:fld id="{14463DC0-34DA-4C18-AB00-4938EE730E8F}" type="datetimeFigureOut">
              <a:rPr lang="nb-NO" smtClean="0"/>
              <a:t>05.01.2024</a:t>
            </a:fld>
            <a:endParaRPr lang="nb-NO"/>
          </a:p>
        </p:txBody>
      </p:sp>
      <p:sp>
        <p:nvSpPr>
          <p:cNvPr id="5" name="Plassholder for bunntekst 4">
            <a:extLst>
              <a:ext uri="{FF2B5EF4-FFF2-40B4-BE49-F238E27FC236}">
                <a16:creationId xmlns:a16="http://schemas.microsoft.com/office/drawing/2014/main" id="{C7900666-853F-4A5F-BAD3-44022ACDF606}"/>
              </a:ext>
            </a:extLst>
          </p:cNvPr>
          <p:cNvSpPr>
            <a:spLocks noGrp="1"/>
          </p:cNvSpPr>
          <p:nvPr>
            <p:ph type="ftr" sz="quarter" idx="11"/>
          </p:nvPr>
        </p:nvSpPr>
        <p:spPr/>
        <p:txBody>
          <a:bodyPr>
            <a:noAutofit/>
          </a:bodyPr>
          <a:lstStyle/>
          <a:p>
            <a:endParaRPr lang="nb-NO"/>
          </a:p>
        </p:txBody>
      </p:sp>
      <p:sp>
        <p:nvSpPr>
          <p:cNvPr id="6" name="Plassholder for lysbildenummer 5">
            <a:extLst>
              <a:ext uri="{FF2B5EF4-FFF2-40B4-BE49-F238E27FC236}">
                <a16:creationId xmlns:a16="http://schemas.microsoft.com/office/drawing/2014/main" id="{C9FF1D2D-0AD3-446A-A0B9-1A1779E4A029}"/>
              </a:ext>
            </a:extLst>
          </p:cNvPr>
          <p:cNvSpPr>
            <a:spLocks noGrp="1"/>
          </p:cNvSpPr>
          <p:nvPr>
            <p:ph type="sldNum" sz="quarter" idx="12"/>
          </p:nvPr>
        </p:nvSpPr>
        <p:spPr/>
        <p:txBody>
          <a:bodyPr>
            <a:noAutofit/>
          </a:bodyPr>
          <a:lstStyle/>
          <a:p>
            <a:fld id="{7D27DCCD-D454-46FB-B598-F50719059AD0}" type="slidenum">
              <a:rPr lang="nb-NO" smtClean="0"/>
              <a:pPr/>
              <a:t>‹#›</a:t>
            </a:fld>
            <a:endParaRPr lang="nb-NO"/>
          </a:p>
        </p:txBody>
      </p:sp>
      <p:sp>
        <p:nvSpPr>
          <p:cNvPr id="17" name="Plassholder for tekst 12">
            <a:extLst>
              <a:ext uri="{FF2B5EF4-FFF2-40B4-BE49-F238E27FC236}">
                <a16:creationId xmlns:a16="http://schemas.microsoft.com/office/drawing/2014/main" id="{BCDA52AC-9FDE-4EB4-87FB-7FDEAF1333D8}"/>
              </a:ext>
            </a:extLst>
          </p:cNvPr>
          <p:cNvSpPr>
            <a:spLocks noGrp="1"/>
          </p:cNvSpPr>
          <p:nvPr>
            <p:ph type="body" sz="quarter" idx="15" hasCustomPrompt="1"/>
          </p:nvPr>
        </p:nvSpPr>
        <p:spPr>
          <a:xfrm>
            <a:off x="7661329" y="6352822"/>
            <a:ext cx="4320000" cy="269304"/>
          </a:xfrm>
          <a:prstGeom prst="rect">
            <a:avLst/>
          </a:prstGeom>
        </p:spPr>
        <p:txBody>
          <a:bodyPr lIns="91440" tIns="45720" rIns="91440" bIns="45720">
            <a:noAutofit/>
          </a:bodyPr>
          <a:lstStyle>
            <a:lvl1pPr marL="0" indent="0" algn="r">
              <a:buNone/>
              <a:defRPr sz="1000">
                <a:solidFill>
                  <a:schemeClr val="lt1"/>
                </a:solidFill>
              </a:defRPr>
            </a:lvl1pPr>
            <a:lvl2pPr marL="457200" indent="0">
              <a:buNone/>
              <a:defRPr/>
            </a:lvl2pPr>
          </a:lstStyle>
          <a:p>
            <a:pPr lvl="0"/>
            <a:r>
              <a:rPr lang="en-US"/>
              <a:t>A caption or credit goes here</a:t>
            </a:r>
            <a:endParaRPr lang="nb-NO" dirty="0"/>
          </a:p>
        </p:txBody>
      </p:sp>
      <p:sp>
        <p:nvSpPr>
          <p:cNvPr id="10" name="TekstSylinder 9">
            <a:extLst>
              <a:ext uri="{FF2B5EF4-FFF2-40B4-BE49-F238E27FC236}">
                <a16:creationId xmlns:a16="http://schemas.microsoft.com/office/drawing/2014/main" id="{F6179853-E831-48EB-ADCD-FE31DF5C9205}"/>
              </a:ext>
            </a:extLst>
          </p:cNvPr>
          <p:cNvSpPr txBox="1"/>
          <p:nvPr userDrawn="1"/>
        </p:nvSpPr>
        <p:spPr>
          <a:xfrm>
            <a:off x="5838825" y="-770040"/>
            <a:ext cx="6353175" cy="584775"/>
          </a:xfrm>
          <a:prstGeom prst="rect">
            <a:avLst/>
          </a:prstGeom>
          <a:solidFill>
            <a:schemeClr val="bg2"/>
          </a:solidFill>
        </p:spPr>
        <p:txBody>
          <a:bodyPr wrap="square" rtlCol="0">
            <a:spAutoFit/>
          </a:bodyPr>
          <a:lstStyle/>
          <a:p>
            <a:r>
              <a:rPr lang="nb-NO" sz="1600" b="1">
                <a:solidFill>
                  <a:schemeClr val="lt1"/>
                </a:solidFill>
              </a:rPr>
              <a:t>Change insterted picture: </a:t>
            </a:r>
          </a:p>
          <a:p>
            <a:r>
              <a:rPr lang="nb-NO" sz="1600">
                <a:solidFill>
                  <a:schemeClr val="lt1"/>
                </a:solidFill>
              </a:rPr>
              <a:t>Right-</a:t>
            </a:r>
            <a:r>
              <a:rPr lang="nb-NO" sz="1600" err="1">
                <a:solidFill>
                  <a:schemeClr val="lt1"/>
                </a:solidFill>
              </a:rPr>
              <a:t>click</a:t>
            </a:r>
            <a:r>
              <a:rPr lang="nb-NO" sz="1600">
                <a:solidFill>
                  <a:schemeClr val="lt1"/>
                </a:solidFill>
              </a:rPr>
              <a:t> </a:t>
            </a:r>
            <a:r>
              <a:rPr lang="nb-NO" sz="1600" err="1">
                <a:solidFill>
                  <a:schemeClr val="lt1"/>
                </a:solidFill>
              </a:rPr>
              <a:t>the</a:t>
            </a:r>
            <a:r>
              <a:rPr lang="nb-NO" sz="1600">
                <a:solidFill>
                  <a:schemeClr val="lt1"/>
                </a:solidFill>
              </a:rPr>
              <a:t> </a:t>
            </a:r>
            <a:r>
              <a:rPr lang="nb-NO" sz="1600" err="1">
                <a:solidFill>
                  <a:schemeClr val="lt1"/>
                </a:solidFill>
              </a:rPr>
              <a:t>picture</a:t>
            </a:r>
            <a:r>
              <a:rPr lang="nb-NO" sz="1600">
                <a:solidFill>
                  <a:schemeClr val="lt1"/>
                </a:solidFill>
              </a:rPr>
              <a:t> and </a:t>
            </a:r>
            <a:r>
              <a:rPr lang="nb-NO" sz="1600" err="1">
                <a:solidFill>
                  <a:schemeClr val="lt1"/>
                </a:solidFill>
              </a:rPr>
              <a:t>select</a:t>
            </a:r>
            <a:r>
              <a:rPr lang="nb-NO" sz="1600">
                <a:solidFill>
                  <a:schemeClr val="lt1"/>
                </a:solidFill>
              </a:rPr>
              <a:t> «</a:t>
            </a:r>
            <a:r>
              <a:rPr lang="nb-NO" sz="1600" err="1">
                <a:solidFill>
                  <a:schemeClr val="lt1"/>
                </a:solidFill>
              </a:rPr>
              <a:t>Change</a:t>
            </a:r>
            <a:r>
              <a:rPr lang="nb-NO" sz="1600">
                <a:solidFill>
                  <a:schemeClr val="lt1"/>
                </a:solidFill>
              </a:rPr>
              <a:t> </a:t>
            </a:r>
            <a:r>
              <a:rPr lang="nb-NO" sz="1600" err="1">
                <a:solidFill>
                  <a:schemeClr val="lt1"/>
                </a:solidFill>
              </a:rPr>
              <a:t>picture</a:t>
            </a:r>
            <a:r>
              <a:rPr lang="nb-NO" sz="1600">
                <a:solidFill>
                  <a:schemeClr val="lt1"/>
                </a:solidFill>
              </a:rPr>
              <a:t>..» -&gt; «From file».</a:t>
            </a:r>
          </a:p>
        </p:txBody>
      </p:sp>
      <p:pic>
        <p:nvPicPr>
          <p:cNvPr id="3" name="Picture 2" descr="A black background with white text&#10;&#10;Description automatically generated">
            <a:extLst>
              <a:ext uri="{FF2B5EF4-FFF2-40B4-BE49-F238E27FC236}">
                <a16:creationId xmlns:a16="http://schemas.microsoft.com/office/drawing/2014/main" id="{D4BECCE3-F7CE-73B9-C32C-0511EC2863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80400" y="230400"/>
            <a:ext cx="1335600" cy="551200"/>
          </a:xfrm>
          <a:prstGeom prst="rect">
            <a:avLst/>
          </a:prstGeom>
        </p:spPr>
      </p:pic>
    </p:spTree>
    <p:extLst>
      <p:ext uri="{BB962C8B-B14F-4D97-AF65-F5344CB8AC3E}">
        <p14:creationId xmlns:p14="http://schemas.microsoft.com/office/powerpoint/2010/main" val="3868749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Sitat med bilde">
    <p:spTree>
      <p:nvGrpSpPr>
        <p:cNvPr id="1" name=""/>
        <p:cNvGrpSpPr/>
        <p:nvPr/>
      </p:nvGrpSpPr>
      <p:grpSpPr>
        <a:xfrm>
          <a:off x="0" y="0"/>
          <a:ext cx="0" cy="0"/>
          <a:chOff x="0" y="0"/>
          <a:chExt cx="0" cy="0"/>
        </a:xfrm>
      </p:grpSpPr>
      <p:sp>
        <p:nvSpPr>
          <p:cNvPr id="5" name="Plassholder for bunntekst 4">
            <a:extLst>
              <a:ext uri="{FF2B5EF4-FFF2-40B4-BE49-F238E27FC236}">
                <a16:creationId xmlns:a16="http://schemas.microsoft.com/office/drawing/2014/main" id="{C7900666-853F-4A5F-BAD3-44022ACDF606}"/>
              </a:ext>
            </a:extLst>
          </p:cNvPr>
          <p:cNvSpPr>
            <a:spLocks noGrp="1"/>
          </p:cNvSpPr>
          <p:nvPr>
            <p:ph type="ftr" sz="quarter" idx="11"/>
          </p:nvPr>
        </p:nvSpPr>
        <p:spPr/>
        <p:txBody>
          <a:bodyPr>
            <a:noAutofit/>
          </a:bodyPr>
          <a:lstStyle/>
          <a:p>
            <a:endParaRPr lang="nb-NO" dirty="0"/>
          </a:p>
        </p:txBody>
      </p:sp>
      <p:sp>
        <p:nvSpPr>
          <p:cNvPr id="6" name="Plassholder for lysbildenummer 5">
            <a:extLst>
              <a:ext uri="{FF2B5EF4-FFF2-40B4-BE49-F238E27FC236}">
                <a16:creationId xmlns:a16="http://schemas.microsoft.com/office/drawing/2014/main" id="{C9FF1D2D-0AD3-446A-A0B9-1A1779E4A029}"/>
              </a:ext>
            </a:extLst>
          </p:cNvPr>
          <p:cNvSpPr>
            <a:spLocks noGrp="1"/>
          </p:cNvSpPr>
          <p:nvPr>
            <p:ph type="sldNum" sz="quarter" idx="12"/>
          </p:nvPr>
        </p:nvSpPr>
        <p:spPr/>
        <p:txBody>
          <a:bodyPr>
            <a:noAutofit/>
          </a:bodyPr>
          <a:lstStyle/>
          <a:p>
            <a:fld id="{F4FB87A0-586F-4D15-A031-389C52E08DFC}" type="slidenum">
              <a:rPr lang="nb-NO" smtClean="0"/>
              <a:pPr/>
              <a:t>‹#›</a:t>
            </a:fld>
            <a:endParaRPr lang="nb-NO"/>
          </a:p>
        </p:txBody>
      </p:sp>
      <p:sp>
        <p:nvSpPr>
          <p:cNvPr id="13" name="TekstSylinder 12">
            <a:extLst>
              <a:ext uri="{FF2B5EF4-FFF2-40B4-BE49-F238E27FC236}">
                <a16:creationId xmlns:a16="http://schemas.microsoft.com/office/drawing/2014/main" id="{112BA451-3231-4B78-98F5-F09DE757C094}"/>
              </a:ext>
            </a:extLst>
          </p:cNvPr>
          <p:cNvSpPr txBox="1"/>
          <p:nvPr userDrawn="1"/>
        </p:nvSpPr>
        <p:spPr>
          <a:xfrm>
            <a:off x="5838825" y="-770040"/>
            <a:ext cx="6353175" cy="584775"/>
          </a:xfrm>
          <a:prstGeom prst="rect">
            <a:avLst/>
          </a:prstGeom>
          <a:solidFill>
            <a:schemeClr val="bg2"/>
          </a:solidFill>
        </p:spPr>
        <p:txBody>
          <a:bodyPr wrap="square" rtlCol="0">
            <a:spAutoFit/>
          </a:bodyPr>
          <a:lstStyle/>
          <a:p>
            <a:r>
              <a:rPr lang="nb-NO" sz="1600" b="1">
                <a:solidFill>
                  <a:schemeClr val="lt1"/>
                </a:solidFill>
              </a:rPr>
              <a:t>Change insterted picture: </a:t>
            </a:r>
          </a:p>
          <a:p>
            <a:r>
              <a:rPr lang="nb-NO" sz="1600">
                <a:solidFill>
                  <a:schemeClr val="lt1"/>
                </a:solidFill>
              </a:rPr>
              <a:t>Right-</a:t>
            </a:r>
            <a:r>
              <a:rPr lang="nb-NO" sz="1600" err="1">
                <a:solidFill>
                  <a:schemeClr val="lt1"/>
                </a:solidFill>
              </a:rPr>
              <a:t>click</a:t>
            </a:r>
            <a:r>
              <a:rPr lang="nb-NO" sz="1600">
                <a:solidFill>
                  <a:schemeClr val="lt1"/>
                </a:solidFill>
              </a:rPr>
              <a:t> </a:t>
            </a:r>
            <a:r>
              <a:rPr lang="nb-NO" sz="1600" err="1">
                <a:solidFill>
                  <a:schemeClr val="lt1"/>
                </a:solidFill>
              </a:rPr>
              <a:t>the</a:t>
            </a:r>
            <a:r>
              <a:rPr lang="nb-NO" sz="1600">
                <a:solidFill>
                  <a:schemeClr val="lt1"/>
                </a:solidFill>
              </a:rPr>
              <a:t> </a:t>
            </a:r>
            <a:r>
              <a:rPr lang="nb-NO" sz="1600" err="1">
                <a:solidFill>
                  <a:schemeClr val="lt1"/>
                </a:solidFill>
              </a:rPr>
              <a:t>picture</a:t>
            </a:r>
            <a:r>
              <a:rPr lang="nb-NO" sz="1600">
                <a:solidFill>
                  <a:schemeClr val="lt1"/>
                </a:solidFill>
              </a:rPr>
              <a:t> and </a:t>
            </a:r>
            <a:r>
              <a:rPr lang="nb-NO" sz="1600" err="1">
                <a:solidFill>
                  <a:schemeClr val="lt1"/>
                </a:solidFill>
              </a:rPr>
              <a:t>select</a:t>
            </a:r>
            <a:r>
              <a:rPr lang="nb-NO" sz="1600">
                <a:solidFill>
                  <a:schemeClr val="lt1"/>
                </a:solidFill>
              </a:rPr>
              <a:t> «</a:t>
            </a:r>
            <a:r>
              <a:rPr lang="nb-NO" sz="1600" err="1">
                <a:solidFill>
                  <a:schemeClr val="lt1"/>
                </a:solidFill>
              </a:rPr>
              <a:t>Change</a:t>
            </a:r>
            <a:r>
              <a:rPr lang="nb-NO" sz="1600">
                <a:solidFill>
                  <a:schemeClr val="lt1"/>
                </a:solidFill>
              </a:rPr>
              <a:t> </a:t>
            </a:r>
            <a:r>
              <a:rPr lang="nb-NO" sz="1600" err="1">
                <a:solidFill>
                  <a:schemeClr val="lt1"/>
                </a:solidFill>
              </a:rPr>
              <a:t>picture</a:t>
            </a:r>
            <a:r>
              <a:rPr lang="nb-NO" sz="1600">
                <a:solidFill>
                  <a:schemeClr val="lt1"/>
                </a:solidFill>
              </a:rPr>
              <a:t>..» -&gt; «From file».</a:t>
            </a:r>
          </a:p>
        </p:txBody>
      </p:sp>
      <p:sp>
        <p:nvSpPr>
          <p:cNvPr id="4" name="Plassholder for dato 3">
            <a:extLst>
              <a:ext uri="{FF2B5EF4-FFF2-40B4-BE49-F238E27FC236}">
                <a16:creationId xmlns:a16="http://schemas.microsoft.com/office/drawing/2014/main" id="{D8BC9921-4481-4A6D-88B8-4EA941D74205}"/>
              </a:ext>
            </a:extLst>
          </p:cNvPr>
          <p:cNvSpPr>
            <a:spLocks noGrp="1"/>
          </p:cNvSpPr>
          <p:nvPr>
            <p:ph type="dt" sz="half" idx="10"/>
          </p:nvPr>
        </p:nvSpPr>
        <p:spPr/>
        <p:txBody>
          <a:bodyPr>
            <a:noAutofit/>
          </a:bodyPr>
          <a:lstStyle/>
          <a:p>
            <a:fld id="{14463DC0-34DA-4C18-AB00-4938EE730E8F}" type="datetimeFigureOut">
              <a:rPr lang="nb-NO" smtClean="0"/>
              <a:t>05.01.2024</a:t>
            </a:fld>
            <a:endParaRPr lang="nb-NO"/>
          </a:p>
        </p:txBody>
      </p:sp>
      <p:sp>
        <p:nvSpPr>
          <p:cNvPr id="28" name="Plassholder for tekst 12">
            <a:extLst>
              <a:ext uri="{FF2B5EF4-FFF2-40B4-BE49-F238E27FC236}">
                <a16:creationId xmlns:a16="http://schemas.microsoft.com/office/drawing/2014/main" id="{778109B2-1C69-AD0D-7C1D-79444512D88E}"/>
              </a:ext>
            </a:extLst>
          </p:cNvPr>
          <p:cNvSpPr>
            <a:spLocks noGrp="1"/>
          </p:cNvSpPr>
          <p:nvPr>
            <p:ph type="body" sz="quarter" idx="15" hasCustomPrompt="1"/>
          </p:nvPr>
        </p:nvSpPr>
        <p:spPr>
          <a:xfrm>
            <a:off x="7661329" y="6352822"/>
            <a:ext cx="4320000" cy="269304"/>
          </a:xfrm>
          <a:prstGeom prst="rect">
            <a:avLst/>
          </a:prstGeom>
        </p:spPr>
        <p:txBody>
          <a:bodyPr lIns="91440" tIns="45720" rIns="91440" bIns="45720">
            <a:noAutofit/>
          </a:bodyPr>
          <a:lstStyle>
            <a:lvl1pPr marL="0" indent="0" algn="r">
              <a:buNone/>
              <a:defRPr sz="1000">
                <a:solidFill>
                  <a:schemeClr val="lt1"/>
                </a:solidFill>
              </a:defRPr>
            </a:lvl1pPr>
            <a:lvl2pPr marL="457200" indent="0">
              <a:buNone/>
              <a:defRPr/>
            </a:lvl2pPr>
          </a:lstStyle>
          <a:p>
            <a:pPr lvl="0"/>
            <a:r>
              <a:rPr lang="en-US"/>
              <a:t>A caption or credit goes here</a:t>
            </a:r>
            <a:endParaRPr lang="nb-NO" dirty="0"/>
          </a:p>
        </p:txBody>
      </p:sp>
      <p:sp>
        <p:nvSpPr>
          <p:cNvPr id="33" name="Picture Placeholder 32">
            <a:extLst>
              <a:ext uri="{FF2B5EF4-FFF2-40B4-BE49-F238E27FC236}">
                <a16:creationId xmlns:a16="http://schemas.microsoft.com/office/drawing/2014/main" id="{2B5CC361-F82A-8B7F-EE34-F54005156A91}"/>
              </a:ext>
            </a:extLst>
          </p:cNvPr>
          <p:cNvSpPr>
            <a:spLocks noGrp="1"/>
          </p:cNvSpPr>
          <p:nvPr>
            <p:ph type="pic" sz="quarter" idx="18"/>
          </p:nvPr>
        </p:nvSpPr>
        <p:spPr>
          <a:xfrm>
            <a:off x="0" y="0"/>
            <a:ext cx="12192000" cy="6858000"/>
          </a:xfrm>
        </p:spPr>
        <p:txBody>
          <a:bodyPr/>
          <a:lstStyle/>
          <a:p>
            <a:endParaRPr lang="nb-NO"/>
          </a:p>
        </p:txBody>
      </p:sp>
      <p:sp>
        <p:nvSpPr>
          <p:cNvPr id="29" name="Content Placeholder 26">
            <a:extLst>
              <a:ext uri="{FF2B5EF4-FFF2-40B4-BE49-F238E27FC236}">
                <a16:creationId xmlns:a16="http://schemas.microsoft.com/office/drawing/2014/main" id="{33C06BD3-FA9F-F0C2-BAE1-EAA18EAF2D6B}"/>
              </a:ext>
            </a:extLst>
          </p:cNvPr>
          <p:cNvSpPr>
            <a:spLocks/>
          </p:cNvSpPr>
          <p:nvPr>
            <p:ph sz="quarter" idx="17"/>
          </p:nvPr>
        </p:nvSpPr>
        <p:spPr>
          <a:xfrm>
            <a:off x="871537" y="945146"/>
            <a:ext cx="4386263" cy="5268913"/>
          </a:xfrm>
          <a:solidFill>
            <a:schemeClr val="bg2"/>
          </a:solidFill>
        </p:spPr>
        <p:txBody>
          <a:bodyPr/>
          <a:lstStyle>
            <a:lvl1pPr>
              <a:defRPr>
                <a:noFill/>
              </a:defRPr>
            </a:lvl1pPr>
          </a:lstStyle>
          <a:p>
            <a:pPr lvl="0"/>
            <a:endParaRPr lang="nb-NO" dirty="0"/>
          </a:p>
        </p:txBody>
      </p:sp>
      <p:sp>
        <p:nvSpPr>
          <p:cNvPr id="30" name="Title 10">
            <a:extLst>
              <a:ext uri="{FF2B5EF4-FFF2-40B4-BE49-F238E27FC236}">
                <a16:creationId xmlns:a16="http://schemas.microsoft.com/office/drawing/2014/main" id="{3B7FB6C5-C86B-DCA3-921C-BF62544AABF0}"/>
              </a:ext>
            </a:extLst>
          </p:cNvPr>
          <p:cNvSpPr>
            <a:spLocks noGrp="1"/>
          </p:cNvSpPr>
          <p:nvPr>
            <p:ph type="title" hasCustomPrompt="1"/>
          </p:nvPr>
        </p:nvSpPr>
        <p:spPr>
          <a:xfrm>
            <a:off x="1273067" y="3579603"/>
            <a:ext cx="3498702" cy="1997761"/>
          </a:xfrm>
        </p:spPr>
        <p:txBody>
          <a:bodyPr>
            <a:normAutofit/>
          </a:bodyPr>
          <a:lstStyle>
            <a:lvl1pPr>
              <a:defRPr sz="3200">
                <a:solidFill>
                  <a:srgbClr val="3408AC"/>
                </a:solidFill>
              </a:defRPr>
            </a:lvl1pPr>
          </a:lstStyle>
          <a:p>
            <a:r>
              <a:rPr lang="en-GB" dirty="0"/>
              <a:t>Space for a sentence or a quotation to be emphasised</a:t>
            </a:r>
            <a:endParaRPr lang="nb-NO" dirty="0"/>
          </a:p>
        </p:txBody>
      </p:sp>
      <p:pic>
        <p:nvPicPr>
          <p:cNvPr id="31" name="Picture 30" descr="A black background with purple letters&#10;&#10;Description automatically generated">
            <a:extLst>
              <a:ext uri="{FF2B5EF4-FFF2-40B4-BE49-F238E27FC236}">
                <a16:creationId xmlns:a16="http://schemas.microsoft.com/office/drawing/2014/main" id="{ED39EAA2-4169-AA46-B1CB-A4E6077CF7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81548" y="229362"/>
            <a:ext cx="1338546" cy="552416"/>
          </a:xfrm>
          <a:prstGeom prst="rect">
            <a:avLst/>
          </a:prstGeom>
        </p:spPr>
      </p:pic>
    </p:spTree>
    <p:extLst>
      <p:ext uri="{BB962C8B-B14F-4D97-AF65-F5344CB8AC3E}">
        <p14:creationId xmlns:p14="http://schemas.microsoft.com/office/powerpoint/2010/main" val="1170852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0EC5F1C-9C04-EB46-0F15-0982E9C9AC34}"/>
              </a:ext>
            </a:extLst>
          </p:cNvPr>
          <p:cNvSpPr>
            <a:spLocks noGrp="1"/>
          </p:cNvSpPr>
          <p:nvPr>
            <p:ph type="dt" sz="half" idx="10"/>
          </p:nvPr>
        </p:nvSpPr>
        <p:spPr/>
        <p:txBody>
          <a:bodyPr/>
          <a:lstStyle/>
          <a:p>
            <a:fld id="{14463DC0-34DA-4C18-AB00-4938EE730E8F}" type="datetimeFigureOut">
              <a:rPr lang="nb-NO" smtClean="0"/>
              <a:pPr/>
              <a:t>05.01.2024</a:t>
            </a:fld>
            <a:endParaRPr lang="nb-NO"/>
          </a:p>
        </p:txBody>
      </p:sp>
      <p:sp>
        <p:nvSpPr>
          <p:cNvPr id="4" name="Footer Placeholder 3">
            <a:extLst>
              <a:ext uri="{FF2B5EF4-FFF2-40B4-BE49-F238E27FC236}">
                <a16:creationId xmlns:a16="http://schemas.microsoft.com/office/drawing/2014/main" id="{AD59D8ED-5FE1-B5F4-2811-641FF791518B}"/>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56E8009D-D13B-ECFA-7220-21DD31025EF8}"/>
              </a:ext>
            </a:extLst>
          </p:cNvPr>
          <p:cNvSpPr>
            <a:spLocks noGrp="1"/>
          </p:cNvSpPr>
          <p:nvPr>
            <p:ph type="sldNum" sz="quarter" idx="12"/>
          </p:nvPr>
        </p:nvSpPr>
        <p:spPr/>
        <p:txBody>
          <a:bodyPr/>
          <a:lstStyle/>
          <a:p>
            <a:fld id="{60DA832A-F266-49F5-91F3-AF36CD6D5010}" type="slidenum">
              <a:rPr lang="nb-NO" smtClean="0"/>
              <a:pPr/>
              <a:t>‹#›</a:t>
            </a:fld>
            <a:endParaRPr lang="nb-NO"/>
          </a:p>
        </p:txBody>
      </p:sp>
      <p:sp>
        <p:nvSpPr>
          <p:cNvPr id="6" name="Plassholder for tekst 12">
            <a:extLst>
              <a:ext uri="{FF2B5EF4-FFF2-40B4-BE49-F238E27FC236}">
                <a16:creationId xmlns:a16="http://schemas.microsoft.com/office/drawing/2014/main" id="{EB24BF5E-4E2D-DC99-7060-9BE4D56E8A98}"/>
              </a:ext>
            </a:extLst>
          </p:cNvPr>
          <p:cNvSpPr>
            <a:spLocks noGrp="1"/>
          </p:cNvSpPr>
          <p:nvPr>
            <p:ph type="body" sz="quarter" idx="15" hasCustomPrompt="1"/>
          </p:nvPr>
        </p:nvSpPr>
        <p:spPr>
          <a:xfrm>
            <a:off x="7661329" y="6352822"/>
            <a:ext cx="4320000" cy="269304"/>
          </a:xfrm>
          <a:prstGeom prst="rect">
            <a:avLst/>
          </a:prstGeom>
        </p:spPr>
        <p:txBody>
          <a:bodyPr lIns="91440" tIns="45720" rIns="91440" bIns="45720">
            <a:noAutofit/>
          </a:bodyPr>
          <a:lstStyle>
            <a:lvl1pPr marL="0" indent="0" algn="r">
              <a:buNone/>
              <a:defRPr sz="1000">
                <a:solidFill>
                  <a:schemeClr val="lt1"/>
                </a:solidFill>
              </a:defRPr>
            </a:lvl1pPr>
            <a:lvl2pPr marL="457200" indent="0">
              <a:buNone/>
              <a:defRPr/>
            </a:lvl2pPr>
          </a:lstStyle>
          <a:p>
            <a:pPr lvl="0"/>
            <a:r>
              <a:rPr lang="en-US"/>
              <a:t>A caption or credit goes here</a:t>
            </a:r>
            <a:endParaRPr lang="nb-NO" dirty="0"/>
          </a:p>
        </p:txBody>
      </p:sp>
      <p:sp>
        <p:nvSpPr>
          <p:cNvPr id="7" name="Content Placeholder 26">
            <a:extLst>
              <a:ext uri="{FF2B5EF4-FFF2-40B4-BE49-F238E27FC236}">
                <a16:creationId xmlns:a16="http://schemas.microsoft.com/office/drawing/2014/main" id="{722A5A7D-DDD4-3D13-A5B8-87A2F61B14DF}"/>
              </a:ext>
            </a:extLst>
          </p:cNvPr>
          <p:cNvSpPr>
            <a:spLocks noGrp="1" noRot="1" noMove="1" noResize="1" noEditPoints="1" noAdjustHandles="1" noChangeArrowheads="1" noChangeShapeType="1"/>
          </p:cNvSpPr>
          <p:nvPr>
            <p:ph sz="quarter" idx="18"/>
          </p:nvPr>
        </p:nvSpPr>
        <p:spPr>
          <a:xfrm>
            <a:off x="871537" y="945146"/>
            <a:ext cx="4386263" cy="5268913"/>
          </a:xfrm>
          <a:solidFill>
            <a:schemeClr val="bg2"/>
          </a:solidFill>
        </p:spPr>
        <p:txBody>
          <a:bodyPr/>
          <a:lstStyle>
            <a:lvl1pPr>
              <a:defRPr>
                <a:noFill/>
              </a:defRPr>
            </a:lvl1pPr>
          </a:lstStyle>
          <a:p>
            <a:pPr lvl="0"/>
            <a:endParaRPr lang="nb-NO" dirty="0"/>
          </a:p>
        </p:txBody>
      </p:sp>
      <p:sp>
        <p:nvSpPr>
          <p:cNvPr id="8" name="Title 10">
            <a:extLst>
              <a:ext uri="{FF2B5EF4-FFF2-40B4-BE49-F238E27FC236}">
                <a16:creationId xmlns:a16="http://schemas.microsoft.com/office/drawing/2014/main" id="{4BFBA921-F7EC-16D2-585A-57EDAF5FA687}"/>
              </a:ext>
            </a:extLst>
          </p:cNvPr>
          <p:cNvSpPr>
            <a:spLocks noGrp="1"/>
          </p:cNvSpPr>
          <p:nvPr>
            <p:ph type="title" hasCustomPrompt="1"/>
          </p:nvPr>
        </p:nvSpPr>
        <p:spPr>
          <a:xfrm>
            <a:off x="1273067" y="3579603"/>
            <a:ext cx="3498702" cy="1997761"/>
          </a:xfrm>
        </p:spPr>
        <p:txBody>
          <a:bodyPr>
            <a:normAutofit/>
          </a:bodyPr>
          <a:lstStyle>
            <a:lvl1pPr>
              <a:defRPr sz="3200">
                <a:solidFill>
                  <a:srgbClr val="3408AC"/>
                </a:solidFill>
              </a:defRPr>
            </a:lvl1pPr>
          </a:lstStyle>
          <a:p>
            <a:r>
              <a:rPr lang="en-GB" dirty="0"/>
              <a:t>Space for a sentence or a quotation to be emphasised</a:t>
            </a:r>
            <a:endParaRPr lang="nb-NO" dirty="0"/>
          </a:p>
        </p:txBody>
      </p:sp>
      <p:sp>
        <p:nvSpPr>
          <p:cNvPr id="9" name="Plassholder for tekst 7">
            <a:extLst>
              <a:ext uri="{FF2B5EF4-FFF2-40B4-BE49-F238E27FC236}">
                <a16:creationId xmlns:a16="http://schemas.microsoft.com/office/drawing/2014/main" id="{DCAE9421-D29A-B0CC-AA7D-F1434B26B156}"/>
              </a:ext>
            </a:extLst>
          </p:cNvPr>
          <p:cNvSpPr>
            <a:spLocks noGrp="1"/>
          </p:cNvSpPr>
          <p:nvPr>
            <p:ph type="body" sz="quarter" idx="16" hasCustomPrompt="1"/>
          </p:nvPr>
        </p:nvSpPr>
        <p:spPr>
          <a:xfrm>
            <a:off x="11255253" y="370526"/>
            <a:ext cx="591605" cy="585747"/>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Tree>
    <p:extLst>
      <p:ext uri="{BB962C8B-B14F-4D97-AF65-F5344CB8AC3E}">
        <p14:creationId xmlns:p14="http://schemas.microsoft.com/office/powerpoint/2010/main" val="1991285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afterEffect">
                                  <p:stCondLst>
                                    <p:cond delay="0"/>
                                  </p:stCondLst>
                                  <p:childTnLst>
                                    <p:animRot by="21600000">
                                      <p:cBhvr>
                                        <p:cTn id="6" dur="40000" fill="hold"/>
                                        <p:tgtEl>
                                          <p:spTgt spid="9">
                                            <p:bg/>
                                          </p:spTgt>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40000" fill="hold"/>
                                        <p:tgtEl>
                                          <p:spTgt spid="9">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animBg="1">
        <p:tmplLst>
          <p:tmpl>
            <p:tnLst>
              <p:par>
                <p:cTn presetID="8" presetClass="emph" presetSubtype="0" repeatCount="indefinite" fill="hold" nodeType="afterEffect">
                  <p:stCondLst>
                    <p:cond delay="0"/>
                  </p:stCondLst>
                  <p:childTnLst>
                    <p:animRot by="21600000">
                      <p:cBhvr>
                        <p:cTn dur="40000" fill="hold"/>
                        <p:tgtEl>
                          <p:spTgt spid="9"/>
                        </p:tgtEl>
                        <p:attrNameLst>
                          <p:attrName>r</p:attrName>
                        </p:attrNameLst>
                      </p:cBhvr>
                    </p:animRot>
                  </p:childTnLst>
                </p:cTn>
              </p:par>
            </p:tnLst>
          </p:tmpl>
          <p:tmpl lvl="1">
            <p:tnLst>
              <p:par>
                <p:cTn presetID="8" presetClass="emph" presetSubtype="0" repeatCount="indefinite" fill="hold" nodeType="withEffect">
                  <p:stCondLst>
                    <p:cond delay="0"/>
                  </p:stCondLst>
                  <p:childTnLst>
                    <p:animRot by="21600000">
                      <p:cBhvr>
                        <p:cTn dur="40000" fill="hold"/>
                        <p:tgtEl>
                          <p:spTgt spid="9"/>
                        </p:tgtEl>
                        <p:attrNameLst>
                          <p:attrName>r</p:attrName>
                        </p:attrNameLst>
                      </p:cBhvr>
                    </p:animRot>
                  </p:childTnLst>
                </p:cTn>
              </p:par>
            </p:tnLst>
          </p:tmpl>
        </p:tmplLst>
      </p:bldP>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Sitat">
    <p:bg>
      <p:bgPr>
        <a:solidFill>
          <a:schemeClr val="bg2"/>
        </a:solid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0CDCBAC0-176C-4CE8-BA83-40261618EDEF}"/>
              </a:ext>
            </a:extLst>
          </p:cNvPr>
          <p:cNvSpPr>
            <a:spLocks noGrp="1"/>
          </p:cNvSpPr>
          <p:nvPr>
            <p:ph type="dt" sz="half" idx="10"/>
          </p:nvPr>
        </p:nvSpPr>
        <p:spPr/>
        <p:txBody>
          <a:bodyPr>
            <a:noAutofit/>
          </a:bodyPr>
          <a:lstStyle/>
          <a:p>
            <a:fld id="{14463DC0-34DA-4C18-AB00-4938EE730E8F}" type="datetimeFigureOut">
              <a:rPr lang="nb-NO" smtClean="0"/>
              <a:t>05.01.2024</a:t>
            </a:fld>
            <a:endParaRPr lang="nb-NO"/>
          </a:p>
        </p:txBody>
      </p:sp>
      <p:sp>
        <p:nvSpPr>
          <p:cNvPr id="5" name="Plassholder for bunntekst 4">
            <a:extLst>
              <a:ext uri="{FF2B5EF4-FFF2-40B4-BE49-F238E27FC236}">
                <a16:creationId xmlns:a16="http://schemas.microsoft.com/office/drawing/2014/main" id="{101541E5-C9A0-45E6-938F-0222BAE08B1D}"/>
              </a:ext>
            </a:extLst>
          </p:cNvPr>
          <p:cNvSpPr>
            <a:spLocks noGrp="1"/>
          </p:cNvSpPr>
          <p:nvPr>
            <p:ph type="ftr" sz="quarter" idx="11"/>
          </p:nvPr>
        </p:nvSpPr>
        <p:spPr/>
        <p:txBody>
          <a:bodyPr>
            <a:noAutofit/>
          </a:bodyPr>
          <a:lstStyle/>
          <a:p>
            <a:endParaRPr lang="nb-NO"/>
          </a:p>
        </p:txBody>
      </p:sp>
      <p:sp>
        <p:nvSpPr>
          <p:cNvPr id="6" name="Plassholder for lysbildenummer 5">
            <a:extLst>
              <a:ext uri="{FF2B5EF4-FFF2-40B4-BE49-F238E27FC236}">
                <a16:creationId xmlns:a16="http://schemas.microsoft.com/office/drawing/2014/main" id="{ADA0FAF1-4C76-46A1-84C8-7C082FAD09D5}"/>
              </a:ext>
            </a:extLst>
          </p:cNvPr>
          <p:cNvSpPr>
            <a:spLocks noGrp="1"/>
          </p:cNvSpPr>
          <p:nvPr>
            <p:ph type="sldNum" sz="quarter" idx="12"/>
          </p:nvPr>
        </p:nvSpPr>
        <p:spPr/>
        <p:txBody>
          <a:bodyPr>
            <a:noAutofit/>
          </a:bodyPr>
          <a:lstStyle/>
          <a:p>
            <a:fld id="{C3D49984-FC74-4AE6-A40E-E349A2D8E041}" type="slidenum">
              <a:rPr lang="nb-NO" smtClean="0"/>
              <a:pPr/>
              <a:t>‹#›</a:t>
            </a:fld>
            <a:endParaRPr lang="nb-NO"/>
          </a:p>
        </p:txBody>
      </p:sp>
      <p:sp>
        <p:nvSpPr>
          <p:cNvPr id="13" name="Tittel 1">
            <a:extLst>
              <a:ext uri="{FF2B5EF4-FFF2-40B4-BE49-F238E27FC236}">
                <a16:creationId xmlns:a16="http://schemas.microsoft.com/office/drawing/2014/main" id="{7E738FDB-A96C-4BE4-A1EC-1F127422A34D}"/>
              </a:ext>
            </a:extLst>
          </p:cNvPr>
          <p:cNvSpPr>
            <a:spLocks noGrp="1"/>
          </p:cNvSpPr>
          <p:nvPr>
            <p:ph type="title" hasCustomPrompt="1"/>
          </p:nvPr>
        </p:nvSpPr>
        <p:spPr>
          <a:xfrm>
            <a:off x="1631577" y="1281594"/>
            <a:ext cx="8928847" cy="3083921"/>
          </a:xfrm>
        </p:spPr>
        <p:txBody>
          <a:bodyPr anchor="ctr">
            <a:noAutofit/>
          </a:bodyPr>
          <a:lstStyle>
            <a:lvl1pPr algn="ctr">
              <a:defRPr sz="3600">
                <a:solidFill>
                  <a:srgbClr val="3408AC"/>
                </a:solidFill>
              </a:defRPr>
            </a:lvl1pPr>
          </a:lstStyle>
          <a:p>
            <a:pPr algn="ctr">
              <a:defRPr b="0" i="0"/>
            </a:pPr>
            <a:r>
              <a:rPr lang="2057" sz="3600" dirty="0">
                <a:solidFill>
                  <a:srgbClr val="0E1940"/>
                </a:solidFill>
                <a:latin typeface="Arial" panose="020B0604020202020204" pitchFamily="34" charset="0"/>
                <a:ea typeface="+mn-ea"/>
              </a:rPr>
              <a:t>“Space for a sentence that will be emphasised, or a quotation that may extend over several lines, so we have the text in a smaller font size and in inverted commas to prevent confusion with a heading”</a:t>
            </a:r>
          </a:p>
        </p:txBody>
      </p:sp>
      <p:pic>
        <p:nvPicPr>
          <p:cNvPr id="8" name="Grafikk 7">
            <a:extLst>
              <a:ext uri="{FF2B5EF4-FFF2-40B4-BE49-F238E27FC236}">
                <a16:creationId xmlns:a16="http://schemas.microsoft.com/office/drawing/2014/main" id="{5599FC41-3C3F-4C1C-8C26-F83DAC0AF82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99277" y="5673126"/>
            <a:ext cx="2393445" cy="2369747"/>
          </a:xfrm>
          <a:prstGeom prst="rect">
            <a:avLst/>
          </a:prstGeom>
        </p:spPr>
      </p:pic>
      <p:sp>
        <p:nvSpPr>
          <p:cNvPr id="7" name="Text Placeholder 6">
            <a:extLst>
              <a:ext uri="{FF2B5EF4-FFF2-40B4-BE49-F238E27FC236}">
                <a16:creationId xmlns:a16="http://schemas.microsoft.com/office/drawing/2014/main" id="{B9E7FC10-CE8D-0CDC-99EF-4777FBCBC0DA}"/>
              </a:ext>
            </a:extLst>
          </p:cNvPr>
          <p:cNvSpPr>
            <a:spLocks noGrp="1"/>
          </p:cNvSpPr>
          <p:nvPr>
            <p:ph type="body" sz="quarter" idx="13" hasCustomPrompt="1"/>
          </p:nvPr>
        </p:nvSpPr>
        <p:spPr>
          <a:xfrm>
            <a:off x="2592524" y="4701563"/>
            <a:ext cx="7006949" cy="393700"/>
          </a:xfrm>
        </p:spPr>
        <p:txBody>
          <a:bodyPr/>
          <a:lstStyle>
            <a:lvl1pPr algn="ctr">
              <a:defRPr>
                <a:solidFill>
                  <a:srgbClr val="3408AC"/>
                </a:solidFill>
              </a:defRPr>
            </a:lvl1pPr>
          </a:lstStyle>
          <a:p>
            <a:pPr lvl="0"/>
            <a:r>
              <a:rPr lang="en-GB" dirty="0"/>
              <a:t>Name Surname, title</a:t>
            </a:r>
            <a:endParaRPr lang="nb-NO" dirty="0"/>
          </a:p>
        </p:txBody>
      </p:sp>
    </p:spTree>
    <p:extLst>
      <p:ext uri="{BB962C8B-B14F-4D97-AF65-F5344CB8AC3E}">
        <p14:creationId xmlns:p14="http://schemas.microsoft.com/office/powerpoint/2010/main" val="1918331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40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_Deloverskrift #2">
    <p:bg>
      <p:bgPr>
        <a:solidFill>
          <a:srgbClr val="030354"/>
        </a:solid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0CDCBAC0-176C-4CE8-BA83-40261618EDEF}"/>
              </a:ext>
            </a:extLst>
          </p:cNvPr>
          <p:cNvSpPr>
            <a:spLocks noGrp="1"/>
          </p:cNvSpPr>
          <p:nvPr>
            <p:ph type="dt" sz="half" idx="10"/>
          </p:nvPr>
        </p:nvSpPr>
        <p:spPr/>
        <p:txBody>
          <a:bodyPr>
            <a:noAutofit/>
          </a:bodyPr>
          <a:lstStyle/>
          <a:p>
            <a:fld id="{14463DC0-34DA-4C18-AB00-4938EE730E8F}" type="datetimeFigureOut">
              <a:rPr lang="nb-NO" smtClean="0"/>
              <a:t>05.01.2024</a:t>
            </a:fld>
            <a:endParaRPr lang="nb-NO"/>
          </a:p>
        </p:txBody>
      </p:sp>
      <p:sp>
        <p:nvSpPr>
          <p:cNvPr id="5" name="Plassholder for bunntekst 4">
            <a:extLst>
              <a:ext uri="{FF2B5EF4-FFF2-40B4-BE49-F238E27FC236}">
                <a16:creationId xmlns:a16="http://schemas.microsoft.com/office/drawing/2014/main" id="{101541E5-C9A0-45E6-938F-0222BAE08B1D}"/>
              </a:ext>
            </a:extLst>
          </p:cNvPr>
          <p:cNvSpPr>
            <a:spLocks noGrp="1"/>
          </p:cNvSpPr>
          <p:nvPr>
            <p:ph type="ftr" sz="quarter" idx="11"/>
          </p:nvPr>
        </p:nvSpPr>
        <p:spPr/>
        <p:txBody>
          <a:bodyPr>
            <a:noAutofit/>
          </a:bodyPr>
          <a:lstStyle/>
          <a:p>
            <a:endParaRPr lang="nb-NO"/>
          </a:p>
        </p:txBody>
      </p:sp>
      <p:sp>
        <p:nvSpPr>
          <p:cNvPr id="6" name="Plassholder for lysbildenummer 5">
            <a:extLst>
              <a:ext uri="{FF2B5EF4-FFF2-40B4-BE49-F238E27FC236}">
                <a16:creationId xmlns:a16="http://schemas.microsoft.com/office/drawing/2014/main" id="{ADA0FAF1-4C76-46A1-84C8-7C082FAD09D5}"/>
              </a:ext>
            </a:extLst>
          </p:cNvPr>
          <p:cNvSpPr>
            <a:spLocks noGrp="1"/>
          </p:cNvSpPr>
          <p:nvPr>
            <p:ph type="sldNum" sz="quarter" idx="12"/>
          </p:nvPr>
        </p:nvSpPr>
        <p:spPr/>
        <p:txBody>
          <a:bodyPr>
            <a:noAutofit/>
          </a:bodyPr>
          <a:lstStyle/>
          <a:p>
            <a:fld id="{7D8C69C1-D488-4D52-9FF2-EED0E763C54C}" type="slidenum">
              <a:rPr lang="nb-NO" smtClean="0"/>
              <a:pPr/>
              <a:t>‹#›</a:t>
            </a:fld>
            <a:endParaRPr lang="nb-NO"/>
          </a:p>
        </p:txBody>
      </p:sp>
      <p:pic>
        <p:nvPicPr>
          <p:cNvPr id="8" name="Grafikk 7">
            <a:extLst>
              <a:ext uri="{FF2B5EF4-FFF2-40B4-BE49-F238E27FC236}">
                <a16:creationId xmlns:a16="http://schemas.microsoft.com/office/drawing/2014/main" id="{0C669F52-F4D6-4F74-A8BF-E8901E3D17C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99277" y="5673126"/>
            <a:ext cx="2393445" cy="2369747"/>
          </a:xfrm>
          <a:prstGeom prst="rect">
            <a:avLst/>
          </a:prstGeom>
        </p:spPr>
      </p:pic>
      <p:sp>
        <p:nvSpPr>
          <p:cNvPr id="2" name="Tittel 1">
            <a:extLst>
              <a:ext uri="{FF2B5EF4-FFF2-40B4-BE49-F238E27FC236}">
                <a16:creationId xmlns:a16="http://schemas.microsoft.com/office/drawing/2014/main" id="{86D8609F-03C5-C8F0-3644-2259E0546E0F}"/>
              </a:ext>
            </a:extLst>
          </p:cNvPr>
          <p:cNvSpPr txBox="1">
            <a:spLocks/>
          </p:cNvSpPr>
          <p:nvPr userDrawn="1"/>
        </p:nvSpPr>
        <p:spPr>
          <a:xfrm>
            <a:off x="1631576" y="1269068"/>
            <a:ext cx="8928847" cy="308392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kern="1200">
                <a:solidFill>
                  <a:srgbClr val="F2E5EE"/>
                </a:solidFill>
                <a:latin typeface="+mj-lt"/>
                <a:ea typeface="+mj-ea"/>
                <a:cs typeface="+mj-cs"/>
              </a:defRPr>
            </a:lvl1pPr>
          </a:lstStyle>
          <a:p>
            <a:r>
              <a:rPr lang="en-US" dirty="0">
                <a:solidFill>
                  <a:srgbClr val="F2E5EE"/>
                </a:solidFill>
                <a:latin typeface="Arial" panose="020B0604020202020204" pitchFamily="34" charset="0"/>
                <a:ea typeface="+mn-ea"/>
              </a:rPr>
              <a:t>“Space for a sentence that will be </a:t>
            </a:r>
            <a:r>
              <a:rPr lang="en-US" dirty="0" err="1">
                <a:solidFill>
                  <a:srgbClr val="F2E5EE"/>
                </a:solidFill>
                <a:latin typeface="Arial" panose="020B0604020202020204" pitchFamily="34" charset="0"/>
                <a:ea typeface="+mn-ea"/>
              </a:rPr>
              <a:t>emphasised</a:t>
            </a:r>
            <a:r>
              <a:rPr lang="en-US" dirty="0">
                <a:solidFill>
                  <a:srgbClr val="F2E5EE"/>
                </a:solidFill>
                <a:latin typeface="Arial" panose="020B0604020202020204" pitchFamily="34" charset="0"/>
                <a:ea typeface="+mn-ea"/>
              </a:rPr>
              <a:t>, or a quotation that may extend over several lines, so we have the text in a smaller font size and in inverted commas to prevent confusion with a heading”</a:t>
            </a:r>
            <a:endParaRPr lang="nb-NO" dirty="0">
              <a:solidFill>
                <a:srgbClr val="F2E5EE"/>
              </a:solidFill>
              <a:latin typeface="Arial" panose="020B0604020202020204" pitchFamily="34" charset="0"/>
              <a:ea typeface="+mn-ea"/>
            </a:endParaRPr>
          </a:p>
        </p:txBody>
      </p:sp>
      <p:sp>
        <p:nvSpPr>
          <p:cNvPr id="3" name="Plassholder for tekst 2">
            <a:extLst>
              <a:ext uri="{FF2B5EF4-FFF2-40B4-BE49-F238E27FC236}">
                <a16:creationId xmlns:a16="http://schemas.microsoft.com/office/drawing/2014/main" id="{0C2BA383-A35F-ACB6-F278-61C56C9CFF9B}"/>
              </a:ext>
            </a:extLst>
          </p:cNvPr>
          <p:cNvSpPr>
            <a:spLocks noGrp="1"/>
          </p:cNvSpPr>
          <p:nvPr>
            <p:ph type="body" idx="13" hasCustomPrompt="1"/>
          </p:nvPr>
        </p:nvSpPr>
        <p:spPr>
          <a:xfrm>
            <a:off x="2743200" y="4701563"/>
            <a:ext cx="7006949" cy="369332"/>
          </a:xfrm>
          <a:prstGeom prst="rect">
            <a:avLst/>
          </a:prstGeom>
        </p:spPr>
        <p:txBody>
          <a:bodyPr>
            <a:noAutofit/>
          </a:bodyPr>
          <a:lstStyle>
            <a:lvl1pPr marL="0" indent="0" algn="ctr">
              <a:lnSpc>
                <a:spcPct val="100000"/>
              </a:lnSpc>
              <a:spcBef>
                <a:spcPts val="0"/>
              </a:spcBef>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algn="ctr">
              <a:defRPr b="0" i="0"/>
            </a:pPr>
            <a:r>
              <a:rPr lang="2057" dirty="0">
                <a:solidFill>
                  <a:schemeClr val="bg1"/>
                </a:solidFill>
                <a:latin typeface="Arial" panose="020B0604020202020204" pitchFamily="34" charset="0"/>
                <a:ea typeface="+mn-lt"/>
                <a:cs typeface="Arial" panose="020B0604020202020204" pitchFamily="34" charset="0"/>
              </a:rPr>
              <a:t>Name Surname, </a:t>
            </a:r>
            <a:r>
              <a:rPr lang="2057">
                <a:solidFill>
                  <a:schemeClr val="bg1"/>
                </a:solidFill>
                <a:latin typeface="Arial" panose="020B0604020202020204" pitchFamily="34" charset="0"/>
                <a:ea typeface="+mn-lt"/>
                <a:cs typeface="Arial" panose="020B0604020202020204" pitchFamily="34" charset="0"/>
              </a:rPr>
              <a:t>senior </a:t>
            </a:r>
            <a:r>
              <a:rPr lang="nb-NO" dirty="0" err="1">
                <a:solidFill>
                  <a:schemeClr val="bg1"/>
                </a:solidFill>
                <a:latin typeface="Arial" panose="020B0604020202020204" pitchFamily="34" charset="0"/>
                <a:ea typeface="+mn-lt"/>
                <a:cs typeface="Arial" panose="020B0604020202020204" pitchFamily="34" charset="0"/>
              </a:rPr>
              <a:t>tittle</a:t>
            </a:r>
            <a:endParaRPr lang="2057" dirty="0">
              <a:solidFill>
                <a:schemeClr val="bg1"/>
              </a:solidFill>
              <a:latin typeface="Arial" panose="020B0604020202020204" pitchFamily="34" charset="0"/>
              <a:ea typeface="+mn-lt"/>
              <a:cs typeface="Arial" panose="020B0604020202020204" pitchFamily="34" charset="0"/>
            </a:endParaRPr>
          </a:p>
        </p:txBody>
      </p:sp>
    </p:spTree>
    <p:extLst>
      <p:ext uri="{BB962C8B-B14F-4D97-AF65-F5344CB8AC3E}">
        <p14:creationId xmlns:p14="http://schemas.microsoft.com/office/powerpoint/2010/main" val="1123683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40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Prosjektforside #1">
    <p:bg>
      <p:bgRef idx="1001">
        <a:schemeClr val="bg2"/>
      </p:bgRef>
    </p:bg>
    <p:spTree>
      <p:nvGrpSpPr>
        <p:cNvPr id="1" name=""/>
        <p:cNvGrpSpPr/>
        <p:nvPr/>
      </p:nvGrpSpPr>
      <p:grpSpPr>
        <a:xfrm>
          <a:off x="0" y="0"/>
          <a:ext cx="0" cy="0"/>
          <a:chOff x="0" y="0"/>
          <a:chExt cx="0" cy="0"/>
        </a:xfrm>
      </p:grpSpPr>
      <p:sp>
        <p:nvSpPr>
          <p:cNvPr id="12" name="Plassholder for bilde 10">
            <a:extLst>
              <a:ext uri="{FF2B5EF4-FFF2-40B4-BE49-F238E27FC236}">
                <a16:creationId xmlns:a16="http://schemas.microsoft.com/office/drawing/2014/main" id="{11EE9EA4-AE9D-47D7-89D6-3A4465F629E4}"/>
              </a:ext>
            </a:extLst>
          </p:cNvPr>
          <p:cNvSpPr>
            <a:spLocks noGrp="1"/>
          </p:cNvSpPr>
          <p:nvPr>
            <p:ph type="pic" sz="quarter" idx="14" hasCustomPrompt="1"/>
          </p:nvPr>
        </p:nvSpPr>
        <p:spPr>
          <a:xfrm>
            <a:off x="-1" y="2446125"/>
            <a:ext cx="5683166" cy="3730838"/>
          </a:xfrm>
          <a:prstGeom prst="rect">
            <a:avLst/>
          </a:prstGeom>
          <a:solidFill>
            <a:schemeClr val="bg1">
              <a:lumMod val="65000"/>
            </a:schemeClr>
          </a:solidFill>
        </p:spPr>
        <p:txBody>
          <a:bodyPr tIns="706142">
            <a:noAutofit/>
          </a:bodyPr>
          <a:lstStyle>
            <a:lvl1pPr marL="228600" indent="-228600" algn="ctr" defTabSz="914400" rtl="0" eaLnBrk="1" latinLnBrk="0" hangingPunct="1">
              <a:lnSpc>
                <a:spcPct val="120000"/>
              </a:lnSpc>
              <a:spcBef>
                <a:spcPts val="1000"/>
              </a:spcBef>
              <a:buFont typeface="Arial" panose="020B0604020202020204" pitchFamily="34" charset="0"/>
              <a:buNone/>
              <a:defRPr sz="1800"/>
            </a:lvl1pPr>
          </a:lstStyle>
          <a:p>
            <a:r>
              <a:rPr lang="nb-NO"/>
              <a:t>Picture</a:t>
            </a:r>
          </a:p>
        </p:txBody>
      </p:sp>
      <p:sp>
        <p:nvSpPr>
          <p:cNvPr id="4" name="Plassholder for dato 3">
            <a:extLst>
              <a:ext uri="{FF2B5EF4-FFF2-40B4-BE49-F238E27FC236}">
                <a16:creationId xmlns:a16="http://schemas.microsoft.com/office/drawing/2014/main" id="{D8BC9921-4481-4A6D-88B8-4EA941D74205}"/>
              </a:ext>
            </a:extLst>
          </p:cNvPr>
          <p:cNvSpPr>
            <a:spLocks noGrp="1"/>
          </p:cNvSpPr>
          <p:nvPr>
            <p:ph type="dt" sz="half" idx="10"/>
          </p:nvPr>
        </p:nvSpPr>
        <p:spPr/>
        <p:txBody>
          <a:bodyPr>
            <a:noAutofit/>
          </a:bodyPr>
          <a:lstStyle/>
          <a:p>
            <a:fld id="{14463DC0-34DA-4C18-AB00-4938EE730E8F}" type="datetimeFigureOut">
              <a:rPr lang="nb-NO" smtClean="0"/>
              <a:t>05.01.2024</a:t>
            </a:fld>
            <a:endParaRPr lang="nb-NO"/>
          </a:p>
        </p:txBody>
      </p:sp>
      <p:sp>
        <p:nvSpPr>
          <p:cNvPr id="5" name="Plassholder for bunntekst 4">
            <a:extLst>
              <a:ext uri="{FF2B5EF4-FFF2-40B4-BE49-F238E27FC236}">
                <a16:creationId xmlns:a16="http://schemas.microsoft.com/office/drawing/2014/main" id="{C7900666-853F-4A5F-BAD3-44022ACDF606}"/>
              </a:ext>
            </a:extLst>
          </p:cNvPr>
          <p:cNvSpPr>
            <a:spLocks noGrp="1"/>
          </p:cNvSpPr>
          <p:nvPr>
            <p:ph type="ftr" sz="quarter" idx="11"/>
          </p:nvPr>
        </p:nvSpPr>
        <p:spPr/>
        <p:txBody>
          <a:bodyPr>
            <a:noAutofit/>
          </a:bodyPr>
          <a:lstStyle/>
          <a:p>
            <a:endParaRPr lang="nb-NO"/>
          </a:p>
        </p:txBody>
      </p:sp>
      <p:sp>
        <p:nvSpPr>
          <p:cNvPr id="6" name="Plassholder for lysbildenummer 5">
            <a:extLst>
              <a:ext uri="{FF2B5EF4-FFF2-40B4-BE49-F238E27FC236}">
                <a16:creationId xmlns:a16="http://schemas.microsoft.com/office/drawing/2014/main" id="{C9FF1D2D-0AD3-446A-A0B9-1A1779E4A029}"/>
              </a:ext>
            </a:extLst>
          </p:cNvPr>
          <p:cNvSpPr>
            <a:spLocks noGrp="1"/>
          </p:cNvSpPr>
          <p:nvPr>
            <p:ph type="sldNum" sz="quarter" idx="12"/>
          </p:nvPr>
        </p:nvSpPr>
        <p:spPr/>
        <p:txBody>
          <a:bodyPr>
            <a:noAutofit/>
          </a:bodyPr>
          <a:lstStyle/>
          <a:p>
            <a:fld id="{42476234-119C-49AE-90D7-D8497C8791AD}" type="slidenum">
              <a:rPr lang="nb-NO" smtClean="0"/>
              <a:pPr/>
              <a:t>‹#›</a:t>
            </a:fld>
            <a:endParaRPr lang="nb-NO"/>
          </a:p>
        </p:txBody>
      </p:sp>
      <p:cxnSp>
        <p:nvCxnSpPr>
          <p:cNvPr id="11" name="Rett linje 10">
            <a:extLst>
              <a:ext uri="{FF2B5EF4-FFF2-40B4-BE49-F238E27FC236}">
                <a16:creationId xmlns:a16="http://schemas.microsoft.com/office/drawing/2014/main" id="{7AEE9618-AAAD-4CD7-B845-B963EF039F67}"/>
              </a:ext>
            </a:extLst>
          </p:cNvPr>
          <p:cNvCxnSpPr>
            <a:cxnSpLocks/>
          </p:cNvCxnSpPr>
          <p:nvPr userDrawn="1"/>
        </p:nvCxnSpPr>
        <p:spPr>
          <a:xfrm>
            <a:off x="6110647" y="844640"/>
            <a:ext cx="0" cy="5346838"/>
          </a:xfrm>
          <a:prstGeom prst="line">
            <a:avLst/>
          </a:prstGeom>
          <a:ln w="12700">
            <a:solidFill>
              <a:srgbClr val="820057">
                <a:alpha val="40000"/>
              </a:srgbClr>
            </a:solidFill>
          </a:ln>
        </p:spPr>
        <p:style>
          <a:lnRef idx="1">
            <a:schemeClr val="accent1"/>
          </a:lnRef>
          <a:fillRef idx="0">
            <a:schemeClr val="accent1"/>
          </a:fillRef>
          <a:effectRef idx="0">
            <a:schemeClr val="accent1"/>
          </a:effectRef>
          <a:fontRef idx="minor">
            <a:schemeClr val="tx1"/>
          </a:fontRef>
        </p:style>
      </p:cxnSp>
      <p:sp>
        <p:nvSpPr>
          <p:cNvPr id="21" name="Plassholder for tekst 2">
            <a:extLst>
              <a:ext uri="{FF2B5EF4-FFF2-40B4-BE49-F238E27FC236}">
                <a16:creationId xmlns:a16="http://schemas.microsoft.com/office/drawing/2014/main" id="{191AFDBD-DA21-458E-84B2-32701433BE62}"/>
              </a:ext>
            </a:extLst>
          </p:cNvPr>
          <p:cNvSpPr>
            <a:spLocks noGrp="1"/>
          </p:cNvSpPr>
          <p:nvPr>
            <p:ph type="body" sz="quarter" idx="17" hasCustomPrompt="1"/>
          </p:nvPr>
        </p:nvSpPr>
        <p:spPr>
          <a:xfrm>
            <a:off x="6665446" y="1121817"/>
            <a:ext cx="4809726" cy="5040630"/>
          </a:xfrm>
          <a:prstGeom prst="rect">
            <a:avLst/>
          </a:prstGeom>
        </p:spPr>
        <p:txBody>
          <a:bodyPr lIns="0" tIns="0" rIns="0" bIns="0">
            <a:noAutofit/>
          </a:bodyPr>
          <a:lstStyle>
            <a:lvl1pPr marL="0" indent="0">
              <a:lnSpc>
                <a:spcPct val="100000"/>
              </a:lnSpc>
              <a:spcBef>
                <a:spcPts val="1000"/>
              </a:spcBef>
              <a:buFont typeface="Arial" panose="020B0604020202020204" pitchFamily="34" charset="0"/>
              <a:buNone/>
              <a:defRPr sz="1400">
                <a:solidFill>
                  <a:schemeClr val="tx1"/>
                </a:solidFill>
              </a:defRPr>
            </a:lvl1pPr>
            <a:lvl2pPr marL="457200" indent="0">
              <a:buNone/>
              <a:defRPr sz="2400">
                <a:solidFill>
                  <a:srgbClr val="030354"/>
                </a:solidFill>
              </a:defRPr>
            </a:lvl2pPr>
            <a:lvl3pPr marL="914400" indent="0">
              <a:buNone/>
              <a:defRPr sz="2400">
                <a:solidFill>
                  <a:srgbClr val="030354"/>
                </a:solidFill>
              </a:defRPr>
            </a:lvl3pPr>
            <a:lvl4pPr marL="1371600" indent="0">
              <a:buNone/>
              <a:defRPr sz="2400">
                <a:solidFill>
                  <a:srgbClr val="030354"/>
                </a:solidFill>
              </a:defRPr>
            </a:lvl4pPr>
            <a:lvl5pPr marL="1828800" indent="0">
              <a:buNone/>
              <a:defRPr sz="2400">
                <a:solidFill>
                  <a:srgbClr val="030354"/>
                </a:solidFill>
              </a:defRPr>
            </a:lvl5pPr>
          </a:lstStyle>
          <a:p>
            <a:r>
              <a:rPr lang="en-US" dirty="0"/>
              <a:t>This is the project’s “front page”, this first version has the name and picture on the left and an open column for content on the right side. Here there is space for a first paragraph in 16 pt. and the rest of the page can be used freely.</a:t>
            </a:r>
          </a:p>
          <a:p>
            <a:pPr>
              <a:spcBef>
                <a:spcPts val="3000"/>
              </a:spcBef>
              <a:spcAft>
                <a:spcPts val="800"/>
              </a:spcAft>
            </a:pPr>
            <a:r>
              <a:rPr lang="en-US" b="1" dirty="0">
                <a:solidFill>
                  <a:schemeClr val="accent6"/>
                </a:solidFill>
              </a:rPr>
              <a:t>Subheading 1 in 18 pt.</a:t>
            </a:r>
          </a:p>
          <a:p>
            <a:r>
              <a:rPr lang="en-US" sz="1400" dirty="0"/>
              <a:t>You can insert a section here (e.g. “why”) or a list of bulleted/numbered items. The text is in 14 pt. and we advise against anything smaller.</a:t>
            </a:r>
          </a:p>
          <a:p>
            <a:pPr>
              <a:spcBef>
                <a:spcPts val="2400"/>
              </a:spcBef>
              <a:spcAft>
                <a:spcPts val="600"/>
              </a:spcAft>
            </a:pPr>
            <a:r>
              <a:rPr lang="en-US" b="1" dirty="0">
                <a:solidFill>
                  <a:schemeClr val="accent6"/>
                </a:solidFill>
              </a:rPr>
              <a:t>Subheading 2 in 18 pt.</a:t>
            </a:r>
          </a:p>
          <a:p>
            <a:pPr marL="285750" indent="-285750">
              <a:buFont typeface="Arial" panose="020B0604020202020204" pitchFamily="34" charset="0"/>
              <a:buChar char="•"/>
            </a:pPr>
            <a:r>
              <a:rPr lang="en-US" sz="1400" dirty="0"/>
              <a:t>We advise against squashing all the content onto one page.</a:t>
            </a:r>
          </a:p>
          <a:p>
            <a:pPr marL="285750" indent="-285750">
              <a:buFont typeface="Arial" panose="020B0604020202020204" pitchFamily="34" charset="0"/>
              <a:buChar char="•"/>
            </a:pPr>
            <a:r>
              <a:rPr lang="en-US" sz="1400" dirty="0"/>
              <a:t>Feel free to use this template to </a:t>
            </a:r>
            <a:r>
              <a:rPr lang="en-US" sz="1400" dirty="0" err="1"/>
              <a:t>organise</a:t>
            </a:r>
            <a:r>
              <a:rPr lang="en-US" sz="1400" dirty="0"/>
              <a:t> your content over several pages so as to avoid having to use text that is too small. Remember that we need to take the Universal Design requirements into account.</a:t>
            </a:r>
          </a:p>
          <a:p>
            <a:pPr marL="285750" indent="-285750">
              <a:buFont typeface="Arial" panose="020B0604020202020204" pitchFamily="34" charset="0"/>
              <a:buChar char="•"/>
            </a:pPr>
            <a:r>
              <a:rPr lang="en-US" sz="1400" dirty="0"/>
              <a:t>On the left side, below the project’s name, you can insert a picture or an illustration, but remember to use high quality images.</a:t>
            </a:r>
          </a:p>
          <a:p>
            <a:endParaRPr lang="nb-NO" b="1" dirty="0">
              <a:solidFill>
                <a:schemeClr val="accent6"/>
              </a:solidFill>
            </a:endParaRPr>
          </a:p>
        </p:txBody>
      </p:sp>
      <p:pic>
        <p:nvPicPr>
          <p:cNvPr id="25" name="Grafikk 24">
            <a:extLst>
              <a:ext uri="{FF2B5EF4-FFF2-40B4-BE49-F238E27FC236}">
                <a16:creationId xmlns:a16="http://schemas.microsoft.com/office/drawing/2014/main" id="{037AD171-50CD-43C1-88CF-3F862B32AF0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55253" y="290515"/>
            <a:ext cx="591605" cy="585747"/>
          </a:xfrm>
          <a:prstGeom prst="rect">
            <a:avLst/>
          </a:prstGeom>
        </p:spPr>
      </p:pic>
      <p:sp>
        <p:nvSpPr>
          <p:cNvPr id="13" name="TekstSylinder 12">
            <a:extLst>
              <a:ext uri="{FF2B5EF4-FFF2-40B4-BE49-F238E27FC236}">
                <a16:creationId xmlns:a16="http://schemas.microsoft.com/office/drawing/2014/main" id="{FD5FD414-103C-4150-AEBE-ED1EFFE2586E}"/>
              </a:ext>
            </a:extLst>
          </p:cNvPr>
          <p:cNvSpPr txBox="1"/>
          <p:nvPr userDrawn="1"/>
        </p:nvSpPr>
        <p:spPr>
          <a:xfrm>
            <a:off x="5838825" y="-770040"/>
            <a:ext cx="6353175" cy="584775"/>
          </a:xfrm>
          <a:prstGeom prst="rect">
            <a:avLst/>
          </a:prstGeom>
          <a:solidFill>
            <a:schemeClr val="bg2"/>
          </a:solidFill>
        </p:spPr>
        <p:txBody>
          <a:bodyPr wrap="square" rtlCol="0">
            <a:spAutoFit/>
          </a:bodyPr>
          <a:lstStyle/>
          <a:p>
            <a:r>
              <a:rPr lang="nb-NO" sz="1600" b="1">
                <a:solidFill>
                  <a:schemeClr val="lt1"/>
                </a:solidFill>
              </a:rPr>
              <a:t>Change insterted picture: </a:t>
            </a:r>
          </a:p>
          <a:p>
            <a:r>
              <a:rPr lang="nb-NO" sz="1600">
                <a:solidFill>
                  <a:schemeClr val="lt1"/>
                </a:solidFill>
              </a:rPr>
              <a:t>Right-</a:t>
            </a:r>
            <a:r>
              <a:rPr lang="nb-NO" sz="1600" err="1">
                <a:solidFill>
                  <a:schemeClr val="lt1"/>
                </a:solidFill>
              </a:rPr>
              <a:t>click</a:t>
            </a:r>
            <a:r>
              <a:rPr lang="nb-NO" sz="1600">
                <a:solidFill>
                  <a:schemeClr val="lt1"/>
                </a:solidFill>
              </a:rPr>
              <a:t> </a:t>
            </a:r>
            <a:r>
              <a:rPr lang="nb-NO" sz="1600" err="1">
                <a:solidFill>
                  <a:schemeClr val="lt1"/>
                </a:solidFill>
              </a:rPr>
              <a:t>the</a:t>
            </a:r>
            <a:r>
              <a:rPr lang="nb-NO" sz="1600">
                <a:solidFill>
                  <a:schemeClr val="lt1"/>
                </a:solidFill>
              </a:rPr>
              <a:t> </a:t>
            </a:r>
            <a:r>
              <a:rPr lang="nb-NO" sz="1600" err="1">
                <a:solidFill>
                  <a:schemeClr val="lt1"/>
                </a:solidFill>
              </a:rPr>
              <a:t>picture</a:t>
            </a:r>
            <a:r>
              <a:rPr lang="nb-NO" sz="1600">
                <a:solidFill>
                  <a:schemeClr val="lt1"/>
                </a:solidFill>
              </a:rPr>
              <a:t> and </a:t>
            </a:r>
            <a:r>
              <a:rPr lang="nb-NO" sz="1600" err="1">
                <a:solidFill>
                  <a:schemeClr val="lt1"/>
                </a:solidFill>
              </a:rPr>
              <a:t>select</a:t>
            </a:r>
            <a:r>
              <a:rPr lang="nb-NO" sz="1600">
                <a:solidFill>
                  <a:schemeClr val="lt1"/>
                </a:solidFill>
              </a:rPr>
              <a:t> «</a:t>
            </a:r>
            <a:r>
              <a:rPr lang="nb-NO" sz="1600" err="1">
                <a:solidFill>
                  <a:schemeClr val="lt1"/>
                </a:solidFill>
              </a:rPr>
              <a:t>Change</a:t>
            </a:r>
            <a:r>
              <a:rPr lang="nb-NO" sz="1600">
                <a:solidFill>
                  <a:schemeClr val="lt1"/>
                </a:solidFill>
              </a:rPr>
              <a:t> </a:t>
            </a:r>
            <a:r>
              <a:rPr lang="nb-NO" sz="1600" err="1">
                <a:solidFill>
                  <a:schemeClr val="lt1"/>
                </a:solidFill>
              </a:rPr>
              <a:t>picture</a:t>
            </a:r>
            <a:r>
              <a:rPr lang="nb-NO" sz="1600">
                <a:solidFill>
                  <a:schemeClr val="lt1"/>
                </a:solidFill>
              </a:rPr>
              <a:t>..» -&gt; «From file».</a:t>
            </a:r>
          </a:p>
        </p:txBody>
      </p:sp>
      <p:sp>
        <p:nvSpPr>
          <p:cNvPr id="7" name="Tittel 1">
            <a:extLst>
              <a:ext uri="{FF2B5EF4-FFF2-40B4-BE49-F238E27FC236}">
                <a16:creationId xmlns:a16="http://schemas.microsoft.com/office/drawing/2014/main" id="{19337147-C795-8918-35C2-BC4C00906B2A}"/>
              </a:ext>
            </a:extLst>
          </p:cNvPr>
          <p:cNvSpPr>
            <a:spLocks noGrp="1"/>
          </p:cNvSpPr>
          <p:nvPr>
            <p:ph type="title" hasCustomPrompt="1"/>
          </p:nvPr>
        </p:nvSpPr>
        <p:spPr>
          <a:xfrm>
            <a:off x="746121" y="844640"/>
            <a:ext cx="4809727" cy="1509644"/>
          </a:xfrm>
        </p:spPr>
        <p:txBody>
          <a:bodyPr lIns="0" tIns="0" rIns="0" bIns="0">
            <a:normAutofit/>
          </a:bodyPr>
          <a:lstStyle>
            <a:lvl1pPr>
              <a:defRPr sz="3600">
                <a:solidFill>
                  <a:srgbClr val="3408AC"/>
                </a:solidFill>
              </a:defRPr>
            </a:lvl1pPr>
          </a:lstStyle>
          <a:p>
            <a:pPr>
              <a:defRPr b="0" i="0"/>
            </a:pPr>
            <a:r>
              <a:rPr lang="2057" spc="-100" dirty="0">
                <a:solidFill>
                  <a:srgbClr val="3408AC"/>
                </a:solidFill>
                <a:latin typeface="Arial" panose="020B0604020202020204" pitchFamily="34" charset="0"/>
                <a:ea typeface="+mn-ea"/>
              </a:rPr>
              <a:t>Space for a long project title that may extend over several lines </a:t>
            </a:r>
          </a:p>
        </p:txBody>
      </p:sp>
    </p:spTree>
    <p:extLst>
      <p:ext uri="{BB962C8B-B14F-4D97-AF65-F5344CB8AC3E}">
        <p14:creationId xmlns:p14="http://schemas.microsoft.com/office/powerpoint/2010/main" val="7507678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40000" fill="hold"/>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_Prosjektforside #1">
    <p:bg>
      <p:bgRef idx="1001">
        <a:schemeClr val="bg2"/>
      </p:bgRef>
    </p:bg>
    <p:spTree>
      <p:nvGrpSpPr>
        <p:cNvPr id="1" name=""/>
        <p:cNvGrpSpPr/>
        <p:nvPr/>
      </p:nvGrpSpPr>
      <p:grpSpPr>
        <a:xfrm>
          <a:off x="0" y="0"/>
          <a:ext cx="0" cy="0"/>
          <a:chOff x="0" y="0"/>
          <a:chExt cx="0" cy="0"/>
        </a:xfrm>
      </p:grpSpPr>
      <p:sp>
        <p:nvSpPr>
          <p:cNvPr id="12" name="Plassholder for bilde 10">
            <a:extLst>
              <a:ext uri="{FF2B5EF4-FFF2-40B4-BE49-F238E27FC236}">
                <a16:creationId xmlns:a16="http://schemas.microsoft.com/office/drawing/2014/main" id="{11EE9EA4-AE9D-47D7-89D6-3A4465F629E4}"/>
              </a:ext>
            </a:extLst>
          </p:cNvPr>
          <p:cNvSpPr>
            <a:spLocks noGrp="1"/>
          </p:cNvSpPr>
          <p:nvPr>
            <p:ph type="pic" sz="quarter" idx="14" hasCustomPrompt="1"/>
          </p:nvPr>
        </p:nvSpPr>
        <p:spPr>
          <a:xfrm>
            <a:off x="-1" y="2446125"/>
            <a:ext cx="5683166" cy="3730838"/>
          </a:xfrm>
          <a:prstGeom prst="rect">
            <a:avLst/>
          </a:prstGeom>
          <a:solidFill>
            <a:schemeClr val="bg1">
              <a:lumMod val="65000"/>
            </a:schemeClr>
          </a:solidFill>
        </p:spPr>
        <p:txBody>
          <a:bodyPr tIns="706142">
            <a:noAutofit/>
          </a:bodyPr>
          <a:lstStyle>
            <a:lvl1pPr marL="228600" indent="-228600" algn="ctr" defTabSz="914400" rtl="0" eaLnBrk="1" latinLnBrk="0" hangingPunct="1">
              <a:lnSpc>
                <a:spcPct val="120000"/>
              </a:lnSpc>
              <a:spcBef>
                <a:spcPts val="1000"/>
              </a:spcBef>
              <a:buFont typeface="Arial" panose="020B0604020202020204" pitchFamily="34" charset="0"/>
              <a:buNone/>
              <a:defRPr sz="1800"/>
            </a:lvl1pPr>
          </a:lstStyle>
          <a:p>
            <a:r>
              <a:rPr lang="nb-NO"/>
              <a:t>Picture</a:t>
            </a:r>
          </a:p>
        </p:txBody>
      </p:sp>
      <p:sp>
        <p:nvSpPr>
          <p:cNvPr id="4" name="Plassholder for dato 3">
            <a:extLst>
              <a:ext uri="{FF2B5EF4-FFF2-40B4-BE49-F238E27FC236}">
                <a16:creationId xmlns:a16="http://schemas.microsoft.com/office/drawing/2014/main" id="{D8BC9921-4481-4A6D-88B8-4EA941D74205}"/>
              </a:ext>
            </a:extLst>
          </p:cNvPr>
          <p:cNvSpPr>
            <a:spLocks noGrp="1"/>
          </p:cNvSpPr>
          <p:nvPr>
            <p:ph type="dt" sz="half" idx="10"/>
          </p:nvPr>
        </p:nvSpPr>
        <p:spPr/>
        <p:txBody>
          <a:bodyPr>
            <a:noAutofit/>
          </a:bodyPr>
          <a:lstStyle/>
          <a:p>
            <a:fld id="{14463DC0-34DA-4C18-AB00-4938EE730E8F}" type="datetimeFigureOut">
              <a:rPr lang="nb-NO" smtClean="0"/>
              <a:t>05.01.2024</a:t>
            </a:fld>
            <a:endParaRPr lang="nb-NO"/>
          </a:p>
        </p:txBody>
      </p:sp>
      <p:sp>
        <p:nvSpPr>
          <p:cNvPr id="5" name="Plassholder for bunntekst 4">
            <a:extLst>
              <a:ext uri="{FF2B5EF4-FFF2-40B4-BE49-F238E27FC236}">
                <a16:creationId xmlns:a16="http://schemas.microsoft.com/office/drawing/2014/main" id="{C7900666-853F-4A5F-BAD3-44022ACDF606}"/>
              </a:ext>
            </a:extLst>
          </p:cNvPr>
          <p:cNvSpPr>
            <a:spLocks noGrp="1"/>
          </p:cNvSpPr>
          <p:nvPr>
            <p:ph type="ftr" sz="quarter" idx="11"/>
          </p:nvPr>
        </p:nvSpPr>
        <p:spPr/>
        <p:txBody>
          <a:bodyPr>
            <a:noAutofit/>
          </a:bodyPr>
          <a:lstStyle/>
          <a:p>
            <a:endParaRPr lang="nb-NO"/>
          </a:p>
        </p:txBody>
      </p:sp>
      <p:sp>
        <p:nvSpPr>
          <p:cNvPr id="6" name="Plassholder for lysbildenummer 5">
            <a:extLst>
              <a:ext uri="{FF2B5EF4-FFF2-40B4-BE49-F238E27FC236}">
                <a16:creationId xmlns:a16="http://schemas.microsoft.com/office/drawing/2014/main" id="{C9FF1D2D-0AD3-446A-A0B9-1A1779E4A029}"/>
              </a:ext>
            </a:extLst>
          </p:cNvPr>
          <p:cNvSpPr>
            <a:spLocks noGrp="1"/>
          </p:cNvSpPr>
          <p:nvPr>
            <p:ph type="sldNum" sz="quarter" idx="12"/>
          </p:nvPr>
        </p:nvSpPr>
        <p:spPr/>
        <p:txBody>
          <a:bodyPr>
            <a:noAutofit/>
          </a:bodyPr>
          <a:lstStyle/>
          <a:p>
            <a:fld id="{42476234-119C-49AE-90D7-D8497C8791AD}" type="slidenum">
              <a:rPr lang="nb-NO" smtClean="0"/>
              <a:pPr/>
              <a:t>‹#›</a:t>
            </a:fld>
            <a:endParaRPr lang="nb-NO"/>
          </a:p>
        </p:txBody>
      </p:sp>
      <p:cxnSp>
        <p:nvCxnSpPr>
          <p:cNvPr id="11" name="Rett linje 10">
            <a:extLst>
              <a:ext uri="{FF2B5EF4-FFF2-40B4-BE49-F238E27FC236}">
                <a16:creationId xmlns:a16="http://schemas.microsoft.com/office/drawing/2014/main" id="{7AEE9618-AAAD-4CD7-B845-B963EF039F67}"/>
              </a:ext>
            </a:extLst>
          </p:cNvPr>
          <p:cNvCxnSpPr>
            <a:cxnSpLocks/>
          </p:cNvCxnSpPr>
          <p:nvPr userDrawn="1"/>
        </p:nvCxnSpPr>
        <p:spPr>
          <a:xfrm>
            <a:off x="6110647" y="844640"/>
            <a:ext cx="0" cy="5346838"/>
          </a:xfrm>
          <a:prstGeom prst="line">
            <a:avLst/>
          </a:prstGeom>
          <a:ln w="12700">
            <a:solidFill>
              <a:srgbClr val="820057">
                <a:alpha val="40000"/>
              </a:srgbClr>
            </a:solidFill>
          </a:ln>
        </p:spPr>
        <p:style>
          <a:lnRef idx="1">
            <a:schemeClr val="accent1"/>
          </a:lnRef>
          <a:fillRef idx="0">
            <a:schemeClr val="accent1"/>
          </a:fillRef>
          <a:effectRef idx="0">
            <a:schemeClr val="accent1"/>
          </a:effectRef>
          <a:fontRef idx="minor">
            <a:schemeClr val="tx1"/>
          </a:fontRef>
        </p:style>
      </p:cxnSp>
      <p:sp>
        <p:nvSpPr>
          <p:cNvPr id="21" name="Plassholder for tekst 2">
            <a:extLst>
              <a:ext uri="{FF2B5EF4-FFF2-40B4-BE49-F238E27FC236}">
                <a16:creationId xmlns:a16="http://schemas.microsoft.com/office/drawing/2014/main" id="{191AFDBD-DA21-458E-84B2-32701433BE62}"/>
              </a:ext>
            </a:extLst>
          </p:cNvPr>
          <p:cNvSpPr>
            <a:spLocks noGrp="1"/>
          </p:cNvSpPr>
          <p:nvPr>
            <p:ph type="body" sz="quarter" idx="17" hasCustomPrompt="1"/>
          </p:nvPr>
        </p:nvSpPr>
        <p:spPr>
          <a:xfrm>
            <a:off x="6665446" y="1121817"/>
            <a:ext cx="4809726" cy="5040630"/>
          </a:xfrm>
          <a:prstGeom prst="rect">
            <a:avLst/>
          </a:prstGeom>
        </p:spPr>
        <p:txBody>
          <a:bodyPr lIns="0" tIns="0" rIns="0" bIns="0">
            <a:noAutofit/>
          </a:bodyPr>
          <a:lstStyle>
            <a:lvl1pPr marL="0" indent="0">
              <a:lnSpc>
                <a:spcPct val="100000"/>
              </a:lnSpc>
              <a:spcBef>
                <a:spcPts val="1000"/>
              </a:spcBef>
              <a:buFont typeface="Arial" panose="020B0604020202020204" pitchFamily="34" charset="0"/>
              <a:buNone/>
              <a:defRPr sz="1400">
                <a:solidFill>
                  <a:schemeClr val="tx1"/>
                </a:solidFill>
              </a:defRPr>
            </a:lvl1pPr>
            <a:lvl2pPr marL="457200" indent="0">
              <a:buNone/>
              <a:defRPr sz="2400">
                <a:solidFill>
                  <a:srgbClr val="030354"/>
                </a:solidFill>
              </a:defRPr>
            </a:lvl2pPr>
            <a:lvl3pPr marL="914400" indent="0">
              <a:buNone/>
              <a:defRPr sz="2400">
                <a:solidFill>
                  <a:srgbClr val="030354"/>
                </a:solidFill>
              </a:defRPr>
            </a:lvl3pPr>
            <a:lvl4pPr marL="1371600" indent="0">
              <a:buNone/>
              <a:defRPr sz="2400">
                <a:solidFill>
                  <a:srgbClr val="030354"/>
                </a:solidFill>
              </a:defRPr>
            </a:lvl4pPr>
            <a:lvl5pPr marL="1828800" indent="0">
              <a:buNone/>
              <a:defRPr sz="2400">
                <a:solidFill>
                  <a:srgbClr val="030354"/>
                </a:solidFill>
              </a:defRPr>
            </a:lvl5pPr>
          </a:lstStyle>
          <a:p>
            <a:r>
              <a:rPr lang="en-US" dirty="0"/>
              <a:t>This is the project’s “front page”, this first version has the name and picture on the left and an open column for content on the right side. Here there is space for a first paragraph in 16 pt. and the rest of the page can be used freely.</a:t>
            </a:r>
          </a:p>
          <a:p>
            <a:pPr>
              <a:spcBef>
                <a:spcPts val="3000"/>
              </a:spcBef>
              <a:spcAft>
                <a:spcPts val="800"/>
              </a:spcAft>
            </a:pPr>
            <a:r>
              <a:rPr lang="en-US" b="1" dirty="0">
                <a:solidFill>
                  <a:schemeClr val="accent6"/>
                </a:solidFill>
              </a:rPr>
              <a:t>Subheading 1 in 18 pt.</a:t>
            </a:r>
          </a:p>
          <a:p>
            <a:r>
              <a:rPr lang="en-US" sz="1400" dirty="0"/>
              <a:t>You can insert a section here (e.g. “why”) or a list of bulleted/numbered items. The text is in 14 pt. and we advise against anything smaller.</a:t>
            </a:r>
          </a:p>
          <a:p>
            <a:pPr>
              <a:spcBef>
                <a:spcPts val="2400"/>
              </a:spcBef>
              <a:spcAft>
                <a:spcPts val="600"/>
              </a:spcAft>
            </a:pPr>
            <a:r>
              <a:rPr lang="en-US" b="1" dirty="0">
                <a:solidFill>
                  <a:schemeClr val="accent6"/>
                </a:solidFill>
              </a:rPr>
              <a:t>Subheading 2 in 18 pt.</a:t>
            </a:r>
          </a:p>
          <a:p>
            <a:pPr marL="285750" indent="-285750">
              <a:buFont typeface="Arial" panose="020B0604020202020204" pitchFamily="34" charset="0"/>
              <a:buChar char="•"/>
            </a:pPr>
            <a:r>
              <a:rPr lang="en-US" sz="1400" dirty="0"/>
              <a:t>We advise against squashing all the content onto one page.</a:t>
            </a:r>
          </a:p>
          <a:p>
            <a:pPr marL="285750" indent="-285750">
              <a:buFont typeface="Arial" panose="020B0604020202020204" pitchFamily="34" charset="0"/>
              <a:buChar char="•"/>
            </a:pPr>
            <a:r>
              <a:rPr lang="en-US" sz="1400" dirty="0"/>
              <a:t>Feel free to use this template to </a:t>
            </a:r>
            <a:r>
              <a:rPr lang="en-US" sz="1400" dirty="0" err="1"/>
              <a:t>organise</a:t>
            </a:r>
            <a:r>
              <a:rPr lang="en-US" sz="1400" dirty="0"/>
              <a:t> your content over several pages so as to avoid having to use text that is too small. Remember that we need to take the Universal Design requirements into account.</a:t>
            </a:r>
          </a:p>
          <a:p>
            <a:pPr marL="285750" indent="-285750">
              <a:buFont typeface="Arial" panose="020B0604020202020204" pitchFamily="34" charset="0"/>
              <a:buChar char="•"/>
            </a:pPr>
            <a:r>
              <a:rPr lang="en-US" sz="1400" dirty="0"/>
              <a:t>On the left side, below the project’s name, you can insert a picture or an illustration, but remember to use high quality images.</a:t>
            </a:r>
          </a:p>
          <a:p>
            <a:endParaRPr lang="nb-NO" b="1" dirty="0">
              <a:solidFill>
                <a:schemeClr val="accent6"/>
              </a:solidFill>
            </a:endParaRPr>
          </a:p>
        </p:txBody>
      </p:sp>
      <p:sp>
        <p:nvSpPr>
          <p:cNvPr id="13" name="TekstSylinder 12">
            <a:extLst>
              <a:ext uri="{FF2B5EF4-FFF2-40B4-BE49-F238E27FC236}">
                <a16:creationId xmlns:a16="http://schemas.microsoft.com/office/drawing/2014/main" id="{FD5FD414-103C-4150-AEBE-ED1EFFE2586E}"/>
              </a:ext>
            </a:extLst>
          </p:cNvPr>
          <p:cNvSpPr txBox="1"/>
          <p:nvPr userDrawn="1"/>
        </p:nvSpPr>
        <p:spPr>
          <a:xfrm>
            <a:off x="5838825" y="-770040"/>
            <a:ext cx="6353175" cy="584775"/>
          </a:xfrm>
          <a:prstGeom prst="rect">
            <a:avLst/>
          </a:prstGeom>
          <a:solidFill>
            <a:schemeClr val="bg2"/>
          </a:solidFill>
        </p:spPr>
        <p:txBody>
          <a:bodyPr wrap="square" rtlCol="0">
            <a:spAutoFit/>
          </a:bodyPr>
          <a:lstStyle/>
          <a:p>
            <a:r>
              <a:rPr lang="nb-NO" sz="1600" b="1">
                <a:solidFill>
                  <a:schemeClr val="lt1"/>
                </a:solidFill>
              </a:rPr>
              <a:t>Change insterted picture: </a:t>
            </a:r>
          </a:p>
          <a:p>
            <a:r>
              <a:rPr lang="nb-NO" sz="1600">
                <a:solidFill>
                  <a:schemeClr val="lt1"/>
                </a:solidFill>
              </a:rPr>
              <a:t>Right-</a:t>
            </a:r>
            <a:r>
              <a:rPr lang="nb-NO" sz="1600" err="1">
                <a:solidFill>
                  <a:schemeClr val="lt1"/>
                </a:solidFill>
              </a:rPr>
              <a:t>click</a:t>
            </a:r>
            <a:r>
              <a:rPr lang="nb-NO" sz="1600">
                <a:solidFill>
                  <a:schemeClr val="lt1"/>
                </a:solidFill>
              </a:rPr>
              <a:t> </a:t>
            </a:r>
            <a:r>
              <a:rPr lang="nb-NO" sz="1600" err="1">
                <a:solidFill>
                  <a:schemeClr val="lt1"/>
                </a:solidFill>
              </a:rPr>
              <a:t>the</a:t>
            </a:r>
            <a:r>
              <a:rPr lang="nb-NO" sz="1600">
                <a:solidFill>
                  <a:schemeClr val="lt1"/>
                </a:solidFill>
              </a:rPr>
              <a:t> </a:t>
            </a:r>
            <a:r>
              <a:rPr lang="nb-NO" sz="1600" err="1">
                <a:solidFill>
                  <a:schemeClr val="lt1"/>
                </a:solidFill>
              </a:rPr>
              <a:t>picture</a:t>
            </a:r>
            <a:r>
              <a:rPr lang="nb-NO" sz="1600">
                <a:solidFill>
                  <a:schemeClr val="lt1"/>
                </a:solidFill>
              </a:rPr>
              <a:t> and </a:t>
            </a:r>
            <a:r>
              <a:rPr lang="nb-NO" sz="1600" err="1">
                <a:solidFill>
                  <a:schemeClr val="lt1"/>
                </a:solidFill>
              </a:rPr>
              <a:t>select</a:t>
            </a:r>
            <a:r>
              <a:rPr lang="nb-NO" sz="1600">
                <a:solidFill>
                  <a:schemeClr val="lt1"/>
                </a:solidFill>
              </a:rPr>
              <a:t> «</a:t>
            </a:r>
            <a:r>
              <a:rPr lang="nb-NO" sz="1600" err="1">
                <a:solidFill>
                  <a:schemeClr val="lt1"/>
                </a:solidFill>
              </a:rPr>
              <a:t>Change</a:t>
            </a:r>
            <a:r>
              <a:rPr lang="nb-NO" sz="1600">
                <a:solidFill>
                  <a:schemeClr val="lt1"/>
                </a:solidFill>
              </a:rPr>
              <a:t> </a:t>
            </a:r>
            <a:r>
              <a:rPr lang="nb-NO" sz="1600" err="1">
                <a:solidFill>
                  <a:schemeClr val="lt1"/>
                </a:solidFill>
              </a:rPr>
              <a:t>picture</a:t>
            </a:r>
            <a:r>
              <a:rPr lang="nb-NO" sz="1600">
                <a:solidFill>
                  <a:schemeClr val="lt1"/>
                </a:solidFill>
              </a:rPr>
              <a:t>..» -&gt; «From file».</a:t>
            </a:r>
          </a:p>
        </p:txBody>
      </p:sp>
      <p:pic>
        <p:nvPicPr>
          <p:cNvPr id="2" name="Picture 1" descr="A black background with purple letters&#10;&#10;Description automatically generated">
            <a:extLst>
              <a:ext uri="{FF2B5EF4-FFF2-40B4-BE49-F238E27FC236}">
                <a16:creationId xmlns:a16="http://schemas.microsoft.com/office/drawing/2014/main" id="{21EC6493-FB8E-BA58-5162-3FA2E17BD0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81548" y="229362"/>
            <a:ext cx="1338546" cy="552416"/>
          </a:xfrm>
          <a:prstGeom prst="rect">
            <a:avLst/>
          </a:prstGeom>
        </p:spPr>
      </p:pic>
      <p:sp>
        <p:nvSpPr>
          <p:cNvPr id="7" name="Tittel 1">
            <a:extLst>
              <a:ext uri="{FF2B5EF4-FFF2-40B4-BE49-F238E27FC236}">
                <a16:creationId xmlns:a16="http://schemas.microsoft.com/office/drawing/2014/main" id="{6B314AD1-0D72-30B2-CCB4-6A5AC871B323}"/>
              </a:ext>
            </a:extLst>
          </p:cNvPr>
          <p:cNvSpPr>
            <a:spLocks noGrp="1"/>
          </p:cNvSpPr>
          <p:nvPr>
            <p:ph type="title" hasCustomPrompt="1"/>
          </p:nvPr>
        </p:nvSpPr>
        <p:spPr>
          <a:xfrm>
            <a:off x="746121" y="844640"/>
            <a:ext cx="4809727" cy="1509644"/>
          </a:xfrm>
        </p:spPr>
        <p:txBody>
          <a:bodyPr lIns="0" tIns="0" rIns="0" bIns="0">
            <a:normAutofit/>
          </a:bodyPr>
          <a:lstStyle>
            <a:lvl1pPr>
              <a:defRPr sz="3600">
                <a:solidFill>
                  <a:srgbClr val="3408AC"/>
                </a:solidFill>
              </a:defRPr>
            </a:lvl1pPr>
          </a:lstStyle>
          <a:p>
            <a:pPr>
              <a:defRPr b="0" i="0"/>
            </a:pPr>
            <a:r>
              <a:rPr lang="2057" spc="-100" dirty="0">
                <a:solidFill>
                  <a:srgbClr val="3408AC"/>
                </a:solidFill>
                <a:latin typeface="Arial" panose="020B0604020202020204" pitchFamily="34" charset="0"/>
                <a:ea typeface="+mn-ea"/>
              </a:rPr>
              <a:t>Space for a long project title that may extend over several lines </a:t>
            </a:r>
          </a:p>
        </p:txBody>
      </p:sp>
    </p:spTree>
    <p:extLst>
      <p:ext uri="{BB962C8B-B14F-4D97-AF65-F5344CB8AC3E}">
        <p14:creationId xmlns:p14="http://schemas.microsoft.com/office/powerpoint/2010/main" val="27784810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tellysbilde #2">
    <p:bg>
      <p:bgPr>
        <a:solidFill>
          <a:schemeClr val="accent1"/>
        </a:solidFill>
        <a:effectLst/>
      </p:bgPr>
    </p:bg>
    <p:spTree>
      <p:nvGrpSpPr>
        <p:cNvPr id="1" name=""/>
        <p:cNvGrpSpPr/>
        <p:nvPr/>
      </p:nvGrpSpPr>
      <p:grpSpPr>
        <a:xfrm>
          <a:off x="0" y="0"/>
          <a:ext cx="0" cy="0"/>
          <a:chOff x="0" y="0"/>
          <a:chExt cx="0" cy="0"/>
        </a:xfrm>
      </p:grpSpPr>
      <p:pic>
        <p:nvPicPr>
          <p:cNvPr id="6" name="Picture 5" descr="A child from a tree&#10;&#10;Description automatically generated">
            <a:extLst>
              <a:ext uri="{FF2B5EF4-FFF2-40B4-BE49-F238E27FC236}">
                <a16:creationId xmlns:a16="http://schemas.microsoft.com/office/drawing/2014/main" id="{87074FA7-59CD-DFE3-DC63-983411EDE8B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840" b="10703"/>
          <a:stretch/>
        </p:blipFill>
        <p:spPr>
          <a:xfrm>
            <a:off x="0" y="1"/>
            <a:ext cx="12192000" cy="6858000"/>
          </a:xfrm>
          <a:prstGeom prst="rect">
            <a:avLst/>
          </a:prstGeom>
        </p:spPr>
      </p:pic>
      <p:sp>
        <p:nvSpPr>
          <p:cNvPr id="9" name="Rektangel 8">
            <a:extLst>
              <a:ext uri="{FF2B5EF4-FFF2-40B4-BE49-F238E27FC236}">
                <a16:creationId xmlns:a16="http://schemas.microsoft.com/office/drawing/2014/main" id="{0A605F03-934B-4846-99CB-E0F79B1FA482}"/>
              </a:ext>
            </a:extLst>
          </p:cNvPr>
          <p:cNvSpPr/>
          <p:nvPr userDrawn="1"/>
        </p:nvSpPr>
        <p:spPr>
          <a:xfrm>
            <a:off x="-1611" y="-19038"/>
            <a:ext cx="12193611" cy="6877038"/>
          </a:xfrm>
          <a:prstGeom prst="rect">
            <a:avLst/>
          </a:prstGeom>
          <a:solidFill>
            <a:srgbClr val="82005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tel 1">
            <a:extLst>
              <a:ext uri="{FF2B5EF4-FFF2-40B4-BE49-F238E27FC236}">
                <a16:creationId xmlns:a16="http://schemas.microsoft.com/office/drawing/2014/main" id="{5C7CECF0-4E2A-405C-97D9-385DF763EDF0}"/>
              </a:ext>
            </a:extLst>
          </p:cNvPr>
          <p:cNvSpPr>
            <a:spLocks noGrp="1"/>
          </p:cNvSpPr>
          <p:nvPr>
            <p:ph type="ctrTitle" hasCustomPrompt="1"/>
          </p:nvPr>
        </p:nvSpPr>
        <p:spPr>
          <a:xfrm>
            <a:off x="1445883" y="2623146"/>
            <a:ext cx="7644330" cy="1440393"/>
          </a:xfrm>
        </p:spPr>
        <p:txBody>
          <a:bodyPr anchor="b">
            <a:noAutofit/>
          </a:bodyPr>
          <a:lstStyle>
            <a:lvl1pPr algn="l">
              <a:defRPr sz="4800">
                <a:solidFill>
                  <a:schemeClr val="tx1"/>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3" name="Undertittel 2">
            <a:extLst>
              <a:ext uri="{FF2B5EF4-FFF2-40B4-BE49-F238E27FC236}">
                <a16:creationId xmlns:a16="http://schemas.microsoft.com/office/drawing/2014/main" id="{BA01669F-6CEC-4140-BCF0-9EBA15C44F02}"/>
              </a:ext>
            </a:extLst>
          </p:cNvPr>
          <p:cNvSpPr>
            <a:spLocks noGrp="1"/>
          </p:cNvSpPr>
          <p:nvPr>
            <p:ph type="subTitle" idx="1" hasCustomPrompt="1"/>
          </p:nvPr>
        </p:nvSpPr>
        <p:spPr>
          <a:xfrm>
            <a:off x="1445883" y="4119710"/>
            <a:ext cx="7644331" cy="1260157"/>
          </a:xfrm>
          <a:prstGeom prst="rect">
            <a:avLst/>
          </a:prstGeom>
        </p:spPr>
        <p:txBody>
          <a:bodyPr>
            <a:noAutofit/>
          </a:bodyPr>
          <a:lstStyle>
            <a:lvl1pPr marL="0" indent="0" algn="l">
              <a:lnSpc>
                <a:spcPct val="100000"/>
              </a:lnSpc>
              <a:buNone/>
              <a:defRPr sz="2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err="1"/>
              <a:t>Click</a:t>
            </a:r>
            <a:r>
              <a:rPr lang="nb-NO" dirty="0"/>
              <a:t> to </a:t>
            </a:r>
            <a:r>
              <a:rPr lang="nb-NO" dirty="0" err="1"/>
              <a:t>add</a:t>
            </a:r>
            <a:r>
              <a:rPr lang="nb-NO" dirty="0"/>
              <a:t> </a:t>
            </a:r>
            <a:r>
              <a:rPr lang="nb-NO" dirty="0" err="1"/>
              <a:t>subtitle</a:t>
            </a:r>
            <a:endParaRPr lang="nb-NO" dirty="0"/>
          </a:p>
        </p:txBody>
      </p:sp>
      <p:sp>
        <p:nvSpPr>
          <p:cNvPr id="4" name="Plassholder for dato 3">
            <a:extLst>
              <a:ext uri="{FF2B5EF4-FFF2-40B4-BE49-F238E27FC236}">
                <a16:creationId xmlns:a16="http://schemas.microsoft.com/office/drawing/2014/main" id="{A6B52B5E-4AD6-4A41-B04B-3D56F3D197FF}"/>
              </a:ext>
            </a:extLst>
          </p:cNvPr>
          <p:cNvSpPr>
            <a:spLocks noGrp="1"/>
          </p:cNvSpPr>
          <p:nvPr>
            <p:ph type="dt" sz="half" idx="10"/>
          </p:nvPr>
        </p:nvSpPr>
        <p:spPr>
          <a:xfrm>
            <a:off x="1447200" y="5624512"/>
            <a:ext cx="2743200" cy="365125"/>
          </a:xfrm>
        </p:spPr>
        <p:txBody>
          <a:bodyPr>
            <a:noAutofit/>
          </a:bodyPr>
          <a:lstStyle>
            <a:lvl1pPr>
              <a:defRPr sz="1800">
                <a:solidFill>
                  <a:schemeClr val="tx1"/>
                </a:solidFill>
              </a:defRPr>
            </a:lvl1pPr>
          </a:lstStyle>
          <a:p>
            <a:fld id="{14463DC0-34DA-4C18-AB00-4938EE730E8F}" type="datetimeFigureOut">
              <a:rPr lang="nb-NO" smtClean="0"/>
              <a:pPr/>
              <a:t>05.01.2024</a:t>
            </a:fld>
            <a:endParaRPr lang="nb-NO" dirty="0"/>
          </a:p>
        </p:txBody>
      </p:sp>
      <p:pic>
        <p:nvPicPr>
          <p:cNvPr id="10" name="Picture 9" descr="A black and white text on a black background&#10;&#10;Description automatically generated">
            <a:extLst>
              <a:ext uri="{FF2B5EF4-FFF2-40B4-BE49-F238E27FC236}">
                <a16:creationId xmlns:a16="http://schemas.microsoft.com/office/drawing/2014/main" id="{EB99E705-351F-983E-0F97-B064687461B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43600" y="820800"/>
            <a:ext cx="5181600" cy="914400"/>
          </a:xfrm>
          <a:prstGeom prst="rect">
            <a:avLst/>
          </a:prstGeom>
        </p:spPr>
      </p:pic>
    </p:spTree>
    <p:extLst>
      <p:ext uri="{BB962C8B-B14F-4D97-AF65-F5344CB8AC3E}">
        <p14:creationId xmlns:p14="http://schemas.microsoft.com/office/powerpoint/2010/main" val="92952326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Prosjektforside #2">
    <p:bg>
      <p:bgRef idx="1001">
        <a:schemeClr val="bg2"/>
      </p:bgRef>
    </p:bg>
    <p:spTree>
      <p:nvGrpSpPr>
        <p:cNvPr id="1" name=""/>
        <p:cNvGrpSpPr/>
        <p:nvPr/>
      </p:nvGrpSpPr>
      <p:grpSpPr>
        <a:xfrm>
          <a:off x="0" y="0"/>
          <a:ext cx="0" cy="0"/>
          <a:chOff x="0" y="0"/>
          <a:chExt cx="0" cy="0"/>
        </a:xfrm>
      </p:grpSpPr>
      <p:sp>
        <p:nvSpPr>
          <p:cNvPr id="12" name="Plassholder for bilde 10">
            <a:extLst>
              <a:ext uri="{FF2B5EF4-FFF2-40B4-BE49-F238E27FC236}">
                <a16:creationId xmlns:a16="http://schemas.microsoft.com/office/drawing/2014/main" id="{11EE9EA4-AE9D-47D7-89D6-3A4465F629E4}"/>
              </a:ext>
            </a:extLst>
          </p:cNvPr>
          <p:cNvSpPr>
            <a:spLocks noGrp="1"/>
          </p:cNvSpPr>
          <p:nvPr>
            <p:ph type="pic" sz="quarter" idx="14" hasCustomPrompt="1"/>
          </p:nvPr>
        </p:nvSpPr>
        <p:spPr>
          <a:xfrm>
            <a:off x="-1" y="2446125"/>
            <a:ext cx="5683166" cy="3730838"/>
          </a:xfrm>
          <a:prstGeom prst="rect">
            <a:avLst/>
          </a:prstGeom>
          <a:solidFill>
            <a:schemeClr val="bg1">
              <a:lumMod val="65000"/>
            </a:schemeClr>
          </a:solidFill>
        </p:spPr>
        <p:txBody>
          <a:bodyPr tIns="706142">
            <a:noAutofit/>
          </a:bodyPr>
          <a:lstStyle>
            <a:lvl1pPr marL="228600" indent="-228600" algn="ctr" defTabSz="914400" rtl="0" eaLnBrk="1" latinLnBrk="0" hangingPunct="1">
              <a:lnSpc>
                <a:spcPct val="120000"/>
              </a:lnSpc>
              <a:spcBef>
                <a:spcPts val="1000"/>
              </a:spcBef>
              <a:buFont typeface="Arial" panose="020B0604020202020204" pitchFamily="34" charset="0"/>
              <a:buNone/>
              <a:defRPr sz="1800"/>
            </a:lvl1pPr>
          </a:lstStyle>
          <a:p>
            <a:r>
              <a:rPr lang="nb-NO"/>
              <a:t>Picture</a:t>
            </a:r>
          </a:p>
        </p:txBody>
      </p:sp>
      <p:sp>
        <p:nvSpPr>
          <p:cNvPr id="4" name="Plassholder for dato 3">
            <a:extLst>
              <a:ext uri="{FF2B5EF4-FFF2-40B4-BE49-F238E27FC236}">
                <a16:creationId xmlns:a16="http://schemas.microsoft.com/office/drawing/2014/main" id="{D8BC9921-4481-4A6D-88B8-4EA941D74205}"/>
              </a:ext>
            </a:extLst>
          </p:cNvPr>
          <p:cNvSpPr>
            <a:spLocks noGrp="1"/>
          </p:cNvSpPr>
          <p:nvPr>
            <p:ph type="dt" sz="half" idx="10"/>
          </p:nvPr>
        </p:nvSpPr>
        <p:spPr/>
        <p:txBody>
          <a:bodyPr>
            <a:noAutofit/>
          </a:bodyPr>
          <a:lstStyle/>
          <a:p>
            <a:fld id="{14463DC0-34DA-4C18-AB00-4938EE730E8F}" type="datetimeFigureOut">
              <a:rPr lang="nb-NO" smtClean="0"/>
              <a:t>05.01.2024</a:t>
            </a:fld>
            <a:endParaRPr lang="nb-NO"/>
          </a:p>
        </p:txBody>
      </p:sp>
      <p:sp>
        <p:nvSpPr>
          <p:cNvPr id="5" name="Plassholder for bunntekst 4">
            <a:extLst>
              <a:ext uri="{FF2B5EF4-FFF2-40B4-BE49-F238E27FC236}">
                <a16:creationId xmlns:a16="http://schemas.microsoft.com/office/drawing/2014/main" id="{C7900666-853F-4A5F-BAD3-44022ACDF606}"/>
              </a:ext>
            </a:extLst>
          </p:cNvPr>
          <p:cNvSpPr>
            <a:spLocks noGrp="1"/>
          </p:cNvSpPr>
          <p:nvPr>
            <p:ph type="ftr" sz="quarter" idx="11"/>
          </p:nvPr>
        </p:nvSpPr>
        <p:spPr/>
        <p:txBody>
          <a:bodyPr>
            <a:noAutofit/>
          </a:bodyPr>
          <a:lstStyle/>
          <a:p>
            <a:endParaRPr lang="nb-NO"/>
          </a:p>
        </p:txBody>
      </p:sp>
      <p:sp>
        <p:nvSpPr>
          <p:cNvPr id="6" name="Plassholder for lysbildenummer 5">
            <a:extLst>
              <a:ext uri="{FF2B5EF4-FFF2-40B4-BE49-F238E27FC236}">
                <a16:creationId xmlns:a16="http://schemas.microsoft.com/office/drawing/2014/main" id="{C9FF1D2D-0AD3-446A-A0B9-1A1779E4A029}"/>
              </a:ext>
            </a:extLst>
          </p:cNvPr>
          <p:cNvSpPr>
            <a:spLocks noGrp="1"/>
          </p:cNvSpPr>
          <p:nvPr>
            <p:ph type="sldNum" sz="quarter" idx="12"/>
          </p:nvPr>
        </p:nvSpPr>
        <p:spPr/>
        <p:txBody>
          <a:bodyPr>
            <a:noAutofit/>
          </a:bodyPr>
          <a:lstStyle/>
          <a:p>
            <a:fld id="{990ACCAC-F71B-46BC-A820-B3475874735F}" type="slidenum">
              <a:rPr lang="nb-NO" smtClean="0"/>
              <a:pPr/>
              <a:t>‹#›</a:t>
            </a:fld>
            <a:endParaRPr lang="nb-NO"/>
          </a:p>
        </p:txBody>
      </p:sp>
      <p:cxnSp>
        <p:nvCxnSpPr>
          <p:cNvPr id="11" name="Rett linje 10">
            <a:extLst>
              <a:ext uri="{FF2B5EF4-FFF2-40B4-BE49-F238E27FC236}">
                <a16:creationId xmlns:a16="http://schemas.microsoft.com/office/drawing/2014/main" id="{7AEE9618-AAAD-4CD7-B845-B963EF039F67}"/>
              </a:ext>
            </a:extLst>
          </p:cNvPr>
          <p:cNvCxnSpPr>
            <a:cxnSpLocks/>
          </p:cNvCxnSpPr>
          <p:nvPr userDrawn="1"/>
        </p:nvCxnSpPr>
        <p:spPr>
          <a:xfrm>
            <a:off x="6110647" y="844640"/>
            <a:ext cx="0" cy="5346838"/>
          </a:xfrm>
          <a:prstGeom prst="line">
            <a:avLst/>
          </a:prstGeom>
          <a:ln w="12700">
            <a:solidFill>
              <a:srgbClr val="820057">
                <a:alpha val="40000"/>
              </a:srgbClr>
            </a:solidFill>
          </a:ln>
        </p:spPr>
        <p:style>
          <a:lnRef idx="1">
            <a:schemeClr val="accent1"/>
          </a:lnRef>
          <a:fillRef idx="0">
            <a:schemeClr val="accent1"/>
          </a:fillRef>
          <a:effectRef idx="0">
            <a:schemeClr val="accent1"/>
          </a:effectRef>
          <a:fontRef idx="minor">
            <a:schemeClr val="tx1"/>
          </a:fontRef>
        </p:style>
      </p:cxnSp>
      <p:sp>
        <p:nvSpPr>
          <p:cNvPr id="21" name="Plassholder for tekst 2">
            <a:extLst>
              <a:ext uri="{FF2B5EF4-FFF2-40B4-BE49-F238E27FC236}">
                <a16:creationId xmlns:a16="http://schemas.microsoft.com/office/drawing/2014/main" id="{191AFDBD-DA21-458E-84B2-32701433BE62}"/>
              </a:ext>
            </a:extLst>
          </p:cNvPr>
          <p:cNvSpPr>
            <a:spLocks noGrp="1"/>
          </p:cNvSpPr>
          <p:nvPr>
            <p:ph type="body" sz="quarter" idx="17" hasCustomPrompt="1"/>
          </p:nvPr>
        </p:nvSpPr>
        <p:spPr>
          <a:xfrm>
            <a:off x="6665446" y="1121817"/>
            <a:ext cx="4809726" cy="5040630"/>
          </a:xfrm>
          <a:prstGeom prst="rect">
            <a:avLst/>
          </a:prstGeom>
        </p:spPr>
        <p:txBody>
          <a:bodyPr lIns="0" tIns="0" rIns="0" bIns="0">
            <a:noAutofit/>
          </a:bodyPr>
          <a:lstStyle>
            <a:lvl1pPr marL="0" indent="0">
              <a:lnSpc>
                <a:spcPct val="100000"/>
              </a:lnSpc>
              <a:spcBef>
                <a:spcPts val="1000"/>
              </a:spcBef>
              <a:buNone/>
              <a:defRPr sz="1600">
                <a:solidFill>
                  <a:schemeClr val="tx1"/>
                </a:solidFill>
              </a:defRPr>
            </a:lvl1pPr>
            <a:lvl2pPr marL="457200" indent="0">
              <a:buNone/>
              <a:defRPr sz="2400">
                <a:solidFill>
                  <a:srgbClr val="030354"/>
                </a:solidFill>
              </a:defRPr>
            </a:lvl2pPr>
            <a:lvl3pPr marL="914400" indent="0">
              <a:buNone/>
              <a:defRPr sz="2400">
                <a:solidFill>
                  <a:srgbClr val="030354"/>
                </a:solidFill>
              </a:defRPr>
            </a:lvl3pPr>
            <a:lvl4pPr marL="1371600" indent="0">
              <a:buNone/>
              <a:defRPr sz="2400">
                <a:solidFill>
                  <a:srgbClr val="030354"/>
                </a:solidFill>
              </a:defRPr>
            </a:lvl4pPr>
            <a:lvl5pPr marL="1828800" indent="0">
              <a:buNone/>
              <a:defRPr sz="2400">
                <a:solidFill>
                  <a:srgbClr val="030354"/>
                </a:solidFill>
              </a:defRPr>
            </a:lvl5pPr>
          </a:lstStyle>
          <a:p>
            <a:r>
              <a:rPr lang="en-US" dirty="0"/>
              <a:t>This is the project’s “front page”, this first version has the name and picture on the left and an open column for content on the right side. Here there is space for a first paragraph in 16 pt. and the rest of the page can be used freely.</a:t>
            </a:r>
          </a:p>
          <a:p>
            <a:endParaRPr lang="nb-NO" b="1" dirty="0">
              <a:solidFill>
                <a:schemeClr val="accent6"/>
              </a:solidFill>
            </a:endParaRPr>
          </a:p>
        </p:txBody>
      </p:sp>
      <p:sp>
        <p:nvSpPr>
          <p:cNvPr id="15" name="TekstSylinder 14">
            <a:extLst>
              <a:ext uri="{FF2B5EF4-FFF2-40B4-BE49-F238E27FC236}">
                <a16:creationId xmlns:a16="http://schemas.microsoft.com/office/drawing/2014/main" id="{FC140108-B195-4063-8AE2-1AB2BCAEFC29}"/>
              </a:ext>
            </a:extLst>
          </p:cNvPr>
          <p:cNvSpPr txBox="1"/>
          <p:nvPr userDrawn="1"/>
        </p:nvSpPr>
        <p:spPr>
          <a:xfrm>
            <a:off x="5838825" y="-770040"/>
            <a:ext cx="6353175" cy="584775"/>
          </a:xfrm>
          <a:prstGeom prst="rect">
            <a:avLst/>
          </a:prstGeom>
          <a:solidFill>
            <a:schemeClr val="bg2"/>
          </a:solidFill>
        </p:spPr>
        <p:txBody>
          <a:bodyPr wrap="square" rtlCol="0">
            <a:spAutoFit/>
          </a:bodyPr>
          <a:lstStyle/>
          <a:p>
            <a:r>
              <a:rPr lang="nb-NO" sz="1600" b="1">
                <a:solidFill>
                  <a:schemeClr val="lt1"/>
                </a:solidFill>
              </a:rPr>
              <a:t>Change insterted picture: </a:t>
            </a:r>
          </a:p>
          <a:p>
            <a:r>
              <a:rPr lang="nb-NO" sz="1600">
                <a:solidFill>
                  <a:schemeClr val="lt1"/>
                </a:solidFill>
              </a:rPr>
              <a:t>Right-</a:t>
            </a:r>
            <a:r>
              <a:rPr lang="nb-NO" sz="1600" err="1">
                <a:solidFill>
                  <a:schemeClr val="lt1"/>
                </a:solidFill>
              </a:rPr>
              <a:t>click</a:t>
            </a:r>
            <a:r>
              <a:rPr lang="nb-NO" sz="1600">
                <a:solidFill>
                  <a:schemeClr val="lt1"/>
                </a:solidFill>
              </a:rPr>
              <a:t> </a:t>
            </a:r>
            <a:r>
              <a:rPr lang="nb-NO" sz="1600" err="1">
                <a:solidFill>
                  <a:schemeClr val="lt1"/>
                </a:solidFill>
              </a:rPr>
              <a:t>the</a:t>
            </a:r>
            <a:r>
              <a:rPr lang="nb-NO" sz="1600">
                <a:solidFill>
                  <a:schemeClr val="lt1"/>
                </a:solidFill>
              </a:rPr>
              <a:t> </a:t>
            </a:r>
            <a:r>
              <a:rPr lang="nb-NO" sz="1600" err="1">
                <a:solidFill>
                  <a:schemeClr val="lt1"/>
                </a:solidFill>
              </a:rPr>
              <a:t>picture</a:t>
            </a:r>
            <a:r>
              <a:rPr lang="nb-NO" sz="1600">
                <a:solidFill>
                  <a:schemeClr val="lt1"/>
                </a:solidFill>
              </a:rPr>
              <a:t> and </a:t>
            </a:r>
            <a:r>
              <a:rPr lang="nb-NO" sz="1600" err="1">
                <a:solidFill>
                  <a:schemeClr val="lt1"/>
                </a:solidFill>
              </a:rPr>
              <a:t>select</a:t>
            </a:r>
            <a:r>
              <a:rPr lang="nb-NO" sz="1600">
                <a:solidFill>
                  <a:schemeClr val="lt1"/>
                </a:solidFill>
              </a:rPr>
              <a:t> «</a:t>
            </a:r>
            <a:r>
              <a:rPr lang="nb-NO" sz="1600" err="1">
                <a:solidFill>
                  <a:schemeClr val="lt1"/>
                </a:solidFill>
              </a:rPr>
              <a:t>Change</a:t>
            </a:r>
            <a:r>
              <a:rPr lang="nb-NO" sz="1600">
                <a:solidFill>
                  <a:schemeClr val="lt1"/>
                </a:solidFill>
              </a:rPr>
              <a:t> </a:t>
            </a:r>
            <a:r>
              <a:rPr lang="nb-NO" sz="1600" err="1">
                <a:solidFill>
                  <a:schemeClr val="lt1"/>
                </a:solidFill>
              </a:rPr>
              <a:t>picture</a:t>
            </a:r>
            <a:r>
              <a:rPr lang="nb-NO" sz="1600">
                <a:solidFill>
                  <a:schemeClr val="lt1"/>
                </a:solidFill>
              </a:rPr>
              <a:t>..» -&gt; «From file».</a:t>
            </a:r>
          </a:p>
        </p:txBody>
      </p:sp>
      <p:sp>
        <p:nvSpPr>
          <p:cNvPr id="8" name="Plassholder for tekst 2">
            <a:extLst>
              <a:ext uri="{FF2B5EF4-FFF2-40B4-BE49-F238E27FC236}">
                <a16:creationId xmlns:a16="http://schemas.microsoft.com/office/drawing/2014/main" id="{8260F76B-BFBF-DBE0-5F98-B947BC4DFFAF}"/>
              </a:ext>
            </a:extLst>
          </p:cNvPr>
          <p:cNvSpPr>
            <a:spLocks noGrp="1"/>
          </p:cNvSpPr>
          <p:nvPr>
            <p:ph type="body" sz="quarter" idx="18" hasCustomPrompt="1"/>
          </p:nvPr>
        </p:nvSpPr>
        <p:spPr>
          <a:xfrm>
            <a:off x="746123" y="1484935"/>
            <a:ext cx="4809726" cy="674031"/>
          </a:xfrm>
          <a:prstGeom prst="rect">
            <a:avLst/>
          </a:prstGeom>
        </p:spPr>
        <p:txBody>
          <a:bodyPr lIns="0" tIns="0" rIns="0" bIns="0">
            <a:noAutofit/>
          </a:bodyPr>
          <a:lstStyle>
            <a:lvl1pPr marL="0" indent="0">
              <a:lnSpc>
                <a:spcPct val="90000"/>
              </a:lnSpc>
              <a:spcBef>
                <a:spcPts val="0"/>
              </a:spcBef>
              <a:buNone/>
              <a:defRPr sz="2400">
                <a:solidFill>
                  <a:schemeClr val="tx1"/>
                </a:solidFill>
              </a:defRPr>
            </a:lvl1pPr>
            <a:lvl2pPr marL="457200" indent="0">
              <a:buNone/>
              <a:defRPr sz="2400">
                <a:solidFill>
                  <a:srgbClr val="030354"/>
                </a:solidFill>
              </a:defRPr>
            </a:lvl2pPr>
            <a:lvl3pPr marL="914400" indent="0">
              <a:buNone/>
              <a:defRPr sz="2400">
                <a:solidFill>
                  <a:srgbClr val="030354"/>
                </a:solidFill>
              </a:defRPr>
            </a:lvl3pPr>
            <a:lvl4pPr marL="1371600" indent="0">
              <a:buNone/>
              <a:defRPr sz="2400">
                <a:solidFill>
                  <a:srgbClr val="030354"/>
                </a:solidFill>
              </a:defRPr>
            </a:lvl4pPr>
            <a:lvl5pPr marL="1828800" indent="0">
              <a:buNone/>
              <a:defRPr sz="2400">
                <a:solidFill>
                  <a:srgbClr val="030354"/>
                </a:solidFill>
              </a:defRPr>
            </a:lvl5pPr>
          </a:lstStyle>
          <a:p>
            <a:pPr>
              <a:defRPr b="0" i="0"/>
            </a:pPr>
            <a:r>
              <a:rPr lang="2057" sz="2400">
                <a:solidFill>
                  <a:srgbClr val="030354"/>
                </a:solidFill>
                <a:latin typeface="Arial" panose="020B0604020202020204" pitchFamily="34" charset="0"/>
                <a:ea typeface="+mn-ea"/>
              </a:rPr>
              <a:t>Two-part project name that can be long in 24pt.</a:t>
            </a:r>
            <a:endParaRPr lang="2057" sz="2400" dirty="0">
              <a:solidFill>
                <a:srgbClr val="030354"/>
              </a:solidFill>
              <a:latin typeface="Arial" panose="020B0604020202020204" pitchFamily="34" charset="0"/>
              <a:ea typeface="+mn-ea"/>
            </a:endParaRPr>
          </a:p>
        </p:txBody>
      </p:sp>
      <p:pic>
        <p:nvPicPr>
          <p:cNvPr id="2" name="Grafikk 24">
            <a:extLst>
              <a:ext uri="{FF2B5EF4-FFF2-40B4-BE49-F238E27FC236}">
                <a16:creationId xmlns:a16="http://schemas.microsoft.com/office/drawing/2014/main" id="{E7FB2BE2-8A53-6C1E-E05E-290A6BB99A2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55253" y="290515"/>
            <a:ext cx="591605" cy="585747"/>
          </a:xfrm>
          <a:prstGeom prst="rect">
            <a:avLst/>
          </a:prstGeom>
        </p:spPr>
      </p:pic>
      <p:sp>
        <p:nvSpPr>
          <p:cNvPr id="3" name="Tittel 1">
            <a:extLst>
              <a:ext uri="{FF2B5EF4-FFF2-40B4-BE49-F238E27FC236}">
                <a16:creationId xmlns:a16="http://schemas.microsoft.com/office/drawing/2014/main" id="{95EF8A36-243A-50A7-0F41-AFAD7BA267C0}"/>
              </a:ext>
            </a:extLst>
          </p:cNvPr>
          <p:cNvSpPr>
            <a:spLocks noGrp="1"/>
          </p:cNvSpPr>
          <p:nvPr>
            <p:ph type="title" hasCustomPrompt="1"/>
          </p:nvPr>
        </p:nvSpPr>
        <p:spPr>
          <a:xfrm>
            <a:off x="746121" y="844640"/>
            <a:ext cx="4809727" cy="498598"/>
          </a:xfrm>
        </p:spPr>
        <p:txBody>
          <a:bodyPr lIns="0" tIns="0" rIns="0" bIns="0">
            <a:spAutoFit/>
          </a:bodyPr>
          <a:lstStyle>
            <a:lvl1pPr>
              <a:defRPr sz="3600">
                <a:solidFill>
                  <a:srgbClr val="3408AC"/>
                </a:solidFill>
              </a:defRPr>
            </a:lvl1pPr>
          </a:lstStyle>
          <a:p>
            <a:pPr>
              <a:defRPr b="0" i="0"/>
            </a:pPr>
            <a:r>
              <a:rPr lang="nb-NO" spc="-100" dirty="0">
                <a:solidFill>
                  <a:srgbClr val="3408AC"/>
                </a:solidFill>
                <a:latin typeface="Arial" panose="020B0604020202020204" pitchFamily="34" charset="0"/>
                <a:ea typeface="+mn-ea"/>
              </a:rPr>
              <a:t>Project </a:t>
            </a:r>
            <a:r>
              <a:rPr lang="nb-NO" spc="-100" dirty="0" err="1">
                <a:solidFill>
                  <a:srgbClr val="3408AC"/>
                </a:solidFill>
                <a:latin typeface="Arial" panose="020B0604020202020204" pitchFamily="34" charset="0"/>
                <a:ea typeface="+mn-ea"/>
              </a:rPr>
              <a:t>name</a:t>
            </a:r>
            <a:r>
              <a:rPr lang="nb-NO" spc="-100" dirty="0">
                <a:solidFill>
                  <a:srgbClr val="3408AC"/>
                </a:solidFill>
                <a:latin typeface="Arial" panose="020B0604020202020204" pitchFamily="34" charset="0"/>
                <a:ea typeface="+mn-ea"/>
              </a:rPr>
              <a:t> 36pt.</a:t>
            </a:r>
            <a:endParaRPr lang="2057" spc="-100" dirty="0">
              <a:solidFill>
                <a:srgbClr val="3408AC"/>
              </a:solidFill>
              <a:latin typeface="Arial" panose="020B0604020202020204" pitchFamily="34" charset="0"/>
              <a:ea typeface="+mn-ea"/>
            </a:endParaRPr>
          </a:p>
        </p:txBody>
      </p:sp>
    </p:spTree>
    <p:extLst>
      <p:ext uri="{BB962C8B-B14F-4D97-AF65-F5344CB8AC3E}">
        <p14:creationId xmlns:p14="http://schemas.microsoft.com/office/powerpoint/2010/main" val="1292766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40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_Prosjektforside #2">
    <p:bg>
      <p:bgRef idx="1001">
        <a:schemeClr val="bg2"/>
      </p:bgRef>
    </p:bg>
    <p:spTree>
      <p:nvGrpSpPr>
        <p:cNvPr id="1" name=""/>
        <p:cNvGrpSpPr/>
        <p:nvPr/>
      </p:nvGrpSpPr>
      <p:grpSpPr>
        <a:xfrm>
          <a:off x="0" y="0"/>
          <a:ext cx="0" cy="0"/>
          <a:chOff x="0" y="0"/>
          <a:chExt cx="0" cy="0"/>
        </a:xfrm>
      </p:grpSpPr>
      <p:sp>
        <p:nvSpPr>
          <p:cNvPr id="12" name="Plassholder for bilde 10">
            <a:extLst>
              <a:ext uri="{FF2B5EF4-FFF2-40B4-BE49-F238E27FC236}">
                <a16:creationId xmlns:a16="http://schemas.microsoft.com/office/drawing/2014/main" id="{11EE9EA4-AE9D-47D7-89D6-3A4465F629E4}"/>
              </a:ext>
            </a:extLst>
          </p:cNvPr>
          <p:cNvSpPr>
            <a:spLocks noGrp="1"/>
          </p:cNvSpPr>
          <p:nvPr>
            <p:ph type="pic" sz="quarter" idx="14" hasCustomPrompt="1"/>
          </p:nvPr>
        </p:nvSpPr>
        <p:spPr>
          <a:xfrm>
            <a:off x="-1" y="2446125"/>
            <a:ext cx="5683166" cy="3730838"/>
          </a:xfrm>
          <a:prstGeom prst="rect">
            <a:avLst/>
          </a:prstGeom>
          <a:solidFill>
            <a:schemeClr val="bg1">
              <a:lumMod val="65000"/>
            </a:schemeClr>
          </a:solidFill>
        </p:spPr>
        <p:txBody>
          <a:bodyPr tIns="706142">
            <a:noAutofit/>
          </a:bodyPr>
          <a:lstStyle>
            <a:lvl1pPr marL="228600" indent="-228600" algn="ctr" defTabSz="914400" rtl="0" eaLnBrk="1" latinLnBrk="0" hangingPunct="1">
              <a:lnSpc>
                <a:spcPct val="120000"/>
              </a:lnSpc>
              <a:spcBef>
                <a:spcPts val="1000"/>
              </a:spcBef>
              <a:buFont typeface="Arial" panose="020B0604020202020204" pitchFamily="34" charset="0"/>
              <a:buNone/>
              <a:defRPr sz="1800"/>
            </a:lvl1pPr>
          </a:lstStyle>
          <a:p>
            <a:r>
              <a:rPr lang="nb-NO"/>
              <a:t>Picture</a:t>
            </a:r>
          </a:p>
        </p:txBody>
      </p:sp>
      <p:sp>
        <p:nvSpPr>
          <p:cNvPr id="4" name="Plassholder for dato 3">
            <a:extLst>
              <a:ext uri="{FF2B5EF4-FFF2-40B4-BE49-F238E27FC236}">
                <a16:creationId xmlns:a16="http://schemas.microsoft.com/office/drawing/2014/main" id="{D8BC9921-4481-4A6D-88B8-4EA941D74205}"/>
              </a:ext>
            </a:extLst>
          </p:cNvPr>
          <p:cNvSpPr>
            <a:spLocks noGrp="1"/>
          </p:cNvSpPr>
          <p:nvPr>
            <p:ph type="dt" sz="half" idx="10"/>
          </p:nvPr>
        </p:nvSpPr>
        <p:spPr/>
        <p:txBody>
          <a:bodyPr>
            <a:noAutofit/>
          </a:bodyPr>
          <a:lstStyle/>
          <a:p>
            <a:fld id="{14463DC0-34DA-4C18-AB00-4938EE730E8F}" type="datetimeFigureOut">
              <a:rPr lang="nb-NO" smtClean="0"/>
              <a:t>05.01.2024</a:t>
            </a:fld>
            <a:endParaRPr lang="nb-NO"/>
          </a:p>
        </p:txBody>
      </p:sp>
      <p:sp>
        <p:nvSpPr>
          <p:cNvPr id="5" name="Plassholder for bunntekst 4">
            <a:extLst>
              <a:ext uri="{FF2B5EF4-FFF2-40B4-BE49-F238E27FC236}">
                <a16:creationId xmlns:a16="http://schemas.microsoft.com/office/drawing/2014/main" id="{C7900666-853F-4A5F-BAD3-44022ACDF606}"/>
              </a:ext>
            </a:extLst>
          </p:cNvPr>
          <p:cNvSpPr>
            <a:spLocks noGrp="1"/>
          </p:cNvSpPr>
          <p:nvPr>
            <p:ph type="ftr" sz="quarter" idx="11"/>
          </p:nvPr>
        </p:nvSpPr>
        <p:spPr/>
        <p:txBody>
          <a:bodyPr>
            <a:noAutofit/>
          </a:bodyPr>
          <a:lstStyle/>
          <a:p>
            <a:endParaRPr lang="nb-NO"/>
          </a:p>
        </p:txBody>
      </p:sp>
      <p:sp>
        <p:nvSpPr>
          <p:cNvPr id="6" name="Plassholder for lysbildenummer 5">
            <a:extLst>
              <a:ext uri="{FF2B5EF4-FFF2-40B4-BE49-F238E27FC236}">
                <a16:creationId xmlns:a16="http://schemas.microsoft.com/office/drawing/2014/main" id="{C9FF1D2D-0AD3-446A-A0B9-1A1779E4A029}"/>
              </a:ext>
            </a:extLst>
          </p:cNvPr>
          <p:cNvSpPr>
            <a:spLocks noGrp="1"/>
          </p:cNvSpPr>
          <p:nvPr>
            <p:ph type="sldNum" sz="quarter" idx="12"/>
          </p:nvPr>
        </p:nvSpPr>
        <p:spPr/>
        <p:txBody>
          <a:bodyPr>
            <a:noAutofit/>
          </a:bodyPr>
          <a:lstStyle/>
          <a:p>
            <a:fld id="{990ACCAC-F71B-46BC-A820-B3475874735F}" type="slidenum">
              <a:rPr lang="nb-NO" smtClean="0"/>
              <a:pPr/>
              <a:t>‹#›</a:t>
            </a:fld>
            <a:endParaRPr lang="nb-NO"/>
          </a:p>
        </p:txBody>
      </p:sp>
      <p:cxnSp>
        <p:nvCxnSpPr>
          <p:cNvPr id="11" name="Rett linje 10">
            <a:extLst>
              <a:ext uri="{FF2B5EF4-FFF2-40B4-BE49-F238E27FC236}">
                <a16:creationId xmlns:a16="http://schemas.microsoft.com/office/drawing/2014/main" id="{7AEE9618-AAAD-4CD7-B845-B963EF039F67}"/>
              </a:ext>
            </a:extLst>
          </p:cNvPr>
          <p:cNvCxnSpPr>
            <a:cxnSpLocks/>
          </p:cNvCxnSpPr>
          <p:nvPr userDrawn="1"/>
        </p:nvCxnSpPr>
        <p:spPr>
          <a:xfrm>
            <a:off x="6110647" y="844640"/>
            <a:ext cx="0" cy="5346838"/>
          </a:xfrm>
          <a:prstGeom prst="line">
            <a:avLst/>
          </a:prstGeom>
          <a:ln w="12700">
            <a:solidFill>
              <a:srgbClr val="820057">
                <a:alpha val="40000"/>
              </a:srgbClr>
            </a:solidFill>
          </a:ln>
        </p:spPr>
        <p:style>
          <a:lnRef idx="1">
            <a:schemeClr val="accent1"/>
          </a:lnRef>
          <a:fillRef idx="0">
            <a:schemeClr val="accent1"/>
          </a:fillRef>
          <a:effectRef idx="0">
            <a:schemeClr val="accent1"/>
          </a:effectRef>
          <a:fontRef idx="minor">
            <a:schemeClr val="tx1"/>
          </a:fontRef>
        </p:style>
      </p:cxnSp>
      <p:sp>
        <p:nvSpPr>
          <p:cNvPr id="21" name="Plassholder for tekst 2">
            <a:extLst>
              <a:ext uri="{FF2B5EF4-FFF2-40B4-BE49-F238E27FC236}">
                <a16:creationId xmlns:a16="http://schemas.microsoft.com/office/drawing/2014/main" id="{191AFDBD-DA21-458E-84B2-32701433BE62}"/>
              </a:ext>
            </a:extLst>
          </p:cNvPr>
          <p:cNvSpPr>
            <a:spLocks noGrp="1"/>
          </p:cNvSpPr>
          <p:nvPr>
            <p:ph type="body" sz="quarter" idx="17" hasCustomPrompt="1"/>
          </p:nvPr>
        </p:nvSpPr>
        <p:spPr>
          <a:xfrm>
            <a:off x="6665446" y="1121817"/>
            <a:ext cx="4809726" cy="5040630"/>
          </a:xfrm>
          <a:prstGeom prst="rect">
            <a:avLst/>
          </a:prstGeom>
        </p:spPr>
        <p:txBody>
          <a:bodyPr lIns="0" tIns="0" rIns="0" bIns="0">
            <a:noAutofit/>
          </a:bodyPr>
          <a:lstStyle>
            <a:lvl1pPr marL="0" indent="0">
              <a:lnSpc>
                <a:spcPct val="100000"/>
              </a:lnSpc>
              <a:spcBef>
                <a:spcPts val="1000"/>
              </a:spcBef>
              <a:buNone/>
              <a:defRPr sz="1600">
                <a:solidFill>
                  <a:schemeClr val="tx1"/>
                </a:solidFill>
              </a:defRPr>
            </a:lvl1pPr>
            <a:lvl2pPr marL="457200" indent="0">
              <a:buNone/>
              <a:defRPr sz="2400">
                <a:solidFill>
                  <a:srgbClr val="030354"/>
                </a:solidFill>
              </a:defRPr>
            </a:lvl2pPr>
            <a:lvl3pPr marL="914400" indent="0">
              <a:buNone/>
              <a:defRPr sz="2400">
                <a:solidFill>
                  <a:srgbClr val="030354"/>
                </a:solidFill>
              </a:defRPr>
            </a:lvl3pPr>
            <a:lvl4pPr marL="1371600" indent="0">
              <a:buNone/>
              <a:defRPr sz="2400">
                <a:solidFill>
                  <a:srgbClr val="030354"/>
                </a:solidFill>
              </a:defRPr>
            </a:lvl4pPr>
            <a:lvl5pPr marL="1828800" indent="0">
              <a:buNone/>
              <a:defRPr sz="2400">
                <a:solidFill>
                  <a:srgbClr val="030354"/>
                </a:solidFill>
              </a:defRPr>
            </a:lvl5pPr>
          </a:lstStyle>
          <a:p>
            <a:r>
              <a:rPr lang="en-US" dirty="0"/>
              <a:t>This is the project’s “front page”, this first version has the name and picture on the left and an open column for content on the right side. Here there is space for a first paragraph in 16 pt. and the rest of the page can be used freely.</a:t>
            </a:r>
          </a:p>
          <a:p>
            <a:endParaRPr lang="nb-NO" b="1" dirty="0">
              <a:solidFill>
                <a:schemeClr val="accent6"/>
              </a:solidFill>
            </a:endParaRPr>
          </a:p>
        </p:txBody>
      </p:sp>
      <p:sp>
        <p:nvSpPr>
          <p:cNvPr id="15" name="TekstSylinder 14">
            <a:extLst>
              <a:ext uri="{FF2B5EF4-FFF2-40B4-BE49-F238E27FC236}">
                <a16:creationId xmlns:a16="http://schemas.microsoft.com/office/drawing/2014/main" id="{FC140108-B195-4063-8AE2-1AB2BCAEFC29}"/>
              </a:ext>
            </a:extLst>
          </p:cNvPr>
          <p:cNvSpPr txBox="1"/>
          <p:nvPr userDrawn="1"/>
        </p:nvSpPr>
        <p:spPr>
          <a:xfrm>
            <a:off x="5838825" y="-770040"/>
            <a:ext cx="6353175" cy="584775"/>
          </a:xfrm>
          <a:prstGeom prst="rect">
            <a:avLst/>
          </a:prstGeom>
          <a:solidFill>
            <a:schemeClr val="bg2"/>
          </a:solidFill>
        </p:spPr>
        <p:txBody>
          <a:bodyPr wrap="square" rtlCol="0">
            <a:spAutoFit/>
          </a:bodyPr>
          <a:lstStyle/>
          <a:p>
            <a:r>
              <a:rPr lang="nb-NO" sz="1600" b="1">
                <a:solidFill>
                  <a:schemeClr val="lt1"/>
                </a:solidFill>
              </a:rPr>
              <a:t>Change insterted picture: </a:t>
            </a:r>
          </a:p>
          <a:p>
            <a:r>
              <a:rPr lang="nb-NO" sz="1600">
                <a:solidFill>
                  <a:schemeClr val="lt1"/>
                </a:solidFill>
              </a:rPr>
              <a:t>Right-</a:t>
            </a:r>
            <a:r>
              <a:rPr lang="nb-NO" sz="1600" err="1">
                <a:solidFill>
                  <a:schemeClr val="lt1"/>
                </a:solidFill>
              </a:rPr>
              <a:t>click</a:t>
            </a:r>
            <a:r>
              <a:rPr lang="nb-NO" sz="1600">
                <a:solidFill>
                  <a:schemeClr val="lt1"/>
                </a:solidFill>
              </a:rPr>
              <a:t> </a:t>
            </a:r>
            <a:r>
              <a:rPr lang="nb-NO" sz="1600" err="1">
                <a:solidFill>
                  <a:schemeClr val="lt1"/>
                </a:solidFill>
              </a:rPr>
              <a:t>the</a:t>
            </a:r>
            <a:r>
              <a:rPr lang="nb-NO" sz="1600">
                <a:solidFill>
                  <a:schemeClr val="lt1"/>
                </a:solidFill>
              </a:rPr>
              <a:t> </a:t>
            </a:r>
            <a:r>
              <a:rPr lang="nb-NO" sz="1600" err="1">
                <a:solidFill>
                  <a:schemeClr val="lt1"/>
                </a:solidFill>
              </a:rPr>
              <a:t>picture</a:t>
            </a:r>
            <a:r>
              <a:rPr lang="nb-NO" sz="1600">
                <a:solidFill>
                  <a:schemeClr val="lt1"/>
                </a:solidFill>
              </a:rPr>
              <a:t> and </a:t>
            </a:r>
            <a:r>
              <a:rPr lang="nb-NO" sz="1600" err="1">
                <a:solidFill>
                  <a:schemeClr val="lt1"/>
                </a:solidFill>
              </a:rPr>
              <a:t>select</a:t>
            </a:r>
            <a:r>
              <a:rPr lang="nb-NO" sz="1600">
                <a:solidFill>
                  <a:schemeClr val="lt1"/>
                </a:solidFill>
              </a:rPr>
              <a:t> «</a:t>
            </a:r>
            <a:r>
              <a:rPr lang="nb-NO" sz="1600" err="1">
                <a:solidFill>
                  <a:schemeClr val="lt1"/>
                </a:solidFill>
              </a:rPr>
              <a:t>Change</a:t>
            </a:r>
            <a:r>
              <a:rPr lang="nb-NO" sz="1600">
                <a:solidFill>
                  <a:schemeClr val="lt1"/>
                </a:solidFill>
              </a:rPr>
              <a:t> </a:t>
            </a:r>
            <a:r>
              <a:rPr lang="nb-NO" sz="1600" err="1">
                <a:solidFill>
                  <a:schemeClr val="lt1"/>
                </a:solidFill>
              </a:rPr>
              <a:t>picture</a:t>
            </a:r>
            <a:r>
              <a:rPr lang="nb-NO" sz="1600">
                <a:solidFill>
                  <a:schemeClr val="lt1"/>
                </a:solidFill>
              </a:rPr>
              <a:t>..» -&gt; «From file».</a:t>
            </a:r>
          </a:p>
        </p:txBody>
      </p:sp>
      <p:sp>
        <p:nvSpPr>
          <p:cNvPr id="8" name="Plassholder for tekst 2">
            <a:extLst>
              <a:ext uri="{FF2B5EF4-FFF2-40B4-BE49-F238E27FC236}">
                <a16:creationId xmlns:a16="http://schemas.microsoft.com/office/drawing/2014/main" id="{8260F76B-BFBF-DBE0-5F98-B947BC4DFFAF}"/>
              </a:ext>
            </a:extLst>
          </p:cNvPr>
          <p:cNvSpPr>
            <a:spLocks noGrp="1"/>
          </p:cNvSpPr>
          <p:nvPr>
            <p:ph type="body" sz="quarter" idx="18" hasCustomPrompt="1"/>
          </p:nvPr>
        </p:nvSpPr>
        <p:spPr>
          <a:xfrm>
            <a:off x="746123" y="1484935"/>
            <a:ext cx="4809726" cy="674031"/>
          </a:xfrm>
          <a:prstGeom prst="rect">
            <a:avLst/>
          </a:prstGeom>
        </p:spPr>
        <p:txBody>
          <a:bodyPr lIns="0" tIns="0" rIns="0" bIns="0">
            <a:noAutofit/>
          </a:bodyPr>
          <a:lstStyle>
            <a:lvl1pPr marL="0" indent="0">
              <a:lnSpc>
                <a:spcPct val="90000"/>
              </a:lnSpc>
              <a:spcBef>
                <a:spcPts val="0"/>
              </a:spcBef>
              <a:buNone/>
              <a:defRPr sz="2400">
                <a:solidFill>
                  <a:schemeClr val="tx1"/>
                </a:solidFill>
              </a:defRPr>
            </a:lvl1pPr>
            <a:lvl2pPr marL="457200" indent="0">
              <a:buNone/>
              <a:defRPr sz="2400">
                <a:solidFill>
                  <a:srgbClr val="030354"/>
                </a:solidFill>
              </a:defRPr>
            </a:lvl2pPr>
            <a:lvl3pPr marL="914400" indent="0">
              <a:buNone/>
              <a:defRPr sz="2400">
                <a:solidFill>
                  <a:srgbClr val="030354"/>
                </a:solidFill>
              </a:defRPr>
            </a:lvl3pPr>
            <a:lvl4pPr marL="1371600" indent="0">
              <a:buNone/>
              <a:defRPr sz="2400">
                <a:solidFill>
                  <a:srgbClr val="030354"/>
                </a:solidFill>
              </a:defRPr>
            </a:lvl4pPr>
            <a:lvl5pPr marL="1828800" indent="0">
              <a:buNone/>
              <a:defRPr sz="2400">
                <a:solidFill>
                  <a:srgbClr val="030354"/>
                </a:solidFill>
              </a:defRPr>
            </a:lvl5pPr>
          </a:lstStyle>
          <a:p>
            <a:pPr>
              <a:defRPr b="0" i="0"/>
            </a:pPr>
            <a:r>
              <a:rPr lang="2057" sz="2400">
                <a:solidFill>
                  <a:srgbClr val="030354"/>
                </a:solidFill>
                <a:latin typeface="Arial" panose="020B0604020202020204" pitchFamily="34" charset="0"/>
                <a:ea typeface="+mn-ea"/>
              </a:rPr>
              <a:t>Two-part project name that can be long in 24pt.</a:t>
            </a:r>
            <a:endParaRPr lang="2057" sz="2400" dirty="0">
              <a:solidFill>
                <a:srgbClr val="030354"/>
              </a:solidFill>
              <a:latin typeface="Arial" panose="020B0604020202020204" pitchFamily="34" charset="0"/>
              <a:ea typeface="+mn-ea"/>
            </a:endParaRPr>
          </a:p>
        </p:txBody>
      </p:sp>
      <p:pic>
        <p:nvPicPr>
          <p:cNvPr id="10" name="Picture 9" descr="A black background with purple letters&#10;&#10;Description automatically generated">
            <a:extLst>
              <a:ext uri="{FF2B5EF4-FFF2-40B4-BE49-F238E27FC236}">
                <a16:creationId xmlns:a16="http://schemas.microsoft.com/office/drawing/2014/main" id="{1EA3A30B-AA22-2DCA-B84C-78B6143A295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81548" y="229362"/>
            <a:ext cx="1338546" cy="552416"/>
          </a:xfrm>
          <a:prstGeom prst="rect">
            <a:avLst/>
          </a:prstGeom>
        </p:spPr>
      </p:pic>
      <p:sp>
        <p:nvSpPr>
          <p:cNvPr id="2" name="Tittel 1">
            <a:extLst>
              <a:ext uri="{FF2B5EF4-FFF2-40B4-BE49-F238E27FC236}">
                <a16:creationId xmlns:a16="http://schemas.microsoft.com/office/drawing/2014/main" id="{8E2622FC-973D-C39B-CF99-C294319F643B}"/>
              </a:ext>
            </a:extLst>
          </p:cNvPr>
          <p:cNvSpPr>
            <a:spLocks noGrp="1"/>
          </p:cNvSpPr>
          <p:nvPr>
            <p:ph type="title" hasCustomPrompt="1"/>
          </p:nvPr>
        </p:nvSpPr>
        <p:spPr>
          <a:xfrm>
            <a:off x="746121" y="844640"/>
            <a:ext cx="4809727" cy="498598"/>
          </a:xfrm>
        </p:spPr>
        <p:txBody>
          <a:bodyPr lIns="0" tIns="0" rIns="0" bIns="0">
            <a:spAutoFit/>
          </a:bodyPr>
          <a:lstStyle>
            <a:lvl1pPr>
              <a:defRPr sz="3600">
                <a:solidFill>
                  <a:srgbClr val="3408AC"/>
                </a:solidFill>
              </a:defRPr>
            </a:lvl1pPr>
          </a:lstStyle>
          <a:p>
            <a:pPr>
              <a:defRPr b="0" i="0"/>
            </a:pPr>
            <a:r>
              <a:rPr lang="nb-NO" spc="-100" dirty="0">
                <a:solidFill>
                  <a:srgbClr val="3408AC"/>
                </a:solidFill>
                <a:latin typeface="Arial" panose="020B0604020202020204" pitchFamily="34" charset="0"/>
                <a:ea typeface="+mn-ea"/>
              </a:rPr>
              <a:t>Project </a:t>
            </a:r>
            <a:r>
              <a:rPr lang="nb-NO" spc="-100" dirty="0" err="1">
                <a:solidFill>
                  <a:srgbClr val="3408AC"/>
                </a:solidFill>
                <a:latin typeface="Arial" panose="020B0604020202020204" pitchFamily="34" charset="0"/>
                <a:ea typeface="+mn-ea"/>
              </a:rPr>
              <a:t>name</a:t>
            </a:r>
            <a:r>
              <a:rPr lang="nb-NO" spc="-100" dirty="0">
                <a:solidFill>
                  <a:srgbClr val="3408AC"/>
                </a:solidFill>
                <a:latin typeface="Arial" panose="020B0604020202020204" pitchFamily="34" charset="0"/>
                <a:ea typeface="+mn-ea"/>
              </a:rPr>
              <a:t> 36pt.</a:t>
            </a:r>
            <a:endParaRPr lang="2057" spc="-100" dirty="0">
              <a:solidFill>
                <a:srgbClr val="3408AC"/>
              </a:solidFill>
              <a:latin typeface="Arial" panose="020B0604020202020204" pitchFamily="34" charset="0"/>
              <a:ea typeface="+mn-ea"/>
            </a:endParaRPr>
          </a:p>
        </p:txBody>
      </p:sp>
    </p:spTree>
    <p:extLst>
      <p:ext uri="{BB962C8B-B14F-4D97-AF65-F5344CB8AC3E}">
        <p14:creationId xmlns:p14="http://schemas.microsoft.com/office/powerpoint/2010/main" val="2010829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Prosjektforside #3">
    <p:bg>
      <p:bgRef idx="1001">
        <a:schemeClr val="bg2"/>
      </p:bgRef>
    </p:bg>
    <p:spTree>
      <p:nvGrpSpPr>
        <p:cNvPr id="1" name=""/>
        <p:cNvGrpSpPr/>
        <p:nvPr/>
      </p:nvGrpSpPr>
      <p:grpSpPr>
        <a:xfrm>
          <a:off x="0" y="0"/>
          <a:ext cx="0" cy="0"/>
          <a:chOff x="0" y="0"/>
          <a:chExt cx="0" cy="0"/>
        </a:xfrm>
      </p:grpSpPr>
      <p:sp>
        <p:nvSpPr>
          <p:cNvPr id="12" name="Plassholder for bilde 10">
            <a:extLst>
              <a:ext uri="{FF2B5EF4-FFF2-40B4-BE49-F238E27FC236}">
                <a16:creationId xmlns:a16="http://schemas.microsoft.com/office/drawing/2014/main" id="{11EE9EA4-AE9D-47D7-89D6-3A4465F629E4}"/>
              </a:ext>
            </a:extLst>
          </p:cNvPr>
          <p:cNvSpPr>
            <a:spLocks noGrp="1"/>
          </p:cNvSpPr>
          <p:nvPr>
            <p:ph type="pic" sz="quarter" idx="14" hasCustomPrompt="1"/>
          </p:nvPr>
        </p:nvSpPr>
        <p:spPr>
          <a:xfrm>
            <a:off x="6167612" y="956272"/>
            <a:ext cx="5143189" cy="4648933"/>
          </a:xfrm>
          <a:prstGeom prst="rect">
            <a:avLst/>
          </a:prstGeom>
          <a:solidFill>
            <a:schemeClr val="bg1">
              <a:lumMod val="65000"/>
            </a:schemeClr>
          </a:solidFill>
        </p:spPr>
        <p:txBody>
          <a:bodyPr tIns="706142">
            <a:noAutofit/>
          </a:bodyPr>
          <a:lstStyle>
            <a:lvl1pPr marL="228600" indent="-228600" algn="ctr" defTabSz="914400" rtl="0" eaLnBrk="1" latinLnBrk="0" hangingPunct="1">
              <a:lnSpc>
                <a:spcPct val="120000"/>
              </a:lnSpc>
              <a:spcBef>
                <a:spcPts val="1000"/>
              </a:spcBef>
              <a:buFont typeface="Arial" panose="020B0604020202020204" pitchFamily="34" charset="0"/>
              <a:buNone/>
              <a:defRPr sz="1800"/>
            </a:lvl1pPr>
          </a:lstStyle>
          <a:p>
            <a:r>
              <a:rPr lang="nb-NO"/>
              <a:t>Picture</a:t>
            </a:r>
          </a:p>
        </p:txBody>
      </p:sp>
      <p:sp>
        <p:nvSpPr>
          <p:cNvPr id="4" name="Plassholder for dato 3">
            <a:extLst>
              <a:ext uri="{FF2B5EF4-FFF2-40B4-BE49-F238E27FC236}">
                <a16:creationId xmlns:a16="http://schemas.microsoft.com/office/drawing/2014/main" id="{D8BC9921-4481-4A6D-88B8-4EA941D74205}"/>
              </a:ext>
            </a:extLst>
          </p:cNvPr>
          <p:cNvSpPr>
            <a:spLocks noGrp="1"/>
          </p:cNvSpPr>
          <p:nvPr>
            <p:ph type="dt" sz="half" idx="10"/>
          </p:nvPr>
        </p:nvSpPr>
        <p:spPr/>
        <p:txBody>
          <a:bodyPr>
            <a:noAutofit/>
          </a:bodyPr>
          <a:lstStyle/>
          <a:p>
            <a:fld id="{14463DC0-34DA-4C18-AB00-4938EE730E8F}" type="datetimeFigureOut">
              <a:rPr lang="nb-NO" smtClean="0"/>
              <a:t>05.01.2024</a:t>
            </a:fld>
            <a:endParaRPr lang="nb-NO"/>
          </a:p>
        </p:txBody>
      </p:sp>
      <p:sp>
        <p:nvSpPr>
          <p:cNvPr id="5" name="Plassholder for bunntekst 4">
            <a:extLst>
              <a:ext uri="{FF2B5EF4-FFF2-40B4-BE49-F238E27FC236}">
                <a16:creationId xmlns:a16="http://schemas.microsoft.com/office/drawing/2014/main" id="{C7900666-853F-4A5F-BAD3-44022ACDF606}"/>
              </a:ext>
            </a:extLst>
          </p:cNvPr>
          <p:cNvSpPr>
            <a:spLocks noGrp="1"/>
          </p:cNvSpPr>
          <p:nvPr>
            <p:ph type="ftr" sz="quarter" idx="11"/>
          </p:nvPr>
        </p:nvSpPr>
        <p:spPr/>
        <p:txBody>
          <a:bodyPr>
            <a:noAutofit/>
          </a:bodyPr>
          <a:lstStyle/>
          <a:p>
            <a:endParaRPr lang="nb-NO"/>
          </a:p>
        </p:txBody>
      </p:sp>
      <p:sp>
        <p:nvSpPr>
          <p:cNvPr id="6" name="Plassholder for lysbildenummer 5">
            <a:extLst>
              <a:ext uri="{FF2B5EF4-FFF2-40B4-BE49-F238E27FC236}">
                <a16:creationId xmlns:a16="http://schemas.microsoft.com/office/drawing/2014/main" id="{C9FF1D2D-0AD3-446A-A0B9-1A1779E4A029}"/>
              </a:ext>
            </a:extLst>
          </p:cNvPr>
          <p:cNvSpPr>
            <a:spLocks noGrp="1"/>
          </p:cNvSpPr>
          <p:nvPr>
            <p:ph type="sldNum" sz="quarter" idx="12"/>
          </p:nvPr>
        </p:nvSpPr>
        <p:spPr/>
        <p:txBody>
          <a:bodyPr>
            <a:noAutofit/>
          </a:bodyPr>
          <a:lstStyle/>
          <a:p>
            <a:fld id="{A7BAD8DE-9C7D-4019-8D95-EC0216D93A28}" type="slidenum">
              <a:rPr lang="nb-NO" smtClean="0"/>
              <a:pPr/>
              <a:t>‹#›</a:t>
            </a:fld>
            <a:endParaRPr lang="nb-NO"/>
          </a:p>
        </p:txBody>
      </p:sp>
      <p:cxnSp>
        <p:nvCxnSpPr>
          <p:cNvPr id="14" name="Rett linje 13">
            <a:extLst>
              <a:ext uri="{FF2B5EF4-FFF2-40B4-BE49-F238E27FC236}">
                <a16:creationId xmlns:a16="http://schemas.microsoft.com/office/drawing/2014/main" id="{D663036F-6A12-4AF0-8956-2D49CF96691F}"/>
              </a:ext>
            </a:extLst>
          </p:cNvPr>
          <p:cNvCxnSpPr>
            <a:cxnSpLocks/>
          </p:cNvCxnSpPr>
          <p:nvPr userDrawn="1"/>
        </p:nvCxnSpPr>
        <p:spPr>
          <a:xfrm>
            <a:off x="746122" y="2686140"/>
            <a:ext cx="4948622" cy="0"/>
          </a:xfrm>
          <a:prstGeom prst="line">
            <a:avLst/>
          </a:prstGeom>
          <a:ln w="12700">
            <a:solidFill>
              <a:srgbClr val="820057">
                <a:alpha val="40000"/>
              </a:srgbClr>
            </a:solidFill>
          </a:ln>
        </p:spPr>
        <p:style>
          <a:lnRef idx="1">
            <a:schemeClr val="accent1"/>
          </a:lnRef>
          <a:fillRef idx="0">
            <a:schemeClr val="accent1"/>
          </a:fillRef>
          <a:effectRef idx="0">
            <a:schemeClr val="accent1"/>
          </a:effectRef>
          <a:fontRef idx="minor">
            <a:schemeClr val="tx1"/>
          </a:fontRef>
        </p:style>
      </p:cxnSp>
      <p:sp>
        <p:nvSpPr>
          <p:cNvPr id="23" name="Plassholder for tekst 2">
            <a:extLst>
              <a:ext uri="{FF2B5EF4-FFF2-40B4-BE49-F238E27FC236}">
                <a16:creationId xmlns:a16="http://schemas.microsoft.com/office/drawing/2014/main" id="{BE3CFCE2-90DD-4D35-9787-FE5EBFCEF5BF}"/>
              </a:ext>
            </a:extLst>
          </p:cNvPr>
          <p:cNvSpPr>
            <a:spLocks noGrp="1"/>
          </p:cNvSpPr>
          <p:nvPr>
            <p:ph type="body" sz="quarter" idx="17" hasCustomPrompt="1"/>
          </p:nvPr>
        </p:nvSpPr>
        <p:spPr>
          <a:xfrm>
            <a:off x="746122" y="3101550"/>
            <a:ext cx="4809726" cy="2880360"/>
          </a:xfrm>
          <a:prstGeom prst="rect">
            <a:avLst/>
          </a:prstGeom>
        </p:spPr>
        <p:txBody>
          <a:bodyPr lIns="0" tIns="0" rIns="0" bIns="0">
            <a:noAutofit/>
          </a:bodyPr>
          <a:lstStyle>
            <a:lvl1pPr marL="0" indent="0">
              <a:lnSpc>
                <a:spcPct val="100000"/>
              </a:lnSpc>
              <a:spcBef>
                <a:spcPts val="1000"/>
              </a:spcBef>
              <a:buNone/>
              <a:defRPr sz="1600">
                <a:solidFill>
                  <a:schemeClr val="tx1"/>
                </a:solidFill>
              </a:defRPr>
            </a:lvl1pPr>
            <a:lvl2pPr marL="457200" indent="0">
              <a:buNone/>
              <a:defRPr sz="2400">
                <a:solidFill>
                  <a:srgbClr val="030354"/>
                </a:solidFill>
              </a:defRPr>
            </a:lvl2pPr>
            <a:lvl3pPr marL="914400" indent="0">
              <a:buNone/>
              <a:defRPr sz="2400">
                <a:solidFill>
                  <a:srgbClr val="030354"/>
                </a:solidFill>
              </a:defRPr>
            </a:lvl3pPr>
            <a:lvl4pPr marL="1371600" indent="0">
              <a:buNone/>
              <a:defRPr sz="2400">
                <a:solidFill>
                  <a:srgbClr val="030354"/>
                </a:solidFill>
              </a:defRPr>
            </a:lvl4pPr>
            <a:lvl5pPr marL="1828800" indent="0">
              <a:buNone/>
              <a:defRPr sz="2400">
                <a:solidFill>
                  <a:srgbClr val="030354"/>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The project's “front page”, with a two-part project name, with an open column for content on the left side and a picture/illustration on the right. Here there is space for a first paragraph in 16 pt. and the rest of the page can be used freely.</a:t>
            </a:r>
          </a:p>
        </p:txBody>
      </p:sp>
      <p:sp>
        <p:nvSpPr>
          <p:cNvPr id="25" name="Plassholder for tekst 12">
            <a:extLst>
              <a:ext uri="{FF2B5EF4-FFF2-40B4-BE49-F238E27FC236}">
                <a16:creationId xmlns:a16="http://schemas.microsoft.com/office/drawing/2014/main" id="{11ABE159-7401-4C89-ABD5-7E28CF5C5DA5}"/>
              </a:ext>
            </a:extLst>
          </p:cNvPr>
          <p:cNvSpPr>
            <a:spLocks noGrp="1"/>
          </p:cNvSpPr>
          <p:nvPr>
            <p:ph type="body" sz="quarter" idx="18" hasCustomPrompt="1"/>
          </p:nvPr>
        </p:nvSpPr>
        <p:spPr>
          <a:xfrm>
            <a:off x="6167611" y="5861244"/>
            <a:ext cx="4200249" cy="169277"/>
          </a:xfrm>
          <a:prstGeom prst="rect">
            <a:avLst/>
          </a:prstGeom>
        </p:spPr>
        <p:txBody>
          <a:bodyPr lIns="0" tIns="0" rIns="0" bIns="0">
            <a:noAutofit/>
          </a:bodyPr>
          <a:lstStyle>
            <a:lvl1pPr marL="0" indent="0" algn="l">
              <a:lnSpc>
                <a:spcPct val="100000"/>
              </a:lnSpc>
              <a:spcBef>
                <a:spcPts val="0"/>
              </a:spcBef>
              <a:buNone/>
              <a:defRPr sz="1100">
                <a:solidFill>
                  <a:srgbClr val="303030"/>
                </a:solidFill>
              </a:defRPr>
            </a:lvl1pPr>
            <a:lvl2pPr marL="457200" indent="0">
              <a:buNone/>
              <a:defRPr/>
            </a:lvl2pPr>
          </a:lstStyle>
          <a:p>
            <a:pPr lvl="0"/>
            <a:r>
              <a:rPr lang="en-US"/>
              <a:t>A caption or credit goes here</a:t>
            </a:r>
            <a:endParaRPr lang="nb-NO" dirty="0"/>
          </a:p>
        </p:txBody>
      </p:sp>
      <p:sp>
        <p:nvSpPr>
          <p:cNvPr id="27" name="Plassholder for tekst 2">
            <a:extLst>
              <a:ext uri="{FF2B5EF4-FFF2-40B4-BE49-F238E27FC236}">
                <a16:creationId xmlns:a16="http://schemas.microsoft.com/office/drawing/2014/main" id="{5B646516-8988-492F-AAD5-F533FF723DD8}"/>
              </a:ext>
            </a:extLst>
          </p:cNvPr>
          <p:cNvSpPr>
            <a:spLocks noGrp="1"/>
          </p:cNvSpPr>
          <p:nvPr>
            <p:ph type="body" sz="quarter" idx="16" hasCustomPrompt="1"/>
          </p:nvPr>
        </p:nvSpPr>
        <p:spPr>
          <a:xfrm>
            <a:off x="746123" y="1484935"/>
            <a:ext cx="4809726" cy="674031"/>
          </a:xfrm>
          <a:prstGeom prst="rect">
            <a:avLst/>
          </a:prstGeom>
        </p:spPr>
        <p:txBody>
          <a:bodyPr lIns="0" tIns="0" rIns="0" bIns="0">
            <a:noAutofit/>
          </a:bodyPr>
          <a:lstStyle>
            <a:lvl1pPr marL="0" indent="0">
              <a:lnSpc>
                <a:spcPct val="90000"/>
              </a:lnSpc>
              <a:spcBef>
                <a:spcPts val="0"/>
              </a:spcBef>
              <a:buNone/>
              <a:defRPr sz="2400">
                <a:solidFill>
                  <a:schemeClr val="tx1"/>
                </a:solidFill>
              </a:defRPr>
            </a:lvl1pPr>
            <a:lvl2pPr marL="457200" indent="0">
              <a:buNone/>
              <a:defRPr sz="2400">
                <a:solidFill>
                  <a:srgbClr val="030354"/>
                </a:solidFill>
              </a:defRPr>
            </a:lvl2pPr>
            <a:lvl3pPr marL="914400" indent="0">
              <a:buNone/>
              <a:defRPr sz="2400">
                <a:solidFill>
                  <a:srgbClr val="030354"/>
                </a:solidFill>
              </a:defRPr>
            </a:lvl3pPr>
            <a:lvl4pPr marL="1371600" indent="0">
              <a:buNone/>
              <a:defRPr sz="2400">
                <a:solidFill>
                  <a:srgbClr val="030354"/>
                </a:solidFill>
              </a:defRPr>
            </a:lvl4pPr>
            <a:lvl5pPr marL="1828800" indent="0">
              <a:buNone/>
              <a:defRPr sz="2400">
                <a:solidFill>
                  <a:srgbClr val="030354"/>
                </a:solidFill>
              </a:defRPr>
            </a:lvl5pPr>
          </a:lstStyle>
          <a:p>
            <a:pPr>
              <a:defRPr b="0" i="0"/>
            </a:pPr>
            <a:r>
              <a:rPr lang="2057" sz="2400" dirty="0">
                <a:solidFill>
                  <a:srgbClr val="030354"/>
                </a:solidFill>
                <a:latin typeface="Arial" panose="020B0604020202020204" pitchFamily="34" charset="0"/>
                <a:ea typeface="+mn-ea"/>
              </a:rPr>
              <a:t>Two-part project name that can be long in 24pt.</a:t>
            </a:r>
          </a:p>
        </p:txBody>
      </p:sp>
      <p:pic>
        <p:nvPicPr>
          <p:cNvPr id="29" name="Grafikk 28">
            <a:extLst>
              <a:ext uri="{FF2B5EF4-FFF2-40B4-BE49-F238E27FC236}">
                <a16:creationId xmlns:a16="http://schemas.microsoft.com/office/drawing/2014/main" id="{44ED7250-CC96-4950-A86F-4CDE70152AE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55253" y="290515"/>
            <a:ext cx="591605" cy="585747"/>
          </a:xfrm>
          <a:prstGeom prst="rect">
            <a:avLst/>
          </a:prstGeom>
        </p:spPr>
      </p:pic>
      <p:sp>
        <p:nvSpPr>
          <p:cNvPr id="15" name="TekstSylinder 14">
            <a:extLst>
              <a:ext uri="{FF2B5EF4-FFF2-40B4-BE49-F238E27FC236}">
                <a16:creationId xmlns:a16="http://schemas.microsoft.com/office/drawing/2014/main" id="{5BD13DC3-C9CB-4F51-A3C0-391A2A9E54B8}"/>
              </a:ext>
            </a:extLst>
          </p:cNvPr>
          <p:cNvSpPr txBox="1"/>
          <p:nvPr userDrawn="1"/>
        </p:nvSpPr>
        <p:spPr>
          <a:xfrm>
            <a:off x="5838825" y="-770040"/>
            <a:ext cx="6353175" cy="584775"/>
          </a:xfrm>
          <a:prstGeom prst="rect">
            <a:avLst/>
          </a:prstGeom>
          <a:solidFill>
            <a:schemeClr val="bg2"/>
          </a:solidFill>
        </p:spPr>
        <p:txBody>
          <a:bodyPr wrap="square" rtlCol="0">
            <a:spAutoFit/>
          </a:bodyPr>
          <a:lstStyle/>
          <a:p>
            <a:r>
              <a:rPr lang="nb-NO" sz="1600" b="1">
                <a:solidFill>
                  <a:schemeClr val="lt1"/>
                </a:solidFill>
              </a:rPr>
              <a:t>Change insterted picture: </a:t>
            </a:r>
          </a:p>
          <a:p>
            <a:r>
              <a:rPr lang="nb-NO" sz="1600">
                <a:solidFill>
                  <a:schemeClr val="lt1"/>
                </a:solidFill>
              </a:rPr>
              <a:t>Right-</a:t>
            </a:r>
            <a:r>
              <a:rPr lang="nb-NO" sz="1600" err="1">
                <a:solidFill>
                  <a:schemeClr val="lt1"/>
                </a:solidFill>
              </a:rPr>
              <a:t>click</a:t>
            </a:r>
            <a:r>
              <a:rPr lang="nb-NO" sz="1600">
                <a:solidFill>
                  <a:schemeClr val="lt1"/>
                </a:solidFill>
              </a:rPr>
              <a:t> </a:t>
            </a:r>
            <a:r>
              <a:rPr lang="nb-NO" sz="1600" err="1">
                <a:solidFill>
                  <a:schemeClr val="lt1"/>
                </a:solidFill>
              </a:rPr>
              <a:t>the</a:t>
            </a:r>
            <a:r>
              <a:rPr lang="nb-NO" sz="1600">
                <a:solidFill>
                  <a:schemeClr val="lt1"/>
                </a:solidFill>
              </a:rPr>
              <a:t> </a:t>
            </a:r>
            <a:r>
              <a:rPr lang="nb-NO" sz="1600" err="1">
                <a:solidFill>
                  <a:schemeClr val="lt1"/>
                </a:solidFill>
              </a:rPr>
              <a:t>picture</a:t>
            </a:r>
            <a:r>
              <a:rPr lang="nb-NO" sz="1600">
                <a:solidFill>
                  <a:schemeClr val="lt1"/>
                </a:solidFill>
              </a:rPr>
              <a:t> and </a:t>
            </a:r>
            <a:r>
              <a:rPr lang="nb-NO" sz="1600" err="1">
                <a:solidFill>
                  <a:schemeClr val="lt1"/>
                </a:solidFill>
              </a:rPr>
              <a:t>select</a:t>
            </a:r>
            <a:r>
              <a:rPr lang="nb-NO" sz="1600">
                <a:solidFill>
                  <a:schemeClr val="lt1"/>
                </a:solidFill>
              </a:rPr>
              <a:t> «</a:t>
            </a:r>
            <a:r>
              <a:rPr lang="nb-NO" sz="1600" err="1">
                <a:solidFill>
                  <a:schemeClr val="lt1"/>
                </a:solidFill>
              </a:rPr>
              <a:t>Change</a:t>
            </a:r>
            <a:r>
              <a:rPr lang="nb-NO" sz="1600">
                <a:solidFill>
                  <a:schemeClr val="lt1"/>
                </a:solidFill>
              </a:rPr>
              <a:t> </a:t>
            </a:r>
            <a:r>
              <a:rPr lang="nb-NO" sz="1600" err="1">
                <a:solidFill>
                  <a:schemeClr val="lt1"/>
                </a:solidFill>
              </a:rPr>
              <a:t>picture</a:t>
            </a:r>
            <a:r>
              <a:rPr lang="nb-NO" sz="1600">
                <a:solidFill>
                  <a:schemeClr val="lt1"/>
                </a:solidFill>
              </a:rPr>
              <a:t>..» -&gt; «From file».</a:t>
            </a:r>
          </a:p>
        </p:txBody>
      </p:sp>
      <p:sp>
        <p:nvSpPr>
          <p:cNvPr id="2" name="Tittel 1">
            <a:extLst>
              <a:ext uri="{FF2B5EF4-FFF2-40B4-BE49-F238E27FC236}">
                <a16:creationId xmlns:a16="http://schemas.microsoft.com/office/drawing/2014/main" id="{FFB7FF68-EDE3-B89D-54D4-F8B5BE512FF9}"/>
              </a:ext>
            </a:extLst>
          </p:cNvPr>
          <p:cNvSpPr>
            <a:spLocks noGrp="1"/>
          </p:cNvSpPr>
          <p:nvPr>
            <p:ph type="title" hasCustomPrompt="1"/>
          </p:nvPr>
        </p:nvSpPr>
        <p:spPr>
          <a:xfrm>
            <a:off x="746121" y="844640"/>
            <a:ext cx="4809727" cy="498598"/>
          </a:xfrm>
        </p:spPr>
        <p:txBody>
          <a:bodyPr lIns="0" tIns="0" rIns="0" bIns="0">
            <a:spAutoFit/>
          </a:bodyPr>
          <a:lstStyle>
            <a:lvl1pPr>
              <a:defRPr sz="3600">
                <a:solidFill>
                  <a:srgbClr val="3408AC"/>
                </a:solidFill>
              </a:defRPr>
            </a:lvl1pPr>
          </a:lstStyle>
          <a:p>
            <a:pPr>
              <a:defRPr b="0" i="0"/>
            </a:pPr>
            <a:r>
              <a:rPr lang="nb-NO" spc="-100" dirty="0">
                <a:solidFill>
                  <a:srgbClr val="3408AC"/>
                </a:solidFill>
                <a:latin typeface="Arial" panose="020B0604020202020204" pitchFamily="34" charset="0"/>
                <a:ea typeface="+mn-ea"/>
              </a:rPr>
              <a:t>Project </a:t>
            </a:r>
            <a:r>
              <a:rPr lang="nb-NO" spc="-100" dirty="0" err="1">
                <a:solidFill>
                  <a:srgbClr val="3408AC"/>
                </a:solidFill>
                <a:latin typeface="Arial" panose="020B0604020202020204" pitchFamily="34" charset="0"/>
                <a:ea typeface="+mn-ea"/>
              </a:rPr>
              <a:t>name</a:t>
            </a:r>
            <a:r>
              <a:rPr lang="nb-NO" spc="-100" dirty="0">
                <a:solidFill>
                  <a:srgbClr val="3408AC"/>
                </a:solidFill>
                <a:latin typeface="Arial" panose="020B0604020202020204" pitchFamily="34" charset="0"/>
                <a:ea typeface="+mn-ea"/>
              </a:rPr>
              <a:t> 36pt.</a:t>
            </a:r>
            <a:endParaRPr lang="2057" spc="-100" dirty="0">
              <a:solidFill>
                <a:srgbClr val="3408AC"/>
              </a:solidFill>
              <a:latin typeface="Arial" panose="020B0604020202020204" pitchFamily="34" charset="0"/>
              <a:ea typeface="+mn-ea"/>
            </a:endParaRPr>
          </a:p>
        </p:txBody>
      </p:sp>
    </p:spTree>
    <p:extLst>
      <p:ext uri="{BB962C8B-B14F-4D97-AF65-F5344CB8AC3E}">
        <p14:creationId xmlns:p14="http://schemas.microsoft.com/office/powerpoint/2010/main" val="10034103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40000" fill="hold"/>
                                        <p:tgtEl>
                                          <p:spTgt spid="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1_Prosjektforside #3">
    <p:bg>
      <p:bgRef idx="1001">
        <a:schemeClr val="bg2"/>
      </p:bgRef>
    </p:bg>
    <p:spTree>
      <p:nvGrpSpPr>
        <p:cNvPr id="1" name=""/>
        <p:cNvGrpSpPr/>
        <p:nvPr/>
      </p:nvGrpSpPr>
      <p:grpSpPr>
        <a:xfrm>
          <a:off x="0" y="0"/>
          <a:ext cx="0" cy="0"/>
          <a:chOff x="0" y="0"/>
          <a:chExt cx="0" cy="0"/>
        </a:xfrm>
      </p:grpSpPr>
      <p:sp>
        <p:nvSpPr>
          <p:cNvPr id="12" name="Plassholder for bilde 10">
            <a:extLst>
              <a:ext uri="{FF2B5EF4-FFF2-40B4-BE49-F238E27FC236}">
                <a16:creationId xmlns:a16="http://schemas.microsoft.com/office/drawing/2014/main" id="{11EE9EA4-AE9D-47D7-89D6-3A4465F629E4}"/>
              </a:ext>
            </a:extLst>
          </p:cNvPr>
          <p:cNvSpPr>
            <a:spLocks noGrp="1"/>
          </p:cNvSpPr>
          <p:nvPr>
            <p:ph type="pic" sz="quarter" idx="14" hasCustomPrompt="1"/>
          </p:nvPr>
        </p:nvSpPr>
        <p:spPr>
          <a:xfrm>
            <a:off x="6167612" y="956272"/>
            <a:ext cx="5143189" cy="4648933"/>
          </a:xfrm>
          <a:prstGeom prst="rect">
            <a:avLst/>
          </a:prstGeom>
          <a:solidFill>
            <a:schemeClr val="bg1">
              <a:lumMod val="65000"/>
            </a:schemeClr>
          </a:solidFill>
        </p:spPr>
        <p:txBody>
          <a:bodyPr tIns="706142">
            <a:noAutofit/>
          </a:bodyPr>
          <a:lstStyle>
            <a:lvl1pPr marL="228600" indent="-228600" algn="ctr" defTabSz="914400" rtl="0" eaLnBrk="1" latinLnBrk="0" hangingPunct="1">
              <a:lnSpc>
                <a:spcPct val="120000"/>
              </a:lnSpc>
              <a:spcBef>
                <a:spcPts val="1000"/>
              </a:spcBef>
              <a:buFont typeface="Arial" panose="020B0604020202020204" pitchFamily="34" charset="0"/>
              <a:buNone/>
              <a:defRPr sz="1800"/>
            </a:lvl1pPr>
          </a:lstStyle>
          <a:p>
            <a:r>
              <a:rPr lang="nb-NO"/>
              <a:t>Picture</a:t>
            </a:r>
          </a:p>
        </p:txBody>
      </p:sp>
      <p:sp>
        <p:nvSpPr>
          <p:cNvPr id="4" name="Plassholder for dato 3">
            <a:extLst>
              <a:ext uri="{FF2B5EF4-FFF2-40B4-BE49-F238E27FC236}">
                <a16:creationId xmlns:a16="http://schemas.microsoft.com/office/drawing/2014/main" id="{D8BC9921-4481-4A6D-88B8-4EA941D74205}"/>
              </a:ext>
            </a:extLst>
          </p:cNvPr>
          <p:cNvSpPr>
            <a:spLocks noGrp="1"/>
          </p:cNvSpPr>
          <p:nvPr>
            <p:ph type="dt" sz="half" idx="10"/>
          </p:nvPr>
        </p:nvSpPr>
        <p:spPr/>
        <p:txBody>
          <a:bodyPr>
            <a:noAutofit/>
          </a:bodyPr>
          <a:lstStyle/>
          <a:p>
            <a:fld id="{14463DC0-34DA-4C18-AB00-4938EE730E8F}" type="datetimeFigureOut">
              <a:rPr lang="nb-NO" smtClean="0"/>
              <a:t>05.01.2024</a:t>
            </a:fld>
            <a:endParaRPr lang="nb-NO"/>
          </a:p>
        </p:txBody>
      </p:sp>
      <p:sp>
        <p:nvSpPr>
          <p:cNvPr id="5" name="Plassholder for bunntekst 4">
            <a:extLst>
              <a:ext uri="{FF2B5EF4-FFF2-40B4-BE49-F238E27FC236}">
                <a16:creationId xmlns:a16="http://schemas.microsoft.com/office/drawing/2014/main" id="{C7900666-853F-4A5F-BAD3-44022ACDF606}"/>
              </a:ext>
            </a:extLst>
          </p:cNvPr>
          <p:cNvSpPr>
            <a:spLocks noGrp="1"/>
          </p:cNvSpPr>
          <p:nvPr>
            <p:ph type="ftr" sz="quarter" idx="11"/>
          </p:nvPr>
        </p:nvSpPr>
        <p:spPr/>
        <p:txBody>
          <a:bodyPr>
            <a:noAutofit/>
          </a:bodyPr>
          <a:lstStyle/>
          <a:p>
            <a:endParaRPr lang="nb-NO"/>
          </a:p>
        </p:txBody>
      </p:sp>
      <p:sp>
        <p:nvSpPr>
          <p:cNvPr id="6" name="Plassholder for lysbildenummer 5">
            <a:extLst>
              <a:ext uri="{FF2B5EF4-FFF2-40B4-BE49-F238E27FC236}">
                <a16:creationId xmlns:a16="http://schemas.microsoft.com/office/drawing/2014/main" id="{C9FF1D2D-0AD3-446A-A0B9-1A1779E4A029}"/>
              </a:ext>
            </a:extLst>
          </p:cNvPr>
          <p:cNvSpPr>
            <a:spLocks noGrp="1"/>
          </p:cNvSpPr>
          <p:nvPr>
            <p:ph type="sldNum" sz="quarter" idx="12"/>
          </p:nvPr>
        </p:nvSpPr>
        <p:spPr/>
        <p:txBody>
          <a:bodyPr>
            <a:noAutofit/>
          </a:bodyPr>
          <a:lstStyle/>
          <a:p>
            <a:fld id="{A7BAD8DE-9C7D-4019-8D95-EC0216D93A28}" type="slidenum">
              <a:rPr lang="nb-NO" smtClean="0"/>
              <a:pPr/>
              <a:t>‹#›</a:t>
            </a:fld>
            <a:endParaRPr lang="nb-NO"/>
          </a:p>
        </p:txBody>
      </p:sp>
      <p:cxnSp>
        <p:nvCxnSpPr>
          <p:cNvPr id="14" name="Rett linje 13">
            <a:extLst>
              <a:ext uri="{FF2B5EF4-FFF2-40B4-BE49-F238E27FC236}">
                <a16:creationId xmlns:a16="http://schemas.microsoft.com/office/drawing/2014/main" id="{D663036F-6A12-4AF0-8956-2D49CF96691F}"/>
              </a:ext>
            </a:extLst>
          </p:cNvPr>
          <p:cNvCxnSpPr>
            <a:cxnSpLocks/>
          </p:cNvCxnSpPr>
          <p:nvPr userDrawn="1"/>
        </p:nvCxnSpPr>
        <p:spPr>
          <a:xfrm>
            <a:off x="746122" y="2686140"/>
            <a:ext cx="4948622" cy="0"/>
          </a:xfrm>
          <a:prstGeom prst="line">
            <a:avLst/>
          </a:prstGeom>
          <a:ln w="12700">
            <a:solidFill>
              <a:srgbClr val="820057">
                <a:alpha val="40000"/>
              </a:srgbClr>
            </a:solidFill>
          </a:ln>
        </p:spPr>
        <p:style>
          <a:lnRef idx="1">
            <a:schemeClr val="accent1"/>
          </a:lnRef>
          <a:fillRef idx="0">
            <a:schemeClr val="accent1"/>
          </a:fillRef>
          <a:effectRef idx="0">
            <a:schemeClr val="accent1"/>
          </a:effectRef>
          <a:fontRef idx="minor">
            <a:schemeClr val="tx1"/>
          </a:fontRef>
        </p:style>
      </p:cxnSp>
      <p:sp>
        <p:nvSpPr>
          <p:cNvPr id="23" name="Plassholder for tekst 2">
            <a:extLst>
              <a:ext uri="{FF2B5EF4-FFF2-40B4-BE49-F238E27FC236}">
                <a16:creationId xmlns:a16="http://schemas.microsoft.com/office/drawing/2014/main" id="{BE3CFCE2-90DD-4D35-9787-FE5EBFCEF5BF}"/>
              </a:ext>
            </a:extLst>
          </p:cNvPr>
          <p:cNvSpPr>
            <a:spLocks noGrp="1"/>
          </p:cNvSpPr>
          <p:nvPr>
            <p:ph type="body" sz="quarter" idx="17" hasCustomPrompt="1"/>
          </p:nvPr>
        </p:nvSpPr>
        <p:spPr>
          <a:xfrm>
            <a:off x="746122" y="3101550"/>
            <a:ext cx="4809726" cy="2880360"/>
          </a:xfrm>
          <a:prstGeom prst="rect">
            <a:avLst/>
          </a:prstGeom>
        </p:spPr>
        <p:txBody>
          <a:bodyPr lIns="0" tIns="0" rIns="0" bIns="0">
            <a:noAutofit/>
          </a:bodyPr>
          <a:lstStyle>
            <a:lvl1pPr marL="0" indent="0">
              <a:lnSpc>
                <a:spcPct val="100000"/>
              </a:lnSpc>
              <a:spcBef>
                <a:spcPts val="1000"/>
              </a:spcBef>
              <a:buNone/>
              <a:defRPr sz="1600">
                <a:solidFill>
                  <a:schemeClr val="tx1"/>
                </a:solidFill>
              </a:defRPr>
            </a:lvl1pPr>
            <a:lvl2pPr marL="457200" indent="0">
              <a:buNone/>
              <a:defRPr sz="2400">
                <a:solidFill>
                  <a:srgbClr val="030354"/>
                </a:solidFill>
              </a:defRPr>
            </a:lvl2pPr>
            <a:lvl3pPr marL="914400" indent="0">
              <a:buNone/>
              <a:defRPr sz="2400">
                <a:solidFill>
                  <a:srgbClr val="030354"/>
                </a:solidFill>
              </a:defRPr>
            </a:lvl3pPr>
            <a:lvl4pPr marL="1371600" indent="0">
              <a:buNone/>
              <a:defRPr sz="2400">
                <a:solidFill>
                  <a:srgbClr val="030354"/>
                </a:solidFill>
              </a:defRPr>
            </a:lvl4pPr>
            <a:lvl5pPr marL="1828800" indent="0">
              <a:buNone/>
              <a:defRPr sz="2400">
                <a:solidFill>
                  <a:srgbClr val="030354"/>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The project's “front page”, with a two-part project name, with an open column for content on the left side and a picture/illustration on the right. Here there is space for a first paragraph in 16 pt. and the rest of the page can be used freely.</a:t>
            </a:r>
          </a:p>
        </p:txBody>
      </p:sp>
      <p:sp>
        <p:nvSpPr>
          <p:cNvPr id="25" name="Plassholder for tekst 12">
            <a:extLst>
              <a:ext uri="{FF2B5EF4-FFF2-40B4-BE49-F238E27FC236}">
                <a16:creationId xmlns:a16="http://schemas.microsoft.com/office/drawing/2014/main" id="{11ABE159-7401-4C89-ABD5-7E28CF5C5DA5}"/>
              </a:ext>
            </a:extLst>
          </p:cNvPr>
          <p:cNvSpPr>
            <a:spLocks noGrp="1"/>
          </p:cNvSpPr>
          <p:nvPr>
            <p:ph type="body" sz="quarter" idx="18" hasCustomPrompt="1"/>
          </p:nvPr>
        </p:nvSpPr>
        <p:spPr>
          <a:xfrm>
            <a:off x="6167611" y="5861244"/>
            <a:ext cx="4200249" cy="169277"/>
          </a:xfrm>
          <a:prstGeom prst="rect">
            <a:avLst/>
          </a:prstGeom>
        </p:spPr>
        <p:txBody>
          <a:bodyPr lIns="0" tIns="0" rIns="0" bIns="0">
            <a:noAutofit/>
          </a:bodyPr>
          <a:lstStyle>
            <a:lvl1pPr marL="0" indent="0" algn="l">
              <a:lnSpc>
                <a:spcPct val="100000"/>
              </a:lnSpc>
              <a:spcBef>
                <a:spcPts val="0"/>
              </a:spcBef>
              <a:buNone/>
              <a:defRPr sz="1100">
                <a:solidFill>
                  <a:srgbClr val="303030"/>
                </a:solidFill>
              </a:defRPr>
            </a:lvl1pPr>
            <a:lvl2pPr marL="457200" indent="0">
              <a:buNone/>
              <a:defRPr/>
            </a:lvl2pPr>
          </a:lstStyle>
          <a:p>
            <a:pPr lvl="0"/>
            <a:r>
              <a:rPr lang="en-US"/>
              <a:t>A caption or credit goes here</a:t>
            </a:r>
            <a:endParaRPr lang="nb-NO" dirty="0"/>
          </a:p>
        </p:txBody>
      </p:sp>
      <p:sp>
        <p:nvSpPr>
          <p:cNvPr id="27" name="Plassholder for tekst 2">
            <a:extLst>
              <a:ext uri="{FF2B5EF4-FFF2-40B4-BE49-F238E27FC236}">
                <a16:creationId xmlns:a16="http://schemas.microsoft.com/office/drawing/2014/main" id="{5B646516-8988-492F-AAD5-F533FF723DD8}"/>
              </a:ext>
            </a:extLst>
          </p:cNvPr>
          <p:cNvSpPr>
            <a:spLocks noGrp="1"/>
          </p:cNvSpPr>
          <p:nvPr>
            <p:ph type="body" sz="quarter" idx="16" hasCustomPrompt="1"/>
          </p:nvPr>
        </p:nvSpPr>
        <p:spPr>
          <a:xfrm>
            <a:off x="746123" y="1484935"/>
            <a:ext cx="4809726" cy="674031"/>
          </a:xfrm>
          <a:prstGeom prst="rect">
            <a:avLst/>
          </a:prstGeom>
        </p:spPr>
        <p:txBody>
          <a:bodyPr lIns="0" tIns="0" rIns="0" bIns="0">
            <a:noAutofit/>
          </a:bodyPr>
          <a:lstStyle>
            <a:lvl1pPr marL="0" indent="0">
              <a:lnSpc>
                <a:spcPct val="90000"/>
              </a:lnSpc>
              <a:spcBef>
                <a:spcPts val="0"/>
              </a:spcBef>
              <a:buNone/>
              <a:defRPr sz="2400">
                <a:solidFill>
                  <a:schemeClr val="tx1"/>
                </a:solidFill>
              </a:defRPr>
            </a:lvl1pPr>
            <a:lvl2pPr marL="457200" indent="0">
              <a:buNone/>
              <a:defRPr sz="2400">
                <a:solidFill>
                  <a:srgbClr val="030354"/>
                </a:solidFill>
              </a:defRPr>
            </a:lvl2pPr>
            <a:lvl3pPr marL="914400" indent="0">
              <a:buNone/>
              <a:defRPr sz="2400">
                <a:solidFill>
                  <a:srgbClr val="030354"/>
                </a:solidFill>
              </a:defRPr>
            </a:lvl3pPr>
            <a:lvl4pPr marL="1371600" indent="0">
              <a:buNone/>
              <a:defRPr sz="2400">
                <a:solidFill>
                  <a:srgbClr val="030354"/>
                </a:solidFill>
              </a:defRPr>
            </a:lvl4pPr>
            <a:lvl5pPr marL="1828800" indent="0">
              <a:buNone/>
              <a:defRPr sz="2400">
                <a:solidFill>
                  <a:srgbClr val="030354"/>
                </a:solidFill>
              </a:defRPr>
            </a:lvl5pPr>
          </a:lstStyle>
          <a:p>
            <a:pPr>
              <a:defRPr b="0" i="0"/>
            </a:pPr>
            <a:r>
              <a:rPr lang="2057" sz="2400" dirty="0">
                <a:solidFill>
                  <a:srgbClr val="030354"/>
                </a:solidFill>
                <a:latin typeface="Arial" panose="020B0604020202020204" pitchFamily="34" charset="0"/>
                <a:ea typeface="+mn-ea"/>
              </a:rPr>
              <a:t>Two-part project name that can be long in 24pt.</a:t>
            </a:r>
          </a:p>
        </p:txBody>
      </p:sp>
      <p:sp>
        <p:nvSpPr>
          <p:cNvPr id="15" name="TekstSylinder 14">
            <a:extLst>
              <a:ext uri="{FF2B5EF4-FFF2-40B4-BE49-F238E27FC236}">
                <a16:creationId xmlns:a16="http://schemas.microsoft.com/office/drawing/2014/main" id="{5BD13DC3-C9CB-4F51-A3C0-391A2A9E54B8}"/>
              </a:ext>
            </a:extLst>
          </p:cNvPr>
          <p:cNvSpPr txBox="1"/>
          <p:nvPr userDrawn="1"/>
        </p:nvSpPr>
        <p:spPr>
          <a:xfrm>
            <a:off x="5838825" y="-770040"/>
            <a:ext cx="6353175" cy="584775"/>
          </a:xfrm>
          <a:prstGeom prst="rect">
            <a:avLst/>
          </a:prstGeom>
          <a:solidFill>
            <a:schemeClr val="bg2"/>
          </a:solidFill>
        </p:spPr>
        <p:txBody>
          <a:bodyPr wrap="square" rtlCol="0">
            <a:spAutoFit/>
          </a:bodyPr>
          <a:lstStyle/>
          <a:p>
            <a:r>
              <a:rPr lang="nb-NO" sz="1600" b="1">
                <a:solidFill>
                  <a:schemeClr val="lt1"/>
                </a:solidFill>
              </a:rPr>
              <a:t>Change insterted picture: </a:t>
            </a:r>
          </a:p>
          <a:p>
            <a:r>
              <a:rPr lang="nb-NO" sz="1600">
                <a:solidFill>
                  <a:schemeClr val="lt1"/>
                </a:solidFill>
              </a:rPr>
              <a:t>Right-</a:t>
            </a:r>
            <a:r>
              <a:rPr lang="nb-NO" sz="1600" err="1">
                <a:solidFill>
                  <a:schemeClr val="lt1"/>
                </a:solidFill>
              </a:rPr>
              <a:t>click</a:t>
            </a:r>
            <a:r>
              <a:rPr lang="nb-NO" sz="1600">
                <a:solidFill>
                  <a:schemeClr val="lt1"/>
                </a:solidFill>
              </a:rPr>
              <a:t> </a:t>
            </a:r>
            <a:r>
              <a:rPr lang="nb-NO" sz="1600" err="1">
                <a:solidFill>
                  <a:schemeClr val="lt1"/>
                </a:solidFill>
              </a:rPr>
              <a:t>the</a:t>
            </a:r>
            <a:r>
              <a:rPr lang="nb-NO" sz="1600">
                <a:solidFill>
                  <a:schemeClr val="lt1"/>
                </a:solidFill>
              </a:rPr>
              <a:t> </a:t>
            </a:r>
            <a:r>
              <a:rPr lang="nb-NO" sz="1600" err="1">
                <a:solidFill>
                  <a:schemeClr val="lt1"/>
                </a:solidFill>
              </a:rPr>
              <a:t>picture</a:t>
            </a:r>
            <a:r>
              <a:rPr lang="nb-NO" sz="1600">
                <a:solidFill>
                  <a:schemeClr val="lt1"/>
                </a:solidFill>
              </a:rPr>
              <a:t> and </a:t>
            </a:r>
            <a:r>
              <a:rPr lang="nb-NO" sz="1600" err="1">
                <a:solidFill>
                  <a:schemeClr val="lt1"/>
                </a:solidFill>
              </a:rPr>
              <a:t>select</a:t>
            </a:r>
            <a:r>
              <a:rPr lang="nb-NO" sz="1600">
                <a:solidFill>
                  <a:schemeClr val="lt1"/>
                </a:solidFill>
              </a:rPr>
              <a:t> «</a:t>
            </a:r>
            <a:r>
              <a:rPr lang="nb-NO" sz="1600" err="1">
                <a:solidFill>
                  <a:schemeClr val="lt1"/>
                </a:solidFill>
              </a:rPr>
              <a:t>Change</a:t>
            </a:r>
            <a:r>
              <a:rPr lang="nb-NO" sz="1600">
                <a:solidFill>
                  <a:schemeClr val="lt1"/>
                </a:solidFill>
              </a:rPr>
              <a:t> </a:t>
            </a:r>
            <a:r>
              <a:rPr lang="nb-NO" sz="1600" err="1">
                <a:solidFill>
                  <a:schemeClr val="lt1"/>
                </a:solidFill>
              </a:rPr>
              <a:t>picture</a:t>
            </a:r>
            <a:r>
              <a:rPr lang="nb-NO" sz="1600">
                <a:solidFill>
                  <a:schemeClr val="lt1"/>
                </a:solidFill>
              </a:rPr>
              <a:t>..» -&gt; «From file».</a:t>
            </a:r>
          </a:p>
        </p:txBody>
      </p:sp>
      <p:pic>
        <p:nvPicPr>
          <p:cNvPr id="2" name="Picture 1" descr="A black background with purple letters&#10;&#10;Description automatically generated">
            <a:extLst>
              <a:ext uri="{FF2B5EF4-FFF2-40B4-BE49-F238E27FC236}">
                <a16:creationId xmlns:a16="http://schemas.microsoft.com/office/drawing/2014/main" id="{2EF4D073-50C3-F020-8FC7-9544460AD5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81548" y="229362"/>
            <a:ext cx="1338546" cy="552416"/>
          </a:xfrm>
          <a:prstGeom prst="rect">
            <a:avLst/>
          </a:prstGeom>
        </p:spPr>
      </p:pic>
      <p:sp>
        <p:nvSpPr>
          <p:cNvPr id="7" name="Tittel 1">
            <a:extLst>
              <a:ext uri="{FF2B5EF4-FFF2-40B4-BE49-F238E27FC236}">
                <a16:creationId xmlns:a16="http://schemas.microsoft.com/office/drawing/2014/main" id="{E0602664-BE92-A7FF-C824-E314A44459C4}"/>
              </a:ext>
            </a:extLst>
          </p:cNvPr>
          <p:cNvSpPr>
            <a:spLocks noGrp="1"/>
          </p:cNvSpPr>
          <p:nvPr>
            <p:ph type="title" hasCustomPrompt="1"/>
          </p:nvPr>
        </p:nvSpPr>
        <p:spPr>
          <a:xfrm>
            <a:off x="746121" y="844640"/>
            <a:ext cx="4809727" cy="498598"/>
          </a:xfrm>
        </p:spPr>
        <p:txBody>
          <a:bodyPr lIns="0" tIns="0" rIns="0" bIns="0">
            <a:spAutoFit/>
          </a:bodyPr>
          <a:lstStyle>
            <a:lvl1pPr>
              <a:defRPr sz="3600">
                <a:solidFill>
                  <a:srgbClr val="3408AC"/>
                </a:solidFill>
              </a:defRPr>
            </a:lvl1pPr>
          </a:lstStyle>
          <a:p>
            <a:pPr>
              <a:defRPr b="0" i="0"/>
            </a:pPr>
            <a:r>
              <a:rPr lang="nb-NO" spc="-100" dirty="0">
                <a:solidFill>
                  <a:srgbClr val="3408AC"/>
                </a:solidFill>
                <a:latin typeface="Arial" panose="020B0604020202020204" pitchFamily="34" charset="0"/>
                <a:ea typeface="+mn-ea"/>
              </a:rPr>
              <a:t>Project </a:t>
            </a:r>
            <a:r>
              <a:rPr lang="nb-NO" spc="-100" dirty="0" err="1">
                <a:solidFill>
                  <a:srgbClr val="3408AC"/>
                </a:solidFill>
                <a:latin typeface="Arial" panose="020B0604020202020204" pitchFamily="34" charset="0"/>
                <a:ea typeface="+mn-ea"/>
              </a:rPr>
              <a:t>name</a:t>
            </a:r>
            <a:r>
              <a:rPr lang="nb-NO" spc="-100" dirty="0">
                <a:solidFill>
                  <a:srgbClr val="3408AC"/>
                </a:solidFill>
                <a:latin typeface="Arial" panose="020B0604020202020204" pitchFamily="34" charset="0"/>
                <a:ea typeface="+mn-ea"/>
              </a:rPr>
              <a:t> 36pt.</a:t>
            </a:r>
            <a:endParaRPr lang="2057" spc="-100" dirty="0">
              <a:solidFill>
                <a:srgbClr val="3408AC"/>
              </a:solidFill>
              <a:latin typeface="Arial" panose="020B0604020202020204" pitchFamily="34" charset="0"/>
              <a:ea typeface="+mn-ea"/>
            </a:endParaRPr>
          </a:p>
        </p:txBody>
      </p:sp>
    </p:spTree>
    <p:extLst>
      <p:ext uri="{BB962C8B-B14F-4D97-AF65-F5344CB8AC3E}">
        <p14:creationId xmlns:p14="http://schemas.microsoft.com/office/powerpoint/2010/main" val="20154871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rosjektforside #4">
    <p:bg>
      <p:bgRef idx="1001">
        <a:schemeClr val="bg2"/>
      </p:bgRef>
    </p:bg>
    <p:spTree>
      <p:nvGrpSpPr>
        <p:cNvPr id="1" name=""/>
        <p:cNvGrpSpPr/>
        <p:nvPr/>
      </p:nvGrpSpPr>
      <p:grpSpPr>
        <a:xfrm>
          <a:off x="0" y="0"/>
          <a:ext cx="0" cy="0"/>
          <a:chOff x="0" y="0"/>
          <a:chExt cx="0" cy="0"/>
        </a:xfrm>
      </p:grpSpPr>
      <p:sp>
        <p:nvSpPr>
          <p:cNvPr id="12" name="Plassholder for bilde 10">
            <a:extLst>
              <a:ext uri="{FF2B5EF4-FFF2-40B4-BE49-F238E27FC236}">
                <a16:creationId xmlns:a16="http://schemas.microsoft.com/office/drawing/2014/main" id="{11EE9EA4-AE9D-47D7-89D6-3A4465F629E4}"/>
              </a:ext>
            </a:extLst>
          </p:cNvPr>
          <p:cNvSpPr>
            <a:spLocks noGrp="1"/>
          </p:cNvSpPr>
          <p:nvPr>
            <p:ph type="pic" sz="quarter" idx="14" hasCustomPrompt="1"/>
          </p:nvPr>
        </p:nvSpPr>
        <p:spPr>
          <a:xfrm>
            <a:off x="6167612" y="956272"/>
            <a:ext cx="5143189" cy="4648933"/>
          </a:xfrm>
          <a:prstGeom prst="rect">
            <a:avLst/>
          </a:prstGeom>
          <a:solidFill>
            <a:schemeClr val="bg1">
              <a:lumMod val="65000"/>
            </a:schemeClr>
          </a:solidFill>
        </p:spPr>
        <p:txBody>
          <a:bodyPr tIns="706142">
            <a:noAutofit/>
          </a:bodyPr>
          <a:lstStyle>
            <a:lvl1pPr marL="228600" indent="-228600" algn="ctr" defTabSz="914400" rtl="0" eaLnBrk="1" latinLnBrk="0" hangingPunct="1">
              <a:lnSpc>
                <a:spcPct val="120000"/>
              </a:lnSpc>
              <a:spcBef>
                <a:spcPts val="1000"/>
              </a:spcBef>
              <a:buFont typeface="Arial" panose="020B0604020202020204" pitchFamily="34" charset="0"/>
              <a:buNone/>
              <a:defRPr sz="1800"/>
            </a:lvl1pPr>
          </a:lstStyle>
          <a:p>
            <a:r>
              <a:rPr lang="nb-NO"/>
              <a:t>Picture</a:t>
            </a:r>
          </a:p>
        </p:txBody>
      </p:sp>
      <p:sp>
        <p:nvSpPr>
          <p:cNvPr id="4" name="Plassholder for dato 3">
            <a:extLst>
              <a:ext uri="{FF2B5EF4-FFF2-40B4-BE49-F238E27FC236}">
                <a16:creationId xmlns:a16="http://schemas.microsoft.com/office/drawing/2014/main" id="{D8BC9921-4481-4A6D-88B8-4EA941D74205}"/>
              </a:ext>
            </a:extLst>
          </p:cNvPr>
          <p:cNvSpPr>
            <a:spLocks noGrp="1"/>
          </p:cNvSpPr>
          <p:nvPr>
            <p:ph type="dt" sz="half" idx="10"/>
          </p:nvPr>
        </p:nvSpPr>
        <p:spPr/>
        <p:txBody>
          <a:bodyPr>
            <a:noAutofit/>
          </a:bodyPr>
          <a:lstStyle/>
          <a:p>
            <a:fld id="{14463DC0-34DA-4C18-AB00-4938EE730E8F}" type="datetimeFigureOut">
              <a:rPr lang="nb-NO" smtClean="0"/>
              <a:t>05.01.2024</a:t>
            </a:fld>
            <a:endParaRPr lang="nb-NO"/>
          </a:p>
        </p:txBody>
      </p:sp>
      <p:sp>
        <p:nvSpPr>
          <p:cNvPr id="5" name="Plassholder for bunntekst 4">
            <a:extLst>
              <a:ext uri="{FF2B5EF4-FFF2-40B4-BE49-F238E27FC236}">
                <a16:creationId xmlns:a16="http://schemas.microsoft.com/office/drawing/2014/main" id="{C7900666-853F-4A5F-BAD3-44022ACDF606}"/>
              </a:ext>
            </a:extLst>
          </p:cNvPr>
          <p:cNvSpPr>
            <a:spLocks noGrp="1"/>
          </p:cNvSpPr>
          <p:nvPr>
            <p:ph type="ftr" sz="quarter" idx="11"/>
          </p:nvPr>
        </p:nvSpPr>
        <p:spPr/>
        <p:txBody>
          <a:bodyPr>
            <a:noAutofit/>
          </a:bodyPr>
          <a:lstStyle/>
          <a:p>
            <a:endParaRPr lang="nb-NO"/>
          </a:p>
        </p:txBody>
      </p:sp>
      <p:sp>
        <p:nvSpPr>
          <p:cNvPr id="6" name="Plassholder for lysbildenummer 5">
            <a:extLst>
              <a:ext uri="{FF2B5EF4-FFF2-40B4-BE49-F238E27FC236}">
                <a16:creationId xmlns:a16="http://schemas.microsoft.com/office/drawing/2014/main" id="{C9FF1D2D-0AD3-446A-A0B9-1A1779E4A029}"/>
              </a:ext>
            </a:extLst>
          </p:cNvPr>
          <p:cNvSpPr>
            <a:spLocks noGrp="1"/>
          </p:cNvSpPr>
          <p:nvPr>
            <p:ph type="sldNum" sz="quarter" idx="12"/>
          </p:nvPr>
        </p:nvSpPr>
        <p:spPr/>
        <p:txBody>
          <a:bodyPr>
            <a:noAutofit/>
          </a:bodyPr>
          <a:lstStyle/>
          <a:p>
            <a:fld id="{7A62D395-9E72-4FA9-80F9-32526BF27246}" type="slidenum">
              <a:rPr lang="nb-NO" smtClean="0"/>
              <a:pPr/>
              <a:t>‹#›</a:t>
            </a:fld>
            <a:endParaRPr lang="nb-NO"/>
          </a:p>
        </p:txBody>
      </p:sp>
      <p:cxnSp>
        <p:nvCxnSpPr>
          <p:cNvPr id="14" name="Rett linje 13">
            <a:extLst>
              <a:ext uri="{FF2B5EF4-FFF2-40B4-BE49-F238E27FC236}">
                <a16:creationId xmlns:a16="http://schemas.microsoft.com/office/drawing/2014/main" id="{D663036F-6A12-4AF0-8956-2D49CF96691F}"/>
              </a:ext>
            </a:extLst>
          </p:cNvPr>
          <p:cNvCxnSpPr>
            <a:cxnSpLocks/>
          </p:cNvCxnSpPr>
          <p:nvPr userDrawn="1"/>
        </p:nvCxnSpPr>
        <p:spPr>
          <a:xfrm>
            <a:off x="746122" y="2686140"/>
            <a:ext cx="4948622" cy="0"/>
          </a:xfrm>
          <a:prstGeom prst="line">
            <a:avLst/>
          </a:prstGeom>
          <a:ln w="12700">
            <a:solidFill>
              <a:srgbClr val="820057">
                <a:alpha val="40000"/>
              </a:srgbClr>
            </a:solidFill>
          </a:ln>
        </p:spPr>
        <p:style>
          <a:lnRef idx="1">
            <a:schemeClr val="accent1"/>
          </a:lnRef>
          <a:fillRef idx="0">
            <a:schemeClr val="accent1"/>
          </a:fillRef>
          <a:effectRef idx="0">
            <a:schemeClr val="accent1"/>
          </a:effectRef>
          <a:fontRef idx="minor">
            <a:schemeClr val="tx1"/>
          </a:fontRef>
        </p:style>
      </p:cxnSp>
      <p:sp>
        <p:nvSpPr>
          <p:cNvPr id="23" name="Plassholder for tekst 2">
            <a:extLst>
              <a:ext uri="{FF2B5EF4-FFF2-40B4-BE49-F238E27FC236}">
                <a16:creationId xmlns:a16="http://schemas.microsoft.com/office/drawing/2014/main" id="{BE3CFCE2-90DD-4D35-9787-FE5EBFCEF5BF}"/>
              </a:ext>
            </a:extLst>
          </p:cNvPr>
          <p:cNvSpPr>
            <a:spLocks noGrp="1"/>
          </p:cNvSpPr>
          <p:nvPr>
            <p:ph type="body" sz="quarter" idx="17" hasCustomPrompt="1"/>
          </p:nvPr>
        </p:nvSpPr>
        <p:spPr>
          <a:xfrm>
            <a:off x="746122" y="3101550"/>
            <a:ext cx="4809726" cy="2880360"/>
          </a:xfrm>
          <a:prstGeom prst="rect">
            <a:avLst/>
          </a:prstGeom>
        </p:spPr>
        <p:txBody>
          <a:bodyPr lIns="0" tIns="0" rIns="0" bIns="0">
            <a:noAutofit/>
          </a:bodyPr>
          <a:lstStyle>
            <a:lvl1pPr marL="0" indent="0">
              <a:lnSpc>
                <a:spcPct val="100000"/>
              </a:lnSpc>
              <a:spcBef>
                <a:spcPts val="1000"/>
              </a:spcBef>
              <a:buNone/>
              <a:defRPr sz="1600">
                <a:solidFill>
                  <a:srgbClr val="303030"/>
                </a:solidFill>
              </a:defRPr>
            </a:lvl1pPr>
            <a:lvl2pPr marL="457200" indent="0">
              <a:buNone/>
              <a:defRPr sz="2400">
                <a:solidFill>
                  <a:srgbClr val="030354"/>
                </a:solidFill>
              </a:defRPr>
            </a:lvl2pPr>
            <a:lvl3pPr marL="914400" indent="0">
              <a:buNone/>
              <a:defRPr sz="2400">
                <a:solidFill>
                  <a:srgbClr val="030354"/>
                </a:solidFill>
              </a:defRPr>
            </a:lvl3pPr>
            <a:lvl4pPr marL="1371600" indent="0">
              <a:buNone/>
              <a:defRPr sz="2400">
                <a:solidFill>
                  <a:srgbClr val="030354"/>
                </a:solidFill>
              </a:defRPr>
            </a:lvl4pPr>
            <a:lvl5pPr marL="1828800" indent="0">
              <a:buNone/>
              <a:defRPr sz="2400">
                <a:solidFill>
                  <a:srgbClr val="030354"/>
                </a:solidFill>
              </a:defRPr>
            </a:lvl5pPr>
          </a:lstStyle>
          <a:p>
            <a:pPr marL="0" indent="0">
              <a:lnSpc>
                <a:spcPct val="100000"/>
              </a:lnSpc>
              <a:buNone/>
              <a:defRPr b="0" i="0"/>
            </a:pPr>
            <a:r>
              <a:rPr lang="2057" sz="1600" dirty="0">
                <a:solidFill>
                  <a:srgbClr val="303030"/>
                </a:solidFill>
                <a:latin typeface="Arial" panose="020B0604020202020204" pitchFamily="34" charset="0"/>
                <a:cs typeface="Arial" panose="020B0604020202020204" pitchFamily="34" charset="0"/>
              </a:rPr>
              <a:t>Version 2 of the project's "front page", project name and an open column for content on the left side and a picture/illustration on the right. Here there is space for a first paragraph in 16 pt. and the rest of the page can be used freely.</a:t>
            </a:r>
          </a:p>
        </p:txBody>
      </p:sp>
      <p:sp>
        <p:nvSpPr>
          <p:cNvPr id="25" name="Plassholder for tekst 12">
            <a:extLst>
              <a:ext uri="{FF2B5EF4-FFF2-40B4-BE49-F238E27FC236}">
                <a16:creationId xmlns:a16="http://schemas.microsoft.com/office/drawing/2014/main" id="{11ABE159-7401-4C89-ABD5-7E28CF5C5DA5}"/>
              </a:ext>
            </a:extLst>
          </p:cNvPr>
          <p:cNvSpPr>
            <a:spLocks noGrp="1"/>
          </p:cNvSpPr>
          <p:nvPr>
            <p:ph type="body" sz="quarter" idx="18" hasCustomPrompt="1"/>
          </p:nvPr>
        </p:nvSpPr>
        <p:spPr>
          <a:xfrm>
            <a:off x="6167611" y="5861244"/>
            <a:ext cx="4200249" cy="169277"/>
          </a:xfrm>
          <a:prstGeom prst="rect">
            <a:avLst/>
          </a:prstGeom>
        </p:spPr>
        <p:txBody>
          <a:bodyPr lIns="0" tIns="0" rIns="0" bIns="0">
            <a:noAutofit/>
          </a:bodyPr>
          <a:lstStyle>
            <a:lvl1pPr marL="0" indent="0" algn="l">
              <a:lnSpc>
                <a:spcPct val="100000"/>
              </a:lnSpc>
              <a:spcBef>
                <a:spcPts val="0"/>
              </a:spcBef>
              <a:buNone/>
              <a:defRPr sz="1100">
                <a:solidFill>
                  <a:srgbClr val="303030"/>
                </a:solidFill>
              </a:defRPr>
            </a:lvl1pPr>
            <a:lvl2pPr marL="457200" indent="0">
              <a:buNone/>
              <a:defRPr/>
            </a:lvl2pPr>
          </a:lstStyle>
          <a:p>
            <a:pPr lvl="0"/>
            <a:r>
              <a:rPr lang="en-US"/>
              <a:t>A caption or credit goes here</a:t>
            </a:r>
            <a:endParaRPr lang="nb-NO" dirty="0"/>
          </a:p>
        </p:txBody>
      </p:sp>
      <p:pic>
        <p:nvPicPr>
          <p:cNvPr id="13" name="Grafikk 12">
            <a:extLst>
              <a:ext uri="{FF2B5EF4-FFF2-40B4-BE49-F238E27FC236}">
                <a16:creationId xmlns:a16="http://schemas.microsoft.com/office/drawing/2014/main" id="{1165A756-AE89-423C-882F-811DEED49BA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55253" y="290515"/>
            <a:ext cx="591605" cy="585747"/>
          </a:xfrm>
          <a:prstGeom prst="rect">
            <a:avLst/>
          </a:prstGeom>
        </p:spPr>
      </p:pic>
      <p:sp>
        <p:nvSpPr>
          <p:cNvPr id="15" name="TekstSylinder 14">
            <a:extLst>
              <a:ext uri="{FF2B5EF4-FFF2-40B4-BE49-F238E27FC236}">
                <a16:creationId xmlns:a16="http://schemas.microsoft.com/office/drawing/2014/main" id="{6CB37F9F-F55F-4A89-A43F-96E4B53AF620}"/>
              </a:ext>
            </a:extLst>
          </p:cNvPr>
          <p:cNvSpPr txBox="1"/>
          <p:nvPr userDrawn="1"/>
        </p:nvSpPr>
        <p:spPr>
          <a:xfrm>
            <a:off x="5838825" y="-770040"/>
            <a:ext cx="6353175" cy="584775"/>
          </a:xfrm>
          <a:prstGeom prst="rect">
            <a:avLst/>
          </a:prstGeom>
          <a:solidFill>
            <a:schemeClr val="bg2"/>
          </a:solidFill>
        </p:spPr>
        <p:txBody>
          <a:bodyPr wrap="square" rtlCol="0">
            <a:spAutoFit/>
          </a:bodyPr>
          <a:lstStyle/>
          <a:p>
            <a:r>
              <a:rPr lang="nb-NO" sz="1600" b="1">
                <a:solidFill>
                  <a:schemeClr val="lt1"/>
                </a:solidFill>
              </a:rPr>
              <a:t>Change insterted picture: </a:t>
            </a:r>
          </a:p>
          <a:p>
            <a:r>
              <a:rPr lang="nb-NO" sz="1600">
                <a:solidFill>
                  <a:schemeClr val="lt1"/>
                </a:solidFill>
              </a:rPr>
              <a:t>Right-</a:t>
            </a:r>
            <a:r>
              <a:rPr lang="nb-NO" sz="1600" err="1">
                <a:solidFill>
                  <a:schemeClr val="lt1"/>
                </a:solidFill>
              </a:rPr>
              <a:t>click</a:t>
            </a:r>
            <a:r>
              <a:rPr lang="nb-NO" sz="1600">
                <a:solidFill>
                  <a:schemeClr val="lt1"/>
                </a:solidFill>
              </a:rPr>
              <a:t> </a:t>
            </a:r>
            <a:r>
              <a:rPr lang="nb-NO" sz="1600" err="1">
                <a:solidFill>
                  <a:schemeClr val="lt1"/>
                </a:solidFill>
              </a:rPr>
              <a:t>the</a:t>
            </a:r>
            <a:r>
              <a:rPr lang="nb-NO" sz="1600">
                <a:solidFill>
                  <a:schemeClr val="lt1"/>
                </a:solidFill>
              </a:rPr>
              <a:t> </a:t>
            </a:r>
            <a:r>
              <a:rPr lang="nb-NO" sz="1600" err="1">
                <a:solidFill>
                  <a:schemeClr val="lt1"/>
                </a:solidFill>
              </a:rPr>
              <a:t>picture</a:t>
            </a:r>
            <a:r>
              <a:rPr lang="nb-NO" sz="1600">
                <a:solidFill>
                  <a:schemeClr val="lt1"/>
                </a:solidFill>
              </a:rPr>
              <a:t> and </a:t>
            </a:r>
            <a:r>
              <a:rPr lang="nb-NO" sz="1600" err="1">
                <a:solidFill>
                  <a:schemeClr val="lt1"/>
                </a:solidFill>
              </a:rPr>
              <a:t>select</a:t>
            </a:r>
            <a:r>
              <a:rPr lang="nb-NO" sz="1600">
                <a:solidFill>
                  <a:schemeClr val="lt1"/>
                </a:solidFill>
              </a:rPr>
              <a:t> «</a:t>
            </a:r>
            <a:r>
              <a:rPr lang="nb-NO" sz="1600" err="1">
                <a:solidFill>
                  <a:schemeClr val="lt1"/>
                </a:solidFill>
              </a:rPr>
              <a:t>Change</a:t>
            </a:r>
            <a:r>
              <a:rPr lang="nb-NO" sz="1600">
                <a:solidFill>
                  <a:schemeClr val="lt1"/>
                </a:solidFill>
              </a:rPr>
              <a:t> </a:t>
            </a:r>
            <a:r>
              <a:rPr lang="nb-NO" sz="1600" err="1">
                <a:solidFill>
                  <a:schemeClr val="lt1"/>
                </a:solidFill>
              </a:rPr>
              <a:t>picture</a:t>
            </a:r>
            <a:r>
              <a:rPr lang="nb-NO" sz="1600">
                <a:solidFill>
                  <a:schemeClr val="lt1"/>
                </a:solidFill>
              </a:rPr>
              <a:t>..» -&gt; «From file».</a:t>
            </a:r>
          </a:p>
        </p:txBody>
      </p:sp>
      <p:sp>
        <p:nvSpPr>
          <p:cNvPr id="2" name="Tittel 1">
            <a:extLst>
              <a:ext uri="{FF2B5EF4-FFF2-40B4-BE49-F238E27FC236}">
                <a16:creationId xmlns:a16="http://schemas.microsoft.com/office/drawing/2014/main" id="{265A9E3B-1F2C-3352-851D-D96FBD240124}"/>
              </a:ext>
            </a:extLst>
          </p:cNvPr>
          <p:cNvSpPr>
            <a:spLocks noGrp="1"/>
          </p:cNvSpPr>
          <p:nvPr>
            <p:ph type="title" hasCustomPrompt="1"/>
          </p:nvPr>
        </p:nvSpPr>
        <p:spPr>
          <a:xfrm>
            <a:off x="746121" y="844640"/>
            <a:ext cx="4809727" cy="1509644"/>
          </a:xfrm>
        </p:spPr>
        <p:txBody>
          <a:bodyPr lIns="0" tIns="0" rIns="0" bIns="0">
            <a:normAutofit/>
          </a:bodyPr>
          <a:lstStyle>
            <a:lvl1pPr>
              <a:defRPr sz="3600">
                <a:solidFill>
                  <a:srgbClr val="3408AC"/>
                </a:solidFill>
              </a:defRPr>
            </a:lvl1pPr>
          </a:lstStyle>
          <a:p>
            <a:pPr>
              <a:defRPr b="0" i="0"/>
            </a:pPr>
            <a:r>
              <a:rPr lang="2057" spc="-100" dirty="0">
                <a:solidFill>
                  <a:srgbClr val="3408AC"/>
                </a:solidFill>
                <a:latin typeface="Arial" panose="020B0604020202020204" pitchFamily="34" charset="0"/>
                <a:ea typeface="+mn-ea"/>
              </a:rPr>
              <a:t>Space for a long project title that may extend over several lines </a:t>
            </a:r>
          </a:p>
        </p:txBody>
      </p:sp>
    </p:spTree>
    <p:extLst>
      <p:ext uri="{BB962C8B-B14F-4D97-AF65-F5344CB8AC3E}">
        <p14:creationId xmlns:p14="http://schemas.microsoft.com/office/powerpoint/2010/main" val="4362094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40000" fill="hold"/>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1_Prosjektforside #4">
    <p:bg>
      <p:bgRef idx="1001">
        <a:schemeClr val="bg2"/>
      </p:bgRef>
    </p:bg>
    <p:spTree>
      <p:nvGrpSpPr>
        <p:cNvPr id="1" name=""/>
        <p:cNvGrpSpPr/>
        <p:nvPr/>
      </p:nvGrpSpPr>
      <p:grpSpPr>
        <a:xfrm>
          <a:off x="0" y="0"/>
          <a:ext cx="0" cy="0"/>
          <a:chOff x="0" y="0"/>
          <a:chExt cx="0" cy="0"/>
        </a:xfrm>
      </p:grpSpPr>
      <p:sp>
        <p:nvSpPr>
          <p:cNvPr id="12" name="Plassholder for bilde 10">
            <a:extLst>
              <a:ext uri="{FF2B5EF4-FFF2-40B4-BE49-F238E27FC236}">
                <a16:creationId xmlns:a16="http://schemas.microsoft.com/office/drawing/2014/main" id="{11EE9EA4-AE9D-47D7-89D6-3A4465F629E4}"/>
              </a:ext>
            </a:extLst>
          </p:cNvPr>
          <p:cNvSpPr>
            <a:spLocks noGrp="1"/>
          </p:cNvSpPr>
          <p:nvPr>
            <p:ph type="pic" sz="quarter" idx="14" hasCustomPrompt="1"/>
          </p:nvPr>
        </p:nvSpPr>
        <p:spPr>
          <a:xfrm>
            <a:off x="6167612" y="956272"/>
            <a:ext cx="5143189" cy="4648933"/>
          </a:xfrm>
          <a:prstGeom prst="rect">
            <a:avLst/>
          </a:prstGeom>
          <a:solidFill>
            <a:schemeClr val="bg1">
              <a:lumMod val="65000"/>
            </a:schemeClr>
          </a:solidFill>
        </p:spPr>
        <p:txBody>
          <a:bodyPr tIns="706142">
            <a:noAutofit/>
          </a:bodyPr>
          <a:lstStyle>
            <a:lvl1pPr marL="228600" indent="-228600" algn="ctr" defTabSz="914400" rtl="0" eaLnBrk="1" latinLnBrk="0" hangingPunct="1">
              <a:lnSpc>
                <a:spcPct val="120000"/>
              </a:lnSpc>
              <a:spcBef>
                <a:spcPts val="1000"/>
              </a:spcBef>
              <a:buFont typeface="Arial" panose="020B0604020202020204" pitchFamily="34" charset="0"/>
              <a:buNone/>
              <a:defRPr sz="1800"/>
            </a:lvl1pPr>
          </a:lstStyle>
          <a:p>
            <a:r>
              <a:rPr lang="nb-NO"/>
              <a:t>Picture</a:t>
            </a:r>
          </a:p>
        </p:txBody>
      </p:sp>
      <p:sp>
        <p:nvSpPr>
          <p:cNvPr id="4" name="Plassholder for dato 3">
            <a:extLst>
              <a:ext uri="{FF2B5EF4-FFF2-40B4-BE49-F238E27FC236}">
                <a16:creationId xmlns:a16="http://schemas.microsoft.com/office/drawing/2014/main" id="{D8BC9921-4481-4A6D-88B8-4EA941D74205}"/>
              </a:ext>
            </a:extLst>
          </p:cNvPr>
          <p:cNvSpPr>
            <a:spLocks noGrp="1"/>
          </p:cNvSpPr>
          <p:nvPr>
            <p:ph type="dt" sz="half" idx="10"/>
          </p:nvPr>
        </p:nvSpPr>
        <p:spPr/>
        <p:txBody>
          <a:bodyPr>
            <a:noAutofit/>
          </a:bodyPr>
          <a:lstStyle/>
          <a:p>
            <a:fld id="{14463DC0-34DA-4C18-AB00-4938EE730E8F}" type="datetimeFigureOut">
              <a:rPr lang="nb-NO" smtClean="0"/>
              <a:t>05.01.2024</a:t>
            </a:fld>
            <a:endParaRPr lang="nb-NO"/>
          </a:p>
        </p:txBody>
      </p:sp>
      <p:sp>
        <p:nvSpPr>
          <p:cNvPr id="5" name="Plassholder for bunntekst 4">
            <a:extLst>
              <a:ext uri="{FF2B5EF4-FFF2-40B4-BE49-F238E27FC236}">
                <a16:creationId xmlns:a16="http://schemas.microsoft.com/office/drawing/2014/main" id="{C7900666-853F-4A5F-BAD3-44022ACDF606}"/>
              </a:ext>
            </a:extLst>
          </p:cNvPr>
          <p:cNvSpPr>
            <a:spLocks noGrp="1"/>
          </p:cNvSpPr>
          <p:nvPr>
            <p:ph type="ftr" sz="quarter" idx="11"/>
          </p:nvPr>
        </p:nvSpPr>
        <p:spPr/>
        <p:txBody>
          <a:bodyPr>
            <a:noAutofit/>
          </a:bodyPr>
          <a:lstStyle/>
          <a:p>
            <a:endParaRPr lang="nb-NO"/>
          </a:p>
        </p:txBody>
      </p:sp>
      <p:sp>
        <p:nvSpPr>
          <p:cNvPr id="6" name="Plassholder for lysbildenummer 5">
            <a:extLst>
              <a:ext uri="{FF2B5EF4-FFF2-40B4-BE49-F238E27FC236}">
                <a16:creationId xmlns:a16="http://schemas.microsoft.com/office/drawing/2014/main" id="{C9FF1D2D-0AD3-446A-A0B9-1A1779E4A029}"/>
              </a:ext>
            </a:extLst>
          </p:cNvPr>
          <p:cNvSpPr>
            <a:spLocks noGrp="1"/>
          </p:cNvSpPr>
          <p:nvPr>
            <p:ph type="sldNum" sz="quarter" idx="12"/>
          </p:nvPr>
        </p:nvSpPr>
        <p:spPr/>
        <p:txBody>
          <a:bodyPr>
            <a:noAutofit/>
          </a:bodyPr>
          <a:lstStyle/>
          <a:p>
            <a:fld id="{7A62D395-9E72-4FA9-80F9-32526BF27246}" type="slidenum">
              <a:rPr lang="nb-NO" smtClean="0"/>
              <a:pPr/>
              <a:t>‹#›</a:t>
            </a:fld>
            <a:endParaRPr lang="nb-NO"/>
          </a:p>
        </p:txBody>
      </p:sp>
      <p:cxnSp>
        <p:nvCxnSpPr>
          <p:cNvPr id="14" name="Rett linje 13">
            <a:extLst>
              <a:ext uri="{FF2B5EF4-FFF2-40B4-BE49-F238E27FC236}">
                <a16:creationId xmlns:a16="http://schemas.microsoft.com/office/drawing/2014/main" id="{D663036F-6A12-4AF0-8956-2D49CF96691F}"/>
              </a:ext>
            </a:extLst>
          </p:cNvPr>
          <p:cNvCxnSpPr>
            <a:cxnSpLocks/>
          </p:cNvCxnSpPr>
          <p:nvPr userDrawn="1"/>
        </p:nvCxnSpPr>
        <p:spPr>
          <a:xfrm>
            <a:off x="746122" y="2686140"/>
            <a:ext cx="4948622" cy="0"/>
          </a:xfrm>
          <a:prstGeom prst="line">
            <a:avLst/>
          </a:prstGeom>
          <a:ln w="12700">
            <a:solidFill>
              <a:srgbClr val="820057">
                <a:alpha val="40000"/>
              </a:srgbClr>
            </a:solidFill>
          </a:ln>
        </p:spPr>
        <p:style>
          <a:lnRef idx="1">
            <a:schemeClr val="accent1"/>
          </a:lnRef>
          <a:fillRef idx="0">
            <a:schemeClr val="accent1"/>
          </a:fillRef>
          <a:effectRef idx="0">
            <a:schemeClr val="accent1"/>
          </a:effectRef>
          <a:fontRef idx="minor">
            <a:schemeClr val="tx1"/>
          </a:fontRef>
        </p:style>
      </p:cxnSp>
      <p:sp>
        <p:nvSpPr>
          <p:cNvPr id="23" name="Plassholder for tekst 2">
            <a:extLst>
              <a:ext uri="{FF2B5EF4-FFF2-40B4-BE49-F238E27FC236}">
                <a16:creationId xmlns:a16="http://schemas.microsoft.com/office/drawing/2014/main" id="{BE3CFCE2-90DD-4D35-9787-FE5EBFCEF5BF}"/>
              </a:ext>
            </a:extLst>
          </p:cNvPr>
          <p:cNvSpPr>
            <a:spLocks noGrp="1"/>
          </p:cNvSpPr>
          <p:nvPr>
            <p:ph type="body" sz="quarter" idx="17" hasCustomPrompt="1"/>
          </p:nvPr>
        </p:nvSpPr>
        <p:spPr>
          <a:xfrm>
            <a:off x="746122" y="3101550"/>
            <a:ext cx="4809726" cy="2880360"/>
          </a:xfrm>
          <a:prstGeom prst="rect">
            <a:avLst/>
          </a:prstGeom>
        </p:spPr>
        <p:txBody>
          <a:bodyPr lIns="0" tIns="0" rIns="0" bIns="0">
            <a:noAutofit/>
          </a:bodyPr>
          <a:lstStyle>
            <a:lvl1pPr marL="0" indent="0">
              <a:lnSpc>
                <a:spcPct val="100000"/>
              </a:lnSpc>
              <a:spcBef>
                <a:spcPts val="1000"/>
              </a:spcBef>
              <a:buNone/>
              <a:defRPr sz="1600">
                <a:solidFill>
                  <a:srgbClr val="303030"/>
                </a:solidFill>
              </a:defRPr>
            </a:lvl1pPr>
            <a:lvl2pPr marL="457200" indent="0">
              <a:buNone/>
              <a:defRPr sz="2400">
                <a:solidFill>
                  <a:srgbClr val="030354"/>
                </a:solidFill>
              </a:defRPr>
            </a:lvl2pPr>
            <a:lvl3pPr marL="914400" indent="0">
              <a:buNone/>
              <a:defRPr sz="2400">
                <a:solidFill>
                  <a:srgbClr val="030354"/>
                </a:solidFill>
              </a:defRPr>
            </a:lvl3pPr>
            <a:lvl4pPr marL="1371600" indent="0">
              <a:buNone/>
              <a:defRPr sz="2400">
                <a:solidFill>
                  <a:srgbClr val="030354"/>
                </a:solidFill>
              </a:defRPr>
            </a:lvl4pPr>
            <a:lvl5pPr marL="1828800" indent="0">
              <a:buNone/>
              <a:defRPr sz="2400">
                <a:solidFill>
                  <a:srgbClr val="030354"/>
                </a:solidFill>
              </a:defRPr>
            </a:lvl5pPr>
          </a:lstStyle>
          <a:p>
            <a:pPr marL="0" indent="0">
              <a:lnSpc>
                <a:spcPct val="100000"/>
              </a:lnSpc>
              <a:buNone/>
              <a:defRPr b="0" i="0"/>
            </a:pPr>
            <a:r>
              <a:rPr lang="2057" sz="1600" dirty="0">
                <a:solidFill>
                  <a:srgbClr val="303030"/>
                </a:solidFill>
                <a:latin typeface="Arial" panose="020B0604020202020204" pitchFamily="34" charset="0"/>
                <a:cs typeface="Arial" panose="020B0604020202020204" pitchFamily="34" charset="0"/>
              </a:rPr>
              <a:t>Version 2 of the project's "front page", project name and an open column for content on the left side and a picture/illustration on the right. Here there is space for a first paragraph in 16 pt. and the rest of the page can be used freely.</a:t>
            </a:r>
          </a:p>
        </p:txBody>
      </p:sp>
      <p:sp>
        <p:nvSpPr>
          <p:cNvPr id="25" name="Plassholder for tekst 12">
            <a:extLst>
              <a:ext uri="{FF2B5EF4-FFF2-40B4-BE49-F238E27FC236}">
                <a16:creationId xmlns:a16="http://schemas.microsoft.com/office/drawing/2014/main" id="{11ABE159-7401-4C89-ABD5-7E28CF5C5DA5}"/>
              </a:ext>
            </a:extLst>
          </p:cNvPr>
          <p:cNvSpPr>
            <a:spLocks noGrp="1"/>
          </p:cNvSpPr>
          <p:nvPr>
            <p:ph type="body" sz="quarter" idx="18" hasCustomPrompt="1"/>
          </p:nvPr>
        </p:nvSpPr>
        <p:spPr>
          <a:xfrm>
            <a:off x="6167611" y="5861244"/>
            <a:ext cx="4200249" cy="169277"/>
          </a:xfrm>
          <a:prstGeom prst="rect">
            <a:avLst/>
          </a:prstGeom>
        </p:spPr>
        <p:txBody>
          <a:bodyPr lIns="0" tIns="0" rIns="0" bIns="0">
            <a:noAutofit/>
          </a:bodyPr>
          <a:lstStyle>
            <a:lvl1pPr marL="0" indent="0" algn="l">
              <a:lnSpc>
                <a:spcPct val="100000"/>
              </a:lnSpc>
              <a:spcBef>
                <a:spcPts val="0"/>
              </a:spcBef>
              <a:buNone/>
              <a:defRPr sz="1100">
                <a:solidFill>
                  <a:srgbClr val="303030"/>
                </a:solidFill>
              </a:defRPr>
            </a:lvl1pPr>
            <a:lvl2pPr marL="457200" indent="0">
              <a:buNone/>
              <a:defRPr/>
            </a:lvl2pPr>
          </a:lstStyle>
          <a:p>
            <a:pPr lvl="0"/>
            <a:r>
              <a:rPr lang="en-US"/>
              <a:t>A caption or credit goes here</a:t>
            </a:r>
            <a:endParaRPr lang="nb-NO" dirty="0"/>
          </a:p>
        </p:txBody>
      </p:sp>
      <p:sp>
        <p:nvSpPr>
          <p:cNvPr id="15" name="TekstSylinder 14">
            <a:extLst>
              <a:ext uri="{FF2B5EF4-FFF2-40B4-BE49-F238E27FC236}">
                <a16:creationId xmlns:a16="http://schemas.microsoft.com/office/drawing/2014/main" id="{6CB37F9F-F55F-4A89-A43F-96E4B53AF620}"/>
              </a:ext>
            </a:extLst>
          </p:cNvPr>
          <p:cNvSpPr txBox="1"/>
          <p:nvPr userDrawn="1"/>
        </p:nvSpPr>
        <p:spPr>
          <a:xfrm>
            <a:off x="5838825" y="-770040"/>
            <a:ext cx="6353175" cy="584775"/>
          </a:xfrm>
          <a:prstGeom prst="rect">
            <a:avLst/>
          </a:prstGeom>
          <a:solidFill>
            <a:schemeClr val="bg2"/>
          </a:solidFill>
        </p:spPr>
        <p:txBody>
          <a:bodyPr wrap="square" rtlCol="0">
            <a:spAutoFit/>
          </a:bodyPr>
          <a:lstStyle/>
          <a:p>
            <a:r>
              <a:rPr lang="nb-NO" sz="1600" b="1">
                <a:solidFill>
                  <a:schemeClr val="lt1"/>
                </a:solidFill>
              </a:rPr>
              <a:t>Change insterted picture: </a:t>
            </a:r>
          </a:p>
          <a:p>
            <a:r>
              <a:rPr lang="nb-NO" sz="1600">
                <a:solidFill>
                  <a:schemeClr val="lt1"/>
                </a:solidFill>
              </a:rPr>
              <a:t>Right-</a:t>
            </a:r>
            <a:r>
              <a:rPr lang="nb-NO" sz="1600" err="1">
                <a:solidFill>
                  <a:schemeClr val="lt1"/>
                </a:solidFill>
              </a:rPr>
              <a:t>click</a:t>
            </a:r>
            <a:r>
              <a:rPr lang="nb-NO" sz="1600">
                <a:solidFill>
                  <a:schemeClr val="lt1"/>
                </a:solidFill>
              </a:rPr>
              <a:t> </a:t>
            </a:r>
            <a:r>
              <a:rPr lang="nb-NO" sz="1600" err="1">
                <a:solidFill>
                  <a:schemeClr val="lt1"/>
                </a:solidFill>
              </a:rPr>
              <a:t>the</a:t>
            </a:r>
            <a:r>
              <a:rPr lang="nb-NO" sz="1600">
                <a:solidFill>
                  <a:schemeClr val="lt1"/>
                </a:solidFill>
              </a:rPr>
              <a:t> </a:t>
            </a:r>
            <a:r>
              <a:rPr lang="nb-NO" sz="1600" err="1">
                <a:solidFill>
                  <a:schemeClr val="lt1"/>
                </a:solidFill>
              </a:rPr>
              <a:t>picture</a:t>
            </a:r>
            <a:r>
              <a:rPr lang="nb-NO" sz="1600">
                <a:solidFill>
                  <a:schemeClr val="lt1"/>
                </a:solidFill>
              </a:rPr>
              <a:t> and </a:t>
            </a:r>
            <a:r>
              <a:rPr lang="nb-NO" sz="1600" err="1">
                <a:solidFill>
                  <a:schemeClr val="lt1"/>
                </a:solidFill>
              </a:rPr>
              <a:t>select</a:t>
            </a:r>
            <a:r>
              <a:rPr lang="nb-NO" sz="1600">
                <a:solidFill>
                  <a:schemeClr val="lt1"/>
                </a:solidFill>
              </a:rPr>
              <a:t> «</a:t>
            </a:r>
            <a:r>
              <a:rPr lang="nb-NO" sz="1600" err="1">
                <a:solidFill>
                  <a:schemeClr val="lt1"/>
                </a:solidFill>
              </a:rPr>
              <a:t>Change</a:t>
            </a:r>
            <a:r>
              <a:rPr lang="nb-NO" sz="1600">
                <a:solidFill>
                  <a:schemeClr val="lt1"/>
                </a:solidFill>
              </a:rPr>
              <a:t> </a:t>
            </a:r>
            <a:r>
              <a:rPr lang="nb-NO" sz="1600" err="1">
                <a:solidFill>
                  <a:schemeClr val="lt1"/>
                </a:solidFill>
              </a:rPr>
              <a:t>picture</a:t>
            </a:r>
            <a:r>
              <a:rPr lang="nb-NO" sz="1600">
                <a:solidFill>
                  <a:schemeClr val="lt1"/>
                </a:solidFill>
              </a:rPr>
              <a:t>..» -&gt; «From file».</a:t>
            </a:r>
          </a:p>
        </p:txBody>
      </p:sp>
      <p:pic>
        <p:nvPicPr>
          <p:cNvPr id="2" name="Picture 1" descr="A black background with purple letters&#10;&#10;Description automatically generated">
            <a:extLst>
              <a:ext uri="{FF2B5EF4-FFF2-40B4-BE49-F238E27FC236}">
                <a16:creationId xmlns:a16="http://schemas.microsoft.com/office/drawing/2014/main" id="{0F2A1CD5-0D63-4348-C672-2576DF1E92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81548" y="229362"/>
            <a:ext cx="1338546" cy="552416"/>
          </a:xfrm>
          <a:prstGeom prst="rect">
            <a:avLst/>
          </a:prstGeom>
        </p:spPr>
      </p:pic>
      <p:sp>
        <p:nvSpPr>
          <p:cNvPr id="8" name="Tittel 1">
            <a:extLst>
              <a:ext uri="{FF2B5EF4-FFF2-40B4-BE49-F238E27FC236}">
                <a16:creationId xmlns:a16="http://schemas.microsoft.com/office/drawing/2014/main" id="{BDFB7557-147E-38A7-8737-FFC6508BFC65}"/>
              </a:ext>
            </a:extLst>
          </p:cNvPr>
          <p:cNvSpPr>
            <a:spLocks noGrp="1"/>
          </p:cNvSpPr>
          <p:nvPr>
            <p:ph type="title" hasCustomPrompt="1"/>
          </p:nvPr>
        </p:nvSpPr>
        <p:spPr>
          <a:xfrm>
            <a:off x="746121" y="844640"/>
            <a:ext cx="4809727" cy="1509644"/>
          </a:xfrm>
        </p:spPr>
        <p:txBody>
          <a:bodyPr lIns="0" tIns="0" rIns="0" bIns="0">
            <a:normAutofit/>
          </a:bodyPr>
          <a:lstStyle>
            <a:lvl1pPr>
              <a:defRPr sz="3600">
                <a:solidFill>
                  <a:srgbClr val="3408AC"/>
                </a:solidFill>
              </a:defRPr>
            </a:lvl1pPr>
          </a:lstStyle>
          <a:p>
            <a:pPr>
              <a:defRPr b="0" i="0"/>
            </a:pPr>
            <a:r>
              <a:rPr lang="2057" spc="-100" dirty="0">
                <a:solidFill>
                  <a:srgbClr val="3408AC"/>
                </a:solidFill>
                <a:latin typeface="Arial" panose="020B0604020202020204" pitchFamily="34" charset="0"/>
                <a:ea typeface="+mn-ea"/>
              </a:rPr>
              <a:t>Space for a long project title that may extend over several lines </a:t>
            </a:r>
          </a:p>
        </p:txBody>
      </p:sp>
    </p:spTree>
    <p:extLst>
      <p:ext uri="{BB962C8B-B14F-4D97-AF65-F5344CB8AC3E}">
        <p14:creationId xmlns:p14="http://schemas.microsoft.com/office/powerpoint/2010/main" val="37971590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E0704-3990-CBFB-8EFD-E11C9091F747}"/>
              </a:ext>
            </a:extLst>
          </p:cNvPr>
          <p:cNvSpPr>
            <a:spLocks noGrp="1"/>
          </p:cNvSpPr>
          <p:nvPr>
            <p:ph type="title"/>
          </p:nvPr>
        </p:nvSpPr>
        <p:spPr/>
        <p:txBody>
          <a:bodyPr/>
          <a:lstStyle/>
          <a:p>
            <a:r>
              <a:rPr lang="en-GB"/>
              <a:t>Click to edit Master title style</a:t>
            </a:r>
            <a:endParaRPr lang="nb-NO"/>
          </a:p>
        </p:txBody>
      </p:sp>
      <p:sp>
        <p:nvSpPr>
          <p:cNvPr id="3" name="Date Placeholder 2">
            <a:extLst>
              <a:ext uri="{FF2B5EF4-FFF2-40B4-BE49-F238E27FC236}">
                <a16:creationId xmlns:a16="http://schemas.microsoft.com/office/drawing/2014/main" id="{B8ECE171-56F7-65F1-A1E8-CBB45F41F92B}"/>
              </a:ext>
            </a:extLst>
          </p:cNvPr>
          <p:cNvSpPr>
            <a:spLocks noGrp="1"/>
          </p:cNvSpPr>
          <p:nvPr>
            <p:ph type="dt" sz="half" idx="10"/>
          </p:nvPr>
        </p:nvSpPr>
        <p:spPr/>
        <p:txBody>
          <a:bodyPr/>
          <a:lstStyle/>
          <a:p>
            <a:fld id="{14463DC0-34DA-4C18-AB00-4938EE730E8F}" type="datetimeFigureOut">
              <a:rPr lang="nb-NO" smtClean="0"/>
              <a:pPr/>
              <a:t>05.01.2024</a:t>
            </a:fld>
            <a:endParaRPr lang="nb-NO"/>
          </a:p>
        </p:txBody>
      </p:sp>
      <p:sp>
        <p:nvSpPr>
          <p:cNvPr id="4" name="Footer Placeholder 3">
            <a:extLst>
              <a:ext uri="{FF2B5EF4-FFF2-40B4-BE49-F238E27FC236}">
                <a16:creationId xmlns:a16="http://schemas.microsoft.com/office/drawing/2014/main" id="{E1226EA4-97B6-23C2-7F69-0832C2F64AE0}"/>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41353E04-6826-E03D-4057-93B4EB84851F}"/>
              </a:ext>
            </a:extLst>
          </p:cNvPr>
          <p:cNvSpPr>
            <a:spLocks noGrp="1"/>
          </p:cNvSpPr>
          <p:nvPr>
            <p:ph type="sldNum" sz="quarter" idx="12"/>
          </p:nvPr>
        </p:nvSpPr>
        <p:spPr/>
        <p:txBody>
          <a:bodyPr/>
          <a:lstStyle/>
          <a:p>
            <a:fld id="{60DA832A-F266-49F5-91F3-AF36CD6D5010}" type="slidenum">
              <a:rPr lang="nb-NO" smtClean="0"/>
              <a:pPr/>
              <a:t>‹#›</a:t>
            </a:fld>
            <a:endParaRPr lang="nb-NO"/>
          </a:p>
        </p:txBody>
      </p:sp>
    </p:spTree>
    <p:extLst>
      <p:ext uri="{BB962C8B-B14F-4D97-AF65-F5344CB8AC3E}">
        <p14:creationId xmlns:p14="http://schemas.microsoft.com/office/powerpoint/2010/main" val="29257048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Prosjekt side 2 med bilde">
    <p:bg>
      <p:bgRef idx="1001">
        <a:schemeClr val="bg2"/>
      </p:bgRef>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D8BC9921-4481-4A6D-88B8-4EA941D74205}"/>
              </a:ext>
            </a:extLst>
          </p:cNvPr>
          <p:cNvSpPr>
            <a:spLocks noGrp="1"/>
          </p:cNvSpPr>
          <p:nvPr>
            <p:ph type="dt" sz="half" idx="10"/>
          </p:nvPr>
        </p:nvSpPr>
        <p:spPr/>
        <p:txBody>
          <a:bodyPr>
            <a:noAutofit/>
          </a:bodyPr>
          <a:lstStyle/>
          <a:p>
            <a:fld id="{14463DC0-34DA-4C18-AB00-4938EE730E8F}" type="datetimeFigureOut">
              <a:rPr lang="nb-NO" smtClean="0"/>
              <a:t>05.01.2024</a:t>
            </a:fld>
            <a:endParaRPr lang="nb-NO"/>
          </a:p>
        </p:txBody>
      </p:sp>
      <p:sp>
        <p:nvSpPr>
          <p:cNvPr id="5" name="Plassholder for bunntekst 4">
            <a:extLst>
              <a:ext uri="{FF2B5EF4-FFF2-40B4-BE49-F238E27FC236}">
                <a16:creationId xmlns:a16="http://schemas.microsoft.com/office/drawing/2014/main" id="{C7900666-853F-4A5F-BAD3-44022ACDF606}"/>
              </a:ext>
            </a:extLst>
          </p:cNvPr>
          <p:cNvSpPr>
            <a:spLocks noGrp="1"/>
          </p:cNvSpPr>
          <p:nvPr>
            <p:ph type="ftr" sz="quarter" idx="11"/>
          </p:nvPr>
        </p:nvSpPr>
        <p:spPr/>
        <p:txBody>
          <a:bodyPr>
            <a:noAutofit/>
          </a:bodyPr>
          <a:lstStyle/>
          <a:p>
            <a:endParaRPr lang="nb-NO"/>
          </a:p>
        </p:txBody>
      </p:sp>
      <p:sp>
        <p:nvSpPr>
          <p:cNvPr id="6" name="Plassholder for lysbildenummer 5">
            <a:extLst>
              <a:ext uri="{FF2B5EF4-FFF2-40B4-BE49-F238E27FC236}">
                <a16:creationId xmlns:a16="http://schemas.microsoft.com/office/drawing/2014/main" id="{C9FF1D2D-0AD3-446A-A0B9-1A1779E4A029}"/>
              </a:ext>
            </a:extLst>
          </p:cNvPr>
          <p:cNvSpPr>
            <a:spLocks noGrp="1"/>
          </p:cNvSpPr>
          <p:nvPr>
            <p:ph type="sldNum" sz="quarter" idx="12"/>
          </p:nvPr>
        </p:nvSpPr>
        <p:spPr/>
        <p:txBody>
          <a:bodyPr>
            <a:noAutofit/>
          </a:bodyPr>
          <a:lstStyle/>
          <a:p>
            <a:fld id="{590AA638-CDD2-45A2-BACF-7BF70FCFE44C}" type="slidenum">
              <a:rPr lang="nb-NO" smtClean="0"/>
              <a:pPr/>
              <a:t>‹#›</a:t>
            </a:fld>
            <a:endParaRPr lang="nb-NO"/>
          </a:p>
        </p:txBody>
      </p:sp>
      <p:cxnSp>
        <p:nvCxnSpPr>
          <p:cNvPr id="15" name="Rett linje 14">
            <a:extLst>
              <a:ext uri="{FF2B5EF4-FFF2-40B4-BE49-F238E27FC236}">
                <a16:creationId xmlns:a16="http://schemas.microsoft.com/office/drawing/2014/main" id="{4C30B578-2CA7-4393-BC50-2A8284BD4DDE}"/>
              </a:ext>
            </a:extLst>
          </p:cNvPr>
          <p:cNvCxnSpPr>
            <a:cxnSpLocks/>
          </p:cNvCxnSpPr>
          <p:nvPr userDrawn="1"/>
        </p:nvCxnSpPr>
        <p:spPr>
          <a:xfrm>
            <a:off x="746122" y="1469984"/>
            <a:ext cx="10536150" cy="0"/>
          </a:xfrm>
          <a:prstGeom prst="line">
            <a:avLst/>
          </a:prstGeom>
          <a:ln w="12700">
            <a:solidFill>
              <a:srgbClr val="820057">
                <a:alpha val="40000"/>
              </a:srgbClr>
            </a:solidFill>
          </a:ln>
        </p:spPr>
        <p:style>
          <a:lnRef idx="1">
            <a:schemeClr val="accent1"/>
          </a:lnRef>
          <a:fillRef idx="0">
            <a:schemeClr val="accent1"/>
          </a:fillRef>
          <a:effectRef idx="0">
            <a:schemeClr val="accent1"/>
          </a:effectRef>
          <a:fontRef idx="minor">
            <a:schemeClr val="tx1"/>
          </a:fontRef>
        </p:style>
      </p:cxnSp>
      <p:sp>
        <p:nvSpPr>
          <p:cNvPr id="20" name="Plassholder for innhold 2">
            <a:extLst>
              <a:ext uri="{FF2B5EF4-FFF2-40B4-BE49-F238E27FC236}">
                <a16:creationId xmlns:a16="http://schemas.microsoft.com/office/drawing/2014/main" id="{60D661B5-92E6-4B60-B3A9-1DC268BB4897}"/>
              </a:ext>
            </a:extLst>
          </p:cNvPr>
          <p:cNvSpPr>
            <a:spLocks noGrp="1"/>
          </p:cNvSpPr>
          <p:nvPr>
            <p:ph idx="1" hasCustomPrompt="1"/>
          </p:nvPr>
        </p:nvSpPr>
        <p:spPr>
          <a:xfrm>
            <a:off x="746122" y="1807087"/>
            <a:ext cx="4810201" cy="4371003"/>
          </a:xfrm>
          <a:prstGeom prst="rect">
            <a:avLst/>
          </a:prstGeom>
        </p:spPr>
        <p:txBody>
          <a:bodyPr lIns="0" tIns="0" rIns="0" bIns="0">
            <a:noAutofit/>
          </a:bodyPr>
          <a:lstStyle/>
          <a:p>
            <a:pPr lvl="0"/>
            <a:r>
              <a:rPr lang="nb-NO"/>
              <a:t>Click to add text</a:t>
            </a:r>
            <a:endParaRPr lang="nb-NO" dirty="0"/>
          </a:p>
          <a:p>
            <a:pPr lvl="1"/>
            <a:r>
              <a:rPr lang="nb-NO" dirty="0"/>
              <a:t>Andre nivå</a:t>
            </a:r>
          </a:p>
          <a:p>
            <a:pPr lvl="2"/>
            <a:r>
              <a:rPr lang="nb-NO" dirty="0"/>
              <a:t>Tredje nivå</a:t>
            </a:r>
          </a:p>
          <a:p>
            <a:pPr lvl="3"/>
            <a:r>
              <a:rPr lang="nb-NO" dirty="0"/>
              <a:t>Fjerde nivå</a:t>
            </a:r>
          </a:p>
          <a:p>
            <a:pPr lvl="4"/>
            <a:r>
              <a:rPr lang="nb-NO" dirty="0"/>
              <a:t>Femte nivå</a:t>
            </a:r>
          </a:p>
        </p:txBody>
      </p:sp>
      <p:pic>
        <p:nvPicPr>
          <p:cNvPr id="27" name="Grafikk 26">
            <a:extLst>
              <a:ext uri="{FF2B5EF4-FFF2-40B4-BE49-F238E27FC236}">
                <a16:creationId xmlns:a16="http://schemas.microsoft.com/office/drawing/2014/main" id="{AD6A4BD9-3A6A-469C-9762-52A3D8A989B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8000" y="288000"/>
            <a:ext cx="591605" cy="585747"/>
          </a:xfrm>
          <a:prstGeom prst="rect">
            <a:avLst/>
          </a:prstGeom>
        </p:spPr>
      </p:pic>
      <p:sp>
        <p:nvSpPr>
          <p:cNvPr id="13" name="Plassholder for bilde 1">
            <a:extLst>
              <a:ext uri="{FF2B5EF4-FFF2-40B4-BE49-F238E27FC236}">
                <a16:creationId xmlns:a16="http://schemas.microsoft.com/office/drawing/2014/main" id="{83FD9DD6-805C-474B-B3C5-CACA7595689F}"/>
              </a:ext>
            </a:extLst>
          </p:cNvPr>
          <p:cNvSpPr>
            <a:spLocks noGrp="1"/>
          </p:cNvSpPr>
          <p:nvPr>
            <p:ph type="pic" sz="quarter" idx="14" hasCustomPrompt="1"/>
          </p:nvPr>
        </p:nvSpPr>
        <p:spPr>
          <a:xfrm>
            <a:off x="6458273" y="1685959"/>
            <a:ext cx="4852527" cy="3702057"/>
          </a:xfrm>
          <a:prstGeom prst="rect">
            <a:avLst/>
          </a:prstGeom>
          <a:solidFill>
            <a:schemeClr val="accent2">
              <a:lumMod val="50000"/>
              <a:lumOff val="50000"/>
            </a:schemeClr>
          </a:solidFill>
        </p:spPr>
        <p:txBody>
          <a:bodyPr lIns="0" tIns="0" rIns="0" bIns="0"/>
          <a:lstStyle>
            <a:lvl1pPr algn="ctr">
              <a:defRPr/>
            </a:lvl1pPr>
          </a:lstStyle>
          <a:p>
            <a:r>
              <a:rPr lang="nb-NO"/>
              <a:t>Picture</a:t>
            </a:r>
          </a:p>
        </p:txBody>
      </p:sp>
      <p:sp>
        <p:nvSpPr>
          <p:cNvPr id="14" name="Plassholder for tekst 12">
            <a:extLst>
              <a:ext uri="{FF2B5EF4-FFF2-40B4-BE49-F238E27FC236}">
                <a16:creationId xmlns:a16="http://schemas.microsoft.com/office/drawing/2014/main" id="{F0D59F9D-A8B2-4A0B-888F-79AE00FAB520}"/>
              </a:ext>
            </a:extLst>
          </p:cNvPr>
          <p:cNvSpPr>
            <a:spLocks noGrp="1"/>
          </p:cNvSpPr>
          <p:nvPr>
            <p:ph type="body" sz="quarter" idx="18" hasCustomPrompt="1"/>
          </p:nvPr>
        </p:nvSpPr>
        <p:spPr>
          <a:xfrm>
            <a:off x="6458273" y="5737220"/>
            <a:ext cx="4852527" cy="169277"/>
          </a:xfrm>
          <a:prstGeom prst="rect">
            <a:avLst/>
          </a:prstGeom>
        </p:spPr>
        <p:txBody>
          <a:bodyPr lIns="0" tIns="0" rIns="0" bIns="0">
            <a:noAutofit/>
          </a:bodyPr>
          <a:lstStyle>
            <a:lvl1pPr marL="0" indent="0" algn="l">
              <a:lnSpc>
                <a:spcPct val="100000"/>
              </a:lnSpc>
              <a:spcBef>
                <a:spcPts val="0"/>
              </a:spcBef>
              <a:buNone/>
              <a:defRPr sz="1100">
                <a:solidFill>
                  <a:srgbClr val="303030"/>
                </a:solidFill>
              </a:defRPr>
            </a:lvl1pPr>
            <a:lvl2pPr marL="457200" indent="0">
              <a:buNone/>
              <a:defRPr/>
            </a:lvl2pPr>
          </a:lstStyle>
          <a:p>
            <a:pPr lvl="0"/>
            <a:r>
              <a:rPr lang="it-IT" dirty="0"/>
              <a:t>Caption / Source / Links – Ule union europee denominator, involvite appellate promotores lo uno. </a:t>
            </a:r>
          </a:p>
        </p:txBody>
      </p:sp>
      <p:sp>
        <p:nvSpPr>
          <p:cNvPr id="11" name="TekstSylinder 10">
            <a:extLst>
              <a:ext uri="{FF2B5EF4-FFF2-40B4-BE49-F238E27FC236}">
                <a16:creationId xmlns:a16="http://schemas.microsoft.com/office/drawing/2014/main" id="{A66B51EF-2B0A-4839-9769-4285A6B7B13F}"/>
              </a:ext>
            </a:extLst>
          </p:cNvPr>
          <p:cNvSpPr txBox="1"/>
          <p:nvPr userDrawn="1"/>
        </p:nvSpPr>
        <p:spPr>
          <a:xfrm>
            <a:off x="5838825" y="-770040"/>
            <a:ext cx="6353175" cy="584775"/>
          </a:xfrm>
          <a:prstGeom prst="rect">
            <a:avLst/>
          </a:prstGeom>
          <a:solidFill>
            <a:schemeClr val="bg2"/>
          </a:solidFill>
        </p:spPr>
        <p:txBody>
          <a:bodyPr wrap="square" rtlCol="0">
            <a:spAutoFit/>
          </a:bodyPr>
          <a:lstStyle/>
          <a:p>
            <a:r>
              <a:rPr lang="nb-NO" sz="1600" b="1">
                <a:solidFill>
                  <a:schemeClr val="lt1"/>
                </a:solidFill>
              </a:rPr>
              <a:t>Change insterted picture: </a:t>
            </a:r>
          </a:p>
          <a:p>
            <a:r>
              <a:rPr lang="nb-NO" sz="1600">
                <a:solidFill>
                  <a:schemeClr val="lt1"/>
                </a:solidFill>
              </a:rPr>
              <a:t>Right-</a:t>
            </a:r>
            <a:r>
              <a:rPr lang="nb-NO" sz="1600" err="1">
                <a:solidFill>
                  <a:schemeClr val="lt1"/>
                </a:solidFill>
              </a:rPr>
              <a:t>click</a:t>
            </a:r>
            <a:r>
              <a:rPr lang="nb-NO" sz="1600">
                <a:solidFill>
                  <a:schemeClr val="lt1"/>
                </a:solidFill>
              </a:rPr>
              <a:t> </a:t>
            </a:r>
            <a:r>
              <a:rPr lang="nb-NO" sz="1600" err="1">
                <a:solidFill>
                  <a:schemeClr val="lt1"/>
                </a:solidFill>
              </a:rPr>
              <a:t>the</a:t>
            </a:r>
            <a:r>
              <a:rPr lang="nb-NO" sz="1600">
                <a:solidFill>
                  <a:schemeClr val="lt1"/>
                </a:solidFill>
              </a:rPr>
              <a:t> </a:t>
            </a:r>
            <a:r>
              <a:rPr lang="nb-NO" sz="1600" err="1">
                <a:solidFill>
                  <a:schemeClr val="lt1"/>
                </a:solidFill>
              </a:rPr>
              <a:t>picture</a:t>
            </a:r>
            <a:r>
              <a:rPr lang="nb-NO" sz="1600">
                <a:solidFill>
                  <a:schemeClr val="lt1"/>
                </a:solidFill>
              </a:rPr>
              <a:t> and </a:t>
            </a:r>
            <a:r>
              <a:rPr lang="nb-NO" sz="1600" err="1">
                <a:solidFill>
                  <a:schemeClr val="lt1"/>
                </a:solidFill>
              </a:rPr>
              <a:t>select</a:t>
            </a:r>
            <a:r>
              <a:rPr lang="nb-NO" sz="1600">
                <a:solidFill>
                  <a:schemeClr val="lt1"/>
                </a:solidFill>
              </a:rPr>
              <a:t> «</a:t>
            </a:r>
            <a:r>
              <a:rPr lang="nb-NO" sz="1600" err="1">
                <a:solidFill>
                  <a:schemeClr val="lt1"/>
                </a:solidFill>
              </a:rPr>
              <a:t>Change</a:t>
            </a:r>
            <a:r>
              <a:rPr lang="nb-NO" sz="1600">
                <a:solidFill>
                  <a:schemeClr val="lt1"/>
                </a:solidFill>
              </a:rPr>
              <a:t> </a:t>
            </a:r>
            <a:r>
              <a:rPr lang="nb-NO" sz="1600" err="1">
                <a:solidFill>
                  <a:schemeClr val="lt1"/>
                </a:solidFill>
              </a:rPr>
              <a:t>picture</a:t>
            </a:r>
            <a:r>
              <a:rPr lang="nb-NO" sz="1600">
                <a:solidFill>
                  <a:schemeClr val="lt1"/>
                </a:solidFill>
              </a:rPr>
              <a:t>..» -&gt; «From file».</a:t>
            </a:r>
          </a:p>
        </p:txBody>
      </p:sp>
      <p:sp>
        <p:nvSpPr>
          <p:cNvPr id="2" name="Text Placeholder 8">
            <a:extLst>
              <a:ext uri="{FF2B5EF4-FFF2-40B4-BE49-F238E27FC236}">
                <a16:creationId xmlns:a16="http://schemas.microsoft.com/office/drawing/2014/main" id="{53D2C2B0-0D3F-B238-0879-7B9E062F39CB}"/>
              </a:ext>
            </a:extLst>
          </p:cNvPr>
          <p:cNvSpPr>
            <a:spLocks noGrp="1"/>
          </p:cNvSpPr>
          <p:nvPr>
            <p:ph type="body" sz="quarter" idx="19" hasCustomPrompt="1"/>
          </p:nvPr>
        </p:nvSpPr>
        <p:spPr>
          <a:xfrm>
            <a:off x="746122" y="612350"/>
            <a:ext cx="7212013" cy="561975"/>
          </a:xfrm>
        </p:spPr>
        <p:txBody>
          <a:bodyPr/>
          <a:lstStyle>
            <a:lvl1pPr>
              <a:lnSpc>
                <a:spcPct val="100000"/>
              </a:lnSpc>
              <a:defRPr sz="2000">
                <a:solidFill>
                  <a:srgbClr val="3408AC"/>
                </a:solidFill>
              </a:defRPr>
            </a:lvl1pPr>
          </a:lstStyle>
          <a:p>
            <a:pPr>
              <a:defRPr b="0" i="0"/>
            </a:pPr>
            <a:r>
              <a:rPr lang="2057">
                <a:solidFill>
                  <a:srgbClr val="3408AC"/>
                </a:solidFill>
                <a:latin typeface="Arial" panose="020B0604020202020204" pitchFamily="34" charset="0"/>
              </a:rPr>
              <a:t>[Page 2] Project name</a:t>
            </a:r>
            <a:br>
              <a:rPr lang="2057">
                <a:solidFill>
                  <a:srgbClr val="3408AC"/>
                </a:solidFill>
                <a:latin typeface="Arial" panose="020B0604020202020204" pitchFamily="34" charset="0"/>
              </a:rPr>
            </a:br>
            <a:r>
              <a:rPr lang="2057">
                <a:solidFill>
                  <a:srgbClr val="3408AC"/>
                </a:solidFill>
                <a:latin typeface="Arial" panose="020B0604020202020204" pitchFamily="34" charset="0"/>
                <a:ea typeface="+mn-ea"/>
              </a:rPr>
              <a:t>Two-part project name that can be long</a:t>
            </a:r>
            <a:endParaRPr lang="2057" dirty="0">
              <a:solidFill>
                <a:srgbClr val="3408AC"/>
              </a:solidFill>
              <a:latin typeface="Arial" panose="020B0604020202020204" pitchFamily="34" charset="0"/>
              <a:ea typeface="+mn-ea"/>
            </a:endParaRPr>
          </a:p>
        </p:txBody>
      </p:sp>
    </p:spTree>
    <p:extLst>
      <p:ext uri="{BB962C8B-B14F-4D97-AF65-F5344CB8AC3E}">
        <p14:creationId xmlns:p14="http://schemas.microsoft.com/office/powerpoint/2010/main" val="136170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40000" fill="hold"/>
                                        <p:tgtEl>
                                          <p:spTgt spid="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_Prosjekt side 2 med bilde">
    <p:bg>
      <p:bgRef idx="1001">
        <a:schemeClr val="bg2"/>
      </p:bgRef>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D8BC9921-4481-4A6D-88B8-4EA941D74205}"/>
              </a:ext>
            </a:extLst>
          </p:cNvPr>
          <p:cNvSpPr>
            <a:spLocks noGrp="1"/>
          </p:cNvSpPr>
          <p:nvPr>
            <p:ph type="dt" sz="half" idx="10"/>
          </p:nvPr>
        </p:nvSpPr>
        <p:spPr/>
        <p:txBody>
          <a:bodyPr>
            <a:noAutofit/>
          </a:bodyPr>
          <a:lstStyle/>
          <a:p>
            <a:fld id="{14463DC0-34DA-4C18-AB00-4938EE730E8F}" type="datetimeFigureOut">
              <a:rPr lang="nb-NO" smtClean="0"/>
              <a:t>05.01.2024</a:t>
            </a:fld>
            <a:endParaRPr lang="nb-NO"/>
          </a:p>
        </p:txBody>
      </p:sp>
      <p:sp>
        <p:nvSpPr>
          <p:cNvPr id="5" name="Plassholder for bunntekst 4">
            <a:extLst>
              <a:ext uri="{FF2B5EF4-FFF2-40B4-BE49-F238E27FC236}">
                <a16:creationId xmlns:a16="http://schemas.microsoft.com/office/drawing/2014/main" id="{C7900666-853F-4A5F-BAD3-44022ACDF606}"/>
              </a:ext>
            </a:extLst>
          </p:cNvPr>
          <p:cNvSpPr>
            <a:spLocks noGrp="1"/>
          </p:cNvSpPr>
          <p:nvPr>
            <p:ph type="ftr" sz="quarter" idx="11"/>
          </p:nvPr>
        </p:nvSpPr>
        <p:spPr/>
        <p:txBody>
          <a:bodyPr>
            <a:noAutofit/>
          </a:bodyPr>
          <a:lstStyle/>
          <a:p>
            <a:endParaRPr lang="nb-NO"/>
          </a:p>
        </p:txBody>
      </p:sp>
      <p:sp>
        <p:nvSpPr>
          <p:cNvPr id="6" name="Plassholder for lysbildenummer 5">
            <a:extLst>
              <a:ext uri="{FF2B5EF4-FFF2-40B4-BE49-F238E27FC236}">
                <a16:creationId xmlns:a16="http://schemas.microsoft.com/office/drawing/2014/main" id="{C9FF1D2D-0AD3-446A-A0B9-1A1779E4A029}"/>
              </a:ext>
            </a:extLst>
          </p:cNvPr>
          <p:cNvSpPr>
            <a:spLocks noGrp="1"/>
          </p:cNvSpPr>
          <p:nvPr>
            <p:ph type="sldNum" sz="quarter" idx="12"/>
          </p:nvPr>
        </p:nvSpPr>
        <p:spPr/>
        <p:txBody>
          <a:bodyPr>
            <a:noAutofit/>
          </a:bodyPr>
          <a:lstStyle/>
          <a:p>
            <a:fld id="{590AA638-CDD2-45A2-BACF-7BF70FCFE44C}" type="slidenum">
              <a:rPr lang="nb-NO" smtClean="0"/>
              <a:pPr/>
              <a:t>‹#›</a:t>
            </a:fld>
            <a:endParaRPr lang="nb-NO"/>
          </a:p>
        </p:txBody>
      </p:sp>
      <p:cxnSp>
        <p:nvCxnSpPr>
          <p:cNvPr id="15" name="Rett linje 14">
            <a:extLst>
              <a:ext uri="{FF2B5EF4-FFF2-40B4-BE49-F238E27FC236}">
                <a16:creationId xmlns:a16="http://schemas.microsoft.com/office/drawing/2014/main" id="{4C30B578-2CA7-4393-BC50-2A8284BD4DDE}"/>
              </a:ext>
            </a:extLst>
          </p:cNvPr>
          <p:cNvCxnSpPr>
            <a:cxnSpLocks/>
          </p:cNvCxnSpPr>
          <p:nvPr userDrawn="1"/>
        </p:nvCxnSpPr>
        <p:spPr>
          <a:xfrm>
            <a:off x="746122" y="1469984"/>
            <a:ext cx="10536150" cy="0"/>
          </a:xfrm>
          <a:prstGeom prst="line">
            <a:avLst/>
          </a:prstGeom>
          <a:ln w="12700">
            <a:solidFill>
              <a:srgbClr val="820057">
                <a:alpha val="40000"/>
              </a:srgbClr>
            </a:solidFill>
          </a:ln>
        </p:spPr>
        <p:style>
          <a:lnRef idx="1">
            <a:schemeClr val="accent1"/>
          </a:lnRef>
          <a:fillRef idx="0">
            <a:schemeClr val="accent1"/>
          </a:fillRef>
          <a:effectRef idx="0">
            <a:schemeClr val="accent1"/>
          </a:effectRef>
          <a:fontRef idx="minor">
            <a:schemeClr val="tx1"/>
          </a:fontRef>
        </p:style>
      </p:cxnSp>
      <p:sp>
        <p:nvSpPr>
          <p:cNvPr id="20" name="Plassholder for innhold 2">
            <a:extLst>
              <a:ext uri="{FF2B5EF4-FFF2-40B4-BE49-F238E27FC236}">
                <a16:creationId xmlns:a16="http://schemas.microsoft.com/office/drawing/2014/main" id="{60D661B5-92E6-4B60-B3A9-1DC268BB4897}"/>
              </a:ext>
            </a:extLst>
          </p:cNvPr>
          <p:cNvSpPr>
            <a:spLocks noGrp="1"/>
          </p:cNvSpPr>
          <p:nvPr>
            <p:ph idx="1" hasCustomPrompt="1"/>
          </p:nvPr>
        </p:nvSpPr>
        <p:spPr>
          <a:xfrm>
            <a:off x="746122" y="1807087"/>
            <a:ext cx="4810201" cy="4371003"/>
          </a:xfrm>
          <a:prstGeom prst="rect">
            <a:avLst/>
          </a:prstGeom>
        </p:spPr>
        <p:txBody>
          <a:bodyPr lIns="0" tIns="0" rIns="0" bIns="0">
            <a:noAutofit/>
          </a:bodyPr>
          <a:lstStyle/>
          <a:p>
            <a:pPr lvl="0"/>
            <a:r>
              <a:rPr lang="nb-NO"/>
              <a:t>Click to add text</a:t>
            </a:r>
            <a:endParaRPr lang="nb-NO" dirty="0"/>
          </a:p>
          <a:p>
            <a:pPr lvl="1"/>
            <a:r>
              <a:rPr lang="nb-NO" dirty="0"/>
              <a:t>Andre nivå</a:t>
            </a:r>
          </a:p>
          <a:p>
            <a:pPr lvl="2"/>
            <a:r>
              <a:rPr lang="nb-NO" dirty="0"/>
              <a:t>Tredje nivå</a:t>
            </a:r>
          </a:p>
          <a:p>
            <a:pPr lvl="3"/>
            <a:r>
              <a:rPr lang="nb-NO" dirty="0"/>
              <a:t>Fjerde nivå</a:t>
            </a:r>
          </a:p>
          <a:p>
            <a:pPr lvl="4"/>
            <a:r>
              <a:rPr lang="nb-NO" dirty="0"/>
              <a:t>Femte nivå</a:t>
            </a:r>
          </a:p>
        </p:txBody>
      </p:sp>
      <p:sp>
        <p:nvSpPr>
          <p:cNvPr id="13" name="Plassholder for bilde 1">
            <a:extLst>
              <a:ext uri="{FF2B5EF4-FFF2-40B4-BE49-F238E27FC236}">
                <a16:creationId xmlns:a16="http://schemas.microsoft.com/office/drawing/2014/main" id="{83FD9DD6-805C-474B-B3C5-CACA7595689F}"/>
              </a:ext>
            </a:extLst>
          </p:cNvPr>
          <p:cNvSpPr>
            <a:spLocks noGrp="1"/>
          </p:cNvSpPr>
          <p:nvPr>
            <p:ph type="pic" sz="quarter" idx="14" hasCustomPrompt="1"/>
          </p:nvPr>
        </p:nvSpPr>
        <p:spPr>
          <a:xfrm>
            <a:off x="6458273" y="1685959"/>
            <a:ext cx="4852527" cy="3702057"/>
          </a:xfrm>
          <a:prstGeom prst="rect">
            <a:avLst/>
          </a:prstGeom>
          <a:solidFill>
            <a:schemeClr val="accent2">
              <a:lumMod val="50000"/>
              <a:lumOff val="50000"/>
            </a:schemeClr>
          </a:solidFill>
        </p:spPr>
        <p:txBody>
          <a:bodyPr lIns="0" tIns="0" rIns="0" bIns="0"/>
          <a:lstStyle>
            <a:lvl1pPr algn="ctr">
              <a:defRPr/>
            </a:lvl1pPr>
          </a:lstStyle>
          <a:p>
            <a:r>
              <a:rPr lang="nb-NO"/>
              <a:t>Picture</a:t>
            </a:r>
          </a:p>
        </p:txBody>
      </p:sp>
      <p:sp>
        <p:nvSpPr>
          <p:cNvPr id="14" name="Plassholder for tekst 12">
            <a:extLst>
              <a:ext uri="{FF2B5EF4-FFF2-40B4-BE49-F238E27FC236}">
                <a16:creationId xmlns:a16="http://schemas.microsoft.com/office/drawing/2014/main" id="{F0D59F9D-A8B2-4A0B-888F-79AE00FAB520}"/>
              </a:ext>
            </a:extLst>
          </p:cNvPr>
          <p:cNvSpPr>
            <a:spLocks noGrp="1"/>
          </p:cNvSpPr>
          <p:nvPr>
            <p:ph type="body" sz="quarter" idx="18" hasCustomPrompt="1"/>
          </p:nvPr>
        </p:nvSpPr>
        <p:spPr>
          <a:xfrm>
            <a:off x="6458273" y="5737220"/>
            <a:ext cx="4852527" cy="169277"/>
          </a:xfrm>
          <a:prstGeom prst="rect">
            <a:avLst/>
          </a:prstGeom>
        </p:spPr>
        <p:txBody>
          <a:bodyPr lIns="0" tIns="0" rIns="0" bIns="0">
            <a:noAutofit/>
          </a:bodyPr>
          <a:lstStyle>
            <a:lvl1pPr marL="0" indent="0" algn="l">
              <a:lnSpc>
                <a:spcPct val="100000"/>
              </a:lnSpc>
              <a:spcBef>
                <a:spcPts val="0"/>
              </a:spcBef>
              <a:buNone/>
              <a:defRPr sz="1100">
                <a:solidFill>
                  <a:srgbClr val="303030"/>
                </a:solidFill>
              </a:defRPr>
            </a:lvl1pPr>
            <a:lvl2pPr marL="457200" indent="0">
              <a:buNone/>
              <a:defRPr/>
            </a:lvl2pPr>
          </a:lstStyle>
          <a:p>
            <a:pPr lvl="0"/>
            <a:r>
              <a:rPr lang="it-IT" dirty="0"/>
              <a:t>Caption / Source / Links – Ule union europee denominator, involvite appellate promotores lo uno. </a:t>
            </a:r>
          </a:p>
        </p:txBody>
      </p:sp>
      <p:sp>
        <p:nvSpPr>
          <p:cNvPr id="11" name="TekstSylinder 10">
            <a:extLst>
              <a:ext uri="{FF2B5EF4-FFF2-40B4-BE49-F238E27FC236}">
                <a16:creationId xmlns:a16="http://schemas.microsoft.com/office/drawing/2014/main" id="{A66B51EF-2B0A-4839-9769-4285A6B7B13F}"/>
              </a:ext>
            </a:extLst>
          </p:cNvPr>
          <p:cNvSpPr txBox="1"/>
          <p:nvPr userDrawn="1"/>
        </p:nvSpPr>
        <p:spPr>
          <a:xfrm>
            <a:off x="5838825" y="-770040"/>
            <a:ext cx="6353175" cy="584775"/>
          </a:xfrm>
          <a:prstGeom prst="rect">
            <a:avLst/>
          </a:prstGeom>
          <a:solidFill>
            <a:schemeClr val="bg2"/>
          </a:solidFill>
        </p:spPr>
        <p:txBody>
          <a:bodyPr wrap="square" rtlCol="0">
            <a:spAutoFit/>
          </a:bodyPr>
          <a:lstStyle/>
          <a:p>
            <a:r>
              <a:rPr lang="nb-NO" sz="1600" b="1">
                <a:solidFill>
                  <a:schemeClr val="lt1"/>
                </a:solidFill>
              </a:rPr>
              <a:t>Change insterted picture: </a:t>
            </a:r>
          </a:p>
          <a:p>
            <a:r>
              <a:rPr lang="nb-NO" sz="1600">
                <a:solidFill>
                  <a:schemeClr val="lt1"/>
                </a:solidFill>
              </a:rPr>
              <a:t>Right-</a:t>
            </a:r>
            <a:r>
              <a:rPr lang="nb-NO" sz="1600" err="1">
                <a:solidFill>
                  <a:schemeClr val="lt1"/>
                </a:solidFill>
              </a:rPr>
              <a:t>click</a:t>
            </a:r>
            <a:r>
              <a:rPr lang="nb-NO" sz="1600">
                <a:solidFill>
                  <a:schemeClr val="lt1"/>
                </a:solidFill>
              </a:rPr>
              <a:t> </a:t>
            </a:r>
            <a:r>
              <a:rPr lang="nb-NO" sz="1600" err="1">
                <a:solidFill>
                  <a:schemeClr val="lt1"/>
                </a:solidFill>
              </a:rPr>
              <a:t>the</a:t>
            </a:r>
            <a:r>
              <a:rPr lang="nb-NO" sz="1600">
                <a:solidFill>
                  <a:schemeClr val="lt1"/>
                </a:solidFill>
              </a:rPr>
              <a:t> </a:t>
            </a:r>
            <a:r>
              <a:rPr lang="nb-NO" sz="1600" err="1">
                <a:solidFill>
                  <a:schemeClr val="lt1"/>
                </a:solidFill>
              </a:rPr>
              <a:t>picture</a:t>
            </a:r>
            <a:r>
              <a:rPr lang="nb-NO" sz="1600">
                <a:solidFill>
                  <a:schemeClr val="lt1"/>
                </a:solidFill>
              </a:rPr>
              <a:t> and </a:t>
            </a:r>
            <a:r>
              <a:rPr lang="nb-NO" sz="1600" err="1">
                <a:solidFill>
                  <a:schemeClr val="lt1"/>
                </a:solidFill>
              </a:rPr>
              <a:t>select</a:t>
            </a:r>
            <a:r>
              <a:rPr lang="nb-NO" sz="1600">
                <a:solidFill>
                  <a:schemeClr val="lt1"/>
                </a:solidFill>
              </a:rPr>
              <a:t> «</a:t>
            </a:r>
            <a:r>
              <a:rPr lang="nb-NO" sz="1600" err="1">
                <a:solidFill>
                  <a:schemeClr val="lt1"/>
                </a:solidFill>
              </a:rPr>
              <a:t>Change</a:t>
            </a:r>
            <a:r>
              <a:rPr lang="nb-NO" sz="1600">
                <a:solidFill>
                  <a:schemeClr val="lt1"/>
                </a:solidFill>
              </a:rPr>
              <a:t> </a:t>
            </a:r>
            <a:r>
              <a:rPr lang="nb-NO" sz="1600" err="1">
                <a:solidFill>
                  <a:schemeClr val="lt1"/>
                </a:solidFill>
              </a:rPr>
              <a:t>picture</a:t>
            </a:r>
            <a:r>
              <a:rPr lang="nb-NO" sz="1600">
                <a:solidFill>
                  <a:schemeClr val="lt1"/>
                </a:solidFill>
              </a:rPr>
              <a:t>..» -&gt; «From file».</a:t>
            </a:r>
          </a:p>
        </p:txBody>
      </p:sp>
      <p:pic>
        <p:nvPicPr>
          <p:cNvPr id="2" name="Picture 1" descr="A black background with purple letters&#10;&#10;Description automatically generated">
            <a:extLst>
              <a:ext uri="{FF2B5EF4-FFF2-40B4-BE49-F238E27FC236}">
                <a16:creationId xmlns:a16="http://schemas.microsoft.com/office/drawing/2014/main" id="{7BC5E8FA-83B6-9638-C9ED-915ED35ED8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81548" y="229362"/>
            <a:ext cx="1338546" cy="552416"/>
          </a:xfrm>
          <a:prstGeom prst="rect">
            <a:avLst/>
          </a:prstGeom>
        </p:spPr>
      </p:pic>
      <p:sp>
        <p:nvSpPr>
          <p:cNvPr id="7" name="Text Placeholder 8">
            <a:extLst>
              <a:ext uri="{FF2B5EF4-FFF2-40B4-BE49-F238E27FC236}">
                <a16:creationId xmlns:a16="http://schemas.microsoft.com/office/drawing/2014/main" id="{B7DC9A69-01C7-1A97-CB6D-B60F9F0F0729}"/>
              </a:ext>
            </a:extLst>
          </p:cNvPr>
          <p:cNvSpPr>
            <a:spLocks noGrp="1"/>
          </p:cNvSpPr>
          <p:nvPr>
            <p:ph type="body" sz="quarter" idx="19" hasCustomPrompt="1"/>
          </p:nvPr>
        </p:nvSpPr>
        <p:spPr>
          <a:xfrm>
            <a:off x="746122" y="612350"/>
            <a:ext cx="7212013" cy="561975"/>
          </a:xfrm>
        </p:spPr>
        <p:txBody>
          <a:bodyPr/>
          <a:lstStyle>
            <a:lvl1pPr>
              <a:lnSpc>
                <a:spcPct val="100000"/>
              </a:lnSpc>
              <a:defRPr sz="2000">
                <a:solidFill>
                  <a:srgbClr val="3408AC"/>
                </a:solidFill>
              </a:defRPr>
            </a:lvl1pPr>
          </a:lstStyle>
          <a:p>
            <a:pPr>
              <a:defRPr b="0" i="0"/>
            </a:pPr>
            <a:r>
              <a:rPr lang="2057">
                <a:solidFill>
                  <a:srgbClr val="3408AC"/>
                </a:solidFill>
                <a:latin typeface="Arial" panose="020B0604020202020204" pitchFamily="34" charset="0"/>
              </a:rPr>
              <a:t>[Page 2] Project name</a:t>
            </a:r>
            <a:br>
              <a:rPr lang="2057">
                <a:solidFill>
                  <a:srgbClr val="3408AC"/>
                </a:solidFill>
                <a:latin typeface="Arial" panose="020B0604020202020204" pitchFamily="34" charset="0"/>
              </a:rPr>
            </a:br>
            <a:r>
              <a:rPr lang="2057">
                <a:solidFill>
                  <a:srgbClr val="3408AC"/>
                </a:solidFill>
                <a:latin typeface="Arial" panose="020B0604020202020204" pitchFamily="34" charset="0"/>
                <a:ea typeface="+mn-ea"/>
              </a:rPr>
              <a:t>Two-part project name that can be long</a:t>
            </a:r>
            <a:endParaRPr lang="2057" dirty="0">
              <a:solidFill>
                <a:srgbClr val="3408AC"/>
              </a:solidFill>
              <a:latin typeface="Arial" panose="020B0604020202020204" pitchFamily="34" charset="0"/>
              <a:ea typeface="+mn-ea"/>
            </a:endParaRPr>
          </a:p>
        </p:txBody>
      </p:sp>
    </p:spTree>
    <p:extLst>
      <p:ext uri="{BB962C8B-B14F-4D97-AF65-F5344CB8AC3E}">
        <p14:creationId xmlns:p14="http://schemas.microsoft.com/office/powerpoint/2010/main" val="29579268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Tomt">
    <p:bg>
      <p:bgRef idx="1001">
        <a:schemeClr val="bg2"/>
      </p:bgRef>
    </p:bg>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BA714D2F-16EC-4425-83E8-B7A09775A8CA}"/>
              </a:ext>
            </a:extLst>
          </p:cNvPr>
          <p:cNvSpPr>
            <a:spLocks noGrp="1"/>
          </p:cNvSpPr>
          <p:nvPr>
            <p:ph type="dt" sz="half" idx="10"/>
          </p:nvPr>
        </p:nvSpPr>
        <p:spPr/>
        <p:txBody>
          <a:bodyPr>
            <a:noAutofit/>
          </a:bodyPr>
          <a:lstStyle/>
          <a:p>
            <a:fld id="{14463DC0-34DA-4C18-AB00-4938EE730E8F}" type="datetimeFigureOut">
              <a:rPr lang="nb-NO" smtClean="0"/>
              <a:t>05.01.2024</a:t>
            </a:fld>
            <a:endParaRPr lang="nb-NO"/>
          </a:p>
        </p:txBody>
      </p:sp>
      <p:sp>
        <p:nvSpPr>
          <p:cNvPr id="3" name="Plassholder for bunntekst 2">
            <a:extLst>
              <a:ext uri="{FF2B5EF4-FFF2-40B4-BE49-F238E27FC236}">
                <a16:creationId xmlns:a16="http://schemas.microsoft.com/office/drawing/2014/main" id="{30807BEB-949B-4303-92A4-43DAE581338A}"/>
              </a:ext>
            </a:extLst>
          </p:cNvPr>
          <p:cNvSpPr>
            <a:spLocks noGrp="1"/>
          </p:cNvSpPr>
          <p:nvPr>
            <p:ph type="ftr" sz="quarter" idx="11"/>
          </p:nvPr>
        </p:nvSpPr>
        <p:spPr/>
        <p:txBody>
          <a:bodyPr>
            <a:noAutofit/>
          </a:bodyPr>
          <a:lstStyle/>
          <a:p>
            <a:endParaRPr lang="nb-NO"/>
          </a:p>
        </p:txBody>
      </p:sp>
      <p:sp>
        <p:nvSpPr>
          <p:cNvPr id="4" name="Plassholder for lysbildenummer 3">
            <a:extLst>
              <a:ext uri="{FF2B5EF4-FFF2-40B4-BE49-F238E27FC236}">
                <a16:creationId xmlns:a16="http://schemas.microsoft.com/office/drawing/2014/main" id="{A7F09FF8-A224-4FF3-B641-ED470EA18191}"/>
              </a:ext>
            </a:extLst>
          </p:cNvPr>
          <p:cNvSpPr>
            <a:spLocks noGrp="1"/>
          </p:cNvSpPr>
          <p:nvPr>
            <p:ph type="sldNum" sz="quarter" idx="12"/>
          </p:nvPr>
        </p:nvSpPr>
        <p:spPr/>
        <p:txBody>
          <a:bodyPr>
            <a:noAutofit/>
          </a:bodyPr>
          <a:lstStyle/>
          <a:p>
            <a:fld id="{3F4CE8D6-F0AA-49A3-AB42-5B25469EE7DC}" type="slidenum">
              <a:rPr lang="nb-NO" smtClean="0"/>
              <a:pPr/>
              <a:t>‹#›</a:t>
            </a:fld>
            <a:endParaRPr lang="nb-NO"/>
          </a:p>
        </p:txBody>
      </p:sp>
    </p:spTree>
    <p:extLst>
      <p:ext uri="{BB962C8B-B14F-4D97-AF65-F5344CB8AC3E}">
        <p14:creationId xmlns:p14="http://schemas.microsoft.com/office/powerpoint/2010/main" val="6430714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Deloverskrift #2">
    <p:bg>
      <p:bgPr>
        <a:solidFill>
          <a:srgbClr val="820057"/>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52342ED-55E0-4C80-8417-669D7153318B}"/>
              </a:ext>
            </a:extLst>
          </p:cNvPr>
          <p:cNvSpPr>
            <a:spLocks noGrp="1"/>
          </p:cNvSpPr>
          <p:nvPr>
            <p:ph type="title" hasCustomPrompt="1"/>
          </p:nvPr>
        </p:nvSpPr>
        <p:spPr>
          <a:xfrm>
            <a:off x="1841217" y="2653403"/>
            <a:ext cx="7921349" cy="775597"/>
          </a:xfrm>
        </p:spPr>
        <p:txBody>
          <a:bodyPr anchor="b">
            <a:noAutofit/>
          </a:bodyPr>
          <a:lstStyle>
            <a:lvl1pPr>
              <a:defRPr sz="4800">
                <a:solidFill>
                  <a:srgbClr val="FCF8F2"/>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3" name="Plassholder for tekst 2">
            <a:extLst>
              <a:ext uri="{FF2B5EF4-FFF2-40B4-BE49-F238E27FC236}">
                <a16:creationId xmlns:a16="http://schemas.microsoft.com/office/drawing/2014/main" id="{C960ACD7-948F-441D-ADEF-17A8AD1609E9}"/>
              </a:ext>
            </a:extLst>
          </p:cNvPr>
          <p:cNvSpPr>
            <a:spLocks noGrp="1"/>
          </p:cNvSpPr>
          <p:nvPr>
            <p:ph type="body" idx="1" hasCustomPrompt="1"/>
          </p:nvPr>
        </p:nvSpPr>
        <p:spPr>
          <a:xfrm>
            <a:off x="1841217" y="3479123"/>
            <a:ext cx="7921349" cy="1800225"/>
          </a:xfrm>
          <a:prstGeom prst="rect">
            <a:avLst/>
          </a:prstGeom>
        </p:spPr>
        <p:txBody>
          <a:bodyPr>
            <a:noAutofit/>
          </a:bodyPr>
          <a:lstStyle>
            <a:lvl1pPr marL="0" indent="0">
              <a:lnSpc>
                <a:spcPct val="100000"/>
              </a:lnSpc>
              <a:spcBef>
                <a:spcPts val="0"/>
              </a:spcBef>
              <a:buNone/>
              <a:defRPr sz="2400">
                <a:solidFill>
                  <a:srgbClr val="FCF8F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err="1"/>
              <a:t>Click</a:t>
            </a:r>
            <a:r>
              <a:rPr lang="nb-NO" dirty="0"/>
              <a:t> to </a:t>
            </a:r>
            <a:r>
              <a:rPr lang="nb-NO" dirty="0" err="1"/>
              <a:t>add</a:t>
            </a:r>
            <a:r>
              <a:rPr lang="nb-NO" dirty="0"/>
              <a:t> </a:t>
            </a:r>
            <a:r>
              <a:rPr lang="nb-NO" dirty="0" err="1"/>
              <a:t>text</a:t>
            </a:r>
            <a:endParaRPr lang="nb-NO" dirty="0"/>
          </a:p>
        </p:txBody>
      </p:sp>
      <p:sp>
        <p:nvSpPr>
          <p:cNvPr id="4" name="Plassholder for dato 3">
            <a:extLst>
              <a:ext uri="{FF2B5EF4-FFF2-40B4-BE49-F238E27FC236}">
                <a16:creationId xmlns:a16="http://schemas.microsoft.com/office/drawing/2014/main" id="{0CDCBAC0-176C-4CE8-BA83-40261618EDEF}"/>
              </a:ext>
            </a:extLst>
          </p:cNvPr>
          <p:cNvSpPr>
            <a:spLocks noGrp="1"/>
          </p:cNvSpPr>
          <p:nvPr>
            <p:ph type="dt" sz="half" idx="10"/>
          </p:nvPr>
        </p:nvSpPr>
        <p:spPr/>
        <p:txBody>
          <a:bodyPr>
            <a:noAutofit/>
          </a:bodyPr>
          <a:lstStyle/>
          <a:p>
            <a:fld id="{14463DC0-34DA-4C18-AB00-4938EE730E8F}" type="datetimeFigureOut">
              <a:rPr lang="nb-NO" smtClean="0"/>
              <a:t>05.01.2024</a:t>
            </a:fld>
            <a:endParaRPr lang="nb-NO" dirty="0"/>
          </a:p>
        </p:txBody>
      </p:sp>
      <p:sp>
        <p:nvSpPr>
          <p:cNvPr id="5" name="Plassholder for bunntekst 4">
            <a:extLst>
              <a:ext uri="{FF2B5EF4-FFF2-40B4-BE49-F238E27FC236}">
                <a16:creationId xmlns:a16="http://schemas.microsoft.com/office/drawing/2014/main" id="{101541E5-C9A0-45E6-938F-0222BAE08B1D}"/>
              </a:ext>
            </a:extLst>
          </p:cNvPr>
          <p:cNvSpPr>
            <a:spLocks noGrp="1"/>
          </p:cNvSpPr>
          <p:nvPr>
            <p:ph type="ftr" sz="quarter" idx="11"/>
          </p:nvPr>
        </p:nvSpPr>
        <p:spPr/>
        <p:txBody>
          <a:bodyPr>
            <a:noAutofit/>
          </a:bodyPr>
          <a:lstStyle/>
          <a:p>
            <a:endParaRPr lang="nb-NO" dirty="0"/>
          </a:p>
        </p:txBody>
      </p:sp>
      <p:sp>
        <p:nvSpPr>
          <p:cNvPr id="6" name="Plassholder for lysbildenummer 5">
            <a:extLst>
              <a:ext uri="{FF2B5EF4-FFF2-40B4-BE49-F238E27FC236}">
                <a16:creationId xmlns:a16="http://schemas.microsoft.com/office/drawing/2014/main" id="{ADA0FAF1-4C76-46A1-84C8-7C082FAD09D5}"/>
              </a:ext>
            </a:extLst>
          </p:cNvPr>
          <p:cNvSpPr>
            <a:spLocks noGrp="1"/>
          </p:cNvSpPr>
          <p:nvPr>
            <p:ph type="sldNum" sz="quarter" idx="12"/>
          </p:nvPr>
        </p:nvSpPr>
        <p:spPr/>
        <p:txBody>
          <a:bodyPr>
            <a:noAutofit/>
          </a:bodyPr>
          <a:lstStyle/>
          <a:p>
            <a:fld id="{CAD6CE59-C50B-4BA3-8FF8-6059B6924486}" type="slidenum">
              <a:rPr lang="nb-NO" smtClean="0"/>
              <a:pPr/>
              <a:t>‹#›</a:t>
            </a:fld>
            <a:endParaRPr lang="nb-NO" dirty="0"/>
          </a:p>
        </p:txBody>
      </p:sp>
      <p:pic>
        <p:nvPicPr>
          <p:cNvPr id="10" name="Picture 9" descr="A black and white text on a black background&#10;&#10;Description automatically generated">
            <a:extLst>
              <a:ext uri="{FF2B5EF4-FFF2-40B4-BE49-F238E27FC236}">
                <a16:creationId xmlns:a16="http://schemas.microsoft.com/office/drawing/2014/main" id="{D3D3D74A-5511-514E-C6B4-7C4852D4D7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3600" y="820800"/>
            <a:ext cx="5181600" cy="914400"/>
          </a:xfrm>
          <a:prstGeom prst="rect">
            <a:avLst/>
          </a:prstGeom>
        </p:spPr>
      </p:pic>
    </p:spTree>
    <p:extLst>
      <p:ext uri="{BB962C8B-B14F-4D97-AF65-F5344CB8AC3E}">
        <p14:creationId xmlns:p14="http://schemas.microsoft.com/office/powerpoint/2010/main" val="3805384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blank" preserve="1">
  <p:cSld name="Slik er vi organisert">
    <p:bg>
      <p:bgRef idx="1001">
        <a:schemeClr val="bg2"/>
      </p:bgRef>
    </p:bg>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BA714D2F-16EC-4425-83E8-B7A09775A8CA}"/>
              </a:ext>
            </a:extLst>
          </p:cNvPr>
          <p:cNvSpPr>
            <a:spLocks noGrp="1"/>
          </p:cNvSpPr>
          <p:nvPr>
            <p:ph type="dt" sz="half" idx="10"/>
          </p:nvPr>
        </p:nvSpPr>
        <p:spPr/>
        <p:txBody>
          <a:bodyPr>
            <a:noAutofit/>
          </a:bodyPr>
          <a:lstStyle/>
          <a:p>
            <a:fld id="{14463DC0-34DA-4C18-AB00-4938EE730E8F}" type="datetimeFigureOut">
              <a:rPr lang="nb-NO" smtClean="0"/>
              <a:t>05.01.2024</a:t>
            </a:fld>
            <a:endParaRPr lang="nb-NO"/>
          </a:p>
        </p:txBody>
      </p:sp>
      <p:sp>
        <p:nvSpPr>
          <p:cNvPr id="3" name="Plassholder for bunntekst 2">
            <a:extLst>
              <a:ext uri="{FF2B5EF4-FFF2-40B4-BE49-F238E27FC236}">
                <a16:creationId xmlns:a16="http://schemas.microsoft.com/office/drawing/2014/main" id="{30807BEB-949B-4303-92A4-43DAE581338A}"/>
              </a:ext>
            </a:extLst>
          </p:cNvPr>
          <p:cNvSpPr>
            <a:spLocks noGrp="1"/>
          </p:cNvSpPr>
          <p:nvPr>
            <p:ph type="ftr" sz="quarter" idx="11"/>
          </p:nvPr>
        </p:nvSpPr>
        <p:spPr/>
        <p:txBody>
          <a:bodyPr>
            <a:noAutofit/>
          </a:bodyPr>
          <a:lstStyle/>
          <a:p>
            <a:endParaRPr lang="nb-NO"/>
          </a:p>
        </p:txBody>
      </p:sp>
      <p:sp>
        <p:nvSpPr>
          <p:cNvPr id="4" name="Plassholder for lysbildenummer 3">
            <a:extLst>
              <a:ext uri="{FF2B5EF4-FFF2-40B4-BE49-F238E27FC236}">
                <a16:creationId xmlns:a16="http://schemas.microsoft.com/office/drawing/2014/main" id="{A7F09FF8-A224-4FF3-B641-ED470EA18191}"/>
              </a:ext>
            </a:extLst>
          </p:cNvPr>
          <p:cNvSpPr>
            <a:spLocks noGrp="1"/>
          </p:cNvSpPr>
          <p:nvPr>
            <p:ph type="sldNum" sz="quarter" idx="12"/>
          </p:nvPr>
        </p:nvSpPr>
        <p:spPr/>
        <p:txBody>
          <a:bodyPr>
            <a:noAutofit/>
          </a:bodyPr>
          <a:lstStyle/>
          <a:p>
            <a:fld id="{4B116A68-8B42-47FB-8A3B-5456CD62B2EB}" type="slidenum">
              <a:rPr lang="nb-NO" smtClean="0"/>
              <a:pPr/>
              <a:t>‹#›</a:t>
            </a:fld>
            <a:endParaRPr lang="nb-NO"/>
          </a:p>
        </p:txBody>
      </p:sp>
      <p:pic>
        <p:nvPicPr>
          <p:cNvPr id="5" name="Grafikk 4">
            <a:extLst>
              <a:ext uri="{FF2B5EF4-FFF2-40B4-BE49-F238E27FC236}">
                <a16:creationId xmlns:a16="http://schemas.microsoft.com/office/drawing/2014/main" id="{214D3274-4130-4673-9D36-58BAD92603F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276350" y="2875590"/>
            <a:ext cx="9639300" cy="1790700"/>
          </a:xfrm>
          <a:prstGeom prst="rect">
            <a:avLst/>
          </a:prstGeom>
        </p:spPr>
      </p:pic>
      <p:pic>
        <p:nvPicPr>
          <p:cNvPr id="7" name="Grafikk 6">
            <a:extLst>
              <a:ext uri="{FF2B5EF4-FFF2-40B4-BE49-F238E27FC236}">
                <a16:creationId xmlns:a16="http://schemas.microsoft.com/office/drawing/2014/main" id="{B2CE2C28-4E73-4154-87FB-8047B25BE61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478959" y="2259406"/>
            <a:ext cx="1257121" cy="1244674"/>
          </a:xfrm>
          <a:prstGeom prst="rect">
            <a:avLst/>
          </a:prstGeom>
        </p:spPr>
      </p:pic>
      <p:sp>
        <p:nvSpPr>
          <p:cNvPr id="8" name="Tittel 1">
            <a:extLst>
              <a:ext uri="{FF2B5EF4-FFF2-40B4-BE49-F238E27FC236}">
                <a16:creationId xmlns:a16="http://schemas.microsoft.com/office/drawing/2014/main" id="{DE20D2A9-B1FA-488B-BB02-A2DC5DEC66B6}"/>
              </a:ext>
            </a:extLst>
          </p:cNvPr>
          <p:cNvSpPr txBox="1">
            <a:spLocks/>
          </p:cNvSpPr>
          <p:nvPr userDrawn="1"/>
        </p:nvSpPr>
        <p:spPr>
          <a:xfrm>
            <a:off x="541281" y="4933460"/>
            <a:ext cx="1569741" cy="221599"/>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b-NO" sz="1600">
                <a:solidFill>
                  <a:srgbClr val="030354"/>
                </a:solidFill>
                <a:latin typeface="Arial" panose="020B0604020202020204" pitchFamily="34" charset="0"/>
                <a:ea typeface="+mn-ea"/>
              </a:rPr>
              <a:t>Teknologi</a:t>
            </a:r>
          </a:p>
        </p:txBody>
      </p:sp>
      <p:sp>
        <p:nvSpPr>
          <p:cNvPr id="9" name="Tittel 1">
            <a:extLst>
              <a:ext uri="{FF2B5EF4-FFF2-40B4-BE49-F238E27FC236}">
                <a16:creationId xmlns:a16="http://schemas.microsoft.com/office/drawing/2014/main" id="{CC5194EE-45A7-40D9-8C17-F13AA39C4006}"/>
              </a:ext>
            </a:extLst>
          </p:cNvPr>
          <p:cNvSpPr txBox="1">
            <a:spLocks/>
          </p:cNvSpPr>
          <p:nvPr userDrawn="1"/>
        </p:nvSpPr>
        <p:spPr>
          <a:xfrm>
            <a:off x="2456041" y="4922878"/>
            <a:ext cx="1103653" cy="4431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b-NO" sz="1600">
                <a:solidFill>
                  <a:srgbClr val="030354"/>
                </a:solidFill>
                <a:latin typeface="Arial" panose="020B0604020202020204" pitchFamily="34" charset="0"/>
                <a:ea typeface="+mn-ea"/>
              </a:rPr>
              <a:t>Helse og samfunn</a:t>
            </a:r>
          </a:p>
        </p:txBody>
      </p:sp>
      <p:sp>
        <p:nvSpPr>
          <p:cNvPr id="10" name="Tittel 1">
            <a:extLst>
              <a:ext uri="{FF2B5EF4-FFF2-40B4-BE49-F238E27FC236}">
                <a16:creationId xmlns:a16="http://schemas.microsoft.com/office/drawing/2014/main" id="{4AF57FCC-975F-4D99-955A-2556F8428A27}"/>
              </a:ext>
            </a:extLst>
          </p:cNvPr>
          <p:cNvSpPr txBox="1">
            <a:spLocks/>
          </p:cNvSpPr>
          <p:nvPr userDrawn="1"/>
        </p:nvSpPr>
        <p:spPr>
          <a:xfrm>
            <a:off x="4134185" y="4922417"/>
            <a:ext cx="1284692" cy="2215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b-NO" sz="1600">
                <a:solidFill>
                  <a:srgbClr val="030354"/>
                </a:solidFill>
                <a:latin typeface="Arial" panose="020B0604020202020204" pitchFamily="34" charset="0"/>
                <a:ea typeface="+mn-ea"/>
              </a:rPr>
              <a:t>Klima og miljø</a:t>
            </a:r>
          </a:p>
        </p:txBody>
      </p:sp>
      <p:sp>
        <p:nvSpPr>
          <p:cNvPr id="11" name="Tittel 1">
            <a:extLst>
              <a:ext uri="{FF2B5EF4-FFF2-40B4-BE49-F238E27FC236}">
                <a16:creationId xmlns:a16="http://schemas.microsoft.com/office/drawing/2014/main" id="{67B66357-CE6B-4085-BD19-697E213A3226}"/>
              </a:ext>
            </a:extLst>
          </p:cNvPr>
          <p:cNvSpPr txBox="1">
            <a:spLocks/>
          </p:cNvSpPr>
          <p:nvPr userDrawn="1"/>
        </p:nvSpPr>
        <p:spPr>
          <a:xfrm>
            <a:off x="5922763" y="4922417"/>
            <a:ext cx="1397164" cy="4431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b-NO" sz="1600">
                <a:solidFill>
                  <a:srgbClr val="030354"/>
                </a:solidFill>
                <a:latin typeface="Arial" panose="020B0604020202020204" pitchFamily="34" charset="0"/>
                <a:ea typeface="+mn-ea"/>
              </a:rPr>
              <a:t>NORCE</a:t>
            </a:r>
          </a:p>
          <a:p>
            <a:pPr algn="ctr"/>
            <a:r>
              <a:rPr lang="nb-NO" sz="1600" err="1">
                <a:solidFill>
                  <a:srgbClr val="030354"/>
                </a:solidFill>
                <a:latin typeface="Arial" panose="020B0604020202020204" pitchFamily="34" charset="0"/>
                <a:ea typeface="+mn-ea"/>
              </a:rPr>
              <a:t>Innovation</a:t>
            </a:r>
            <a:endParaRPr lang="nb-NO" sz="1600">
              <a:solidFill>
                <a:srgbClr val="030354"/>
              </a:solidFill>
              <a:latin typeface="Arial" panose="020B0604020202020204" pitchFamily="34" charset="0"/>
              <a:ea typeface="+mn-ea"/>
            </a:endParaRPr>
          </a:p>
        </p:txBody>
      </p:sp>
      <p:sp>
        <p:nvSpPr>
          <p:cNvPr id="12" name="Tittel 1">
            <a:extLst>
              <a:ext uri="{FF2B5EF4-FFF2-40B4-BE49-F238E27FC236}">
                <a16:creationId xmlns:a16="http://schemas.microsoft.com/office/drawing/2014/main" id="{E4AA169D-183F-48F2-B6C5-E100931A4F3F}"/>
              </a:ext>
            </a:extLst>
          </p:cNvPr>
          <p:cNvSpPr txBox="1">
            <a:spLocks/>
          </p:cNvSpPr>
          <p:nvPr userDrawn="1"/>
        </p:nvSpPr>
        <p:spPr>
          <a:xfrm>
            <a:off x="7542013" y="4922417"/>
            <a:ext cx="974747" cy="2215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b-NO" sz="1600">
                <a:solidFill>
                  <a:srgbClr val="030354"/>
                </a:solidFill>
                <a:latin typeface="Arial" panose="020B0604020202020204" pitchFamily="34" charset="0"/>
                <a:ea typeface="+mn-ea"/>
              </a:rPr>
              <a:t>NKVTS</a:t>
            </a:r>
          </a:p>
        </p:txBody>
      </p:sp>
      <p:sp>
        <p:nvSpPr>
          <p:cNvPr id="13" name="Tittel 1">
            <a:extLst>
              <a:ext uri="{FF2B5EF4-FFF2-40B4-BE49-F238E27FC236}">
                <a16:creationId xmlns:a16="http://schemas.microsoft.com/office/drawing/2014/main" id="{C97CB36A-487C-4F3B-9F11-A4028797D725}"/>
              </a:ext>
            </a:extLst>
          </p:cNvPr>
          <p:cNvSpPr txBox="1">
            <a:spLocks/>
          </p:cNvSpPr>
          <p:nvPr userDrawn="1"/>
        </p:nvSpPr>
        <p:spPr>
          <a:xfrm>
            <a:off x="9020647" y="4922417"/>
            <a:ext cx="895724" cy="2215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b-NO" sz="1600">
                <a:solidFill>
                  <a:srgbClr val="030354"/>
                </a:solidFill>
                <a:latin typeface="Arial" panose="020B0604020202020204" pitchFamily="34" charset="0"/>
                <a:ea typeface="+mn-ea"/>
              </a:rPr>
              <a:t>NUBU</a:t>
            </a:r>
          </a:p>
        </p:txBody>
      </p:sp>
      <p:sp>
        <p:nvSpPr>
          <p:cNvPr id="14" name="Tittel 1">
            <a:extLst>
              <a:ext uri="{FF2B5EF4-FFF2-40B4-BE49-F238E27FC236}">
                <a16:creationId xmlns:a16="http://schemas.microsoft.com/office/drawing/2014/main" id="{40248225-4B28-4F55-8661-80DBB2B8613A}"/>
              </a:ext>
            </a:extLst>
          </p:cNvPr>
          <p:cNvSpPr txBox="1">
            <a:spLocks/>
          </p:cNvSpPr>
          <p:nvPr userDrawn="1"/>
        </p:nvSpPr>
        <p:spPr>
          <a:xfrm>
            <a:off x="10443260" y="4922417"/>
            <a:ext cx="895724" cy="2215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b-NO" sz="1600">
                <a:solidFill>
                  <a:srgbClr val="030354"/>
                </a:solidFill>
                <a:latin typeface="Arial" panose="020B0604020202020204" pitchFamily="34" charset="0"/>
                <a:ea typeface="+mn-ea"/>
              </a:rPr>
              <a:t>NIOM</a:t>
            </a:r>
          </a:p>
        </p:txBody>
      </p:sp>
      <p:sp>
        <p:nvSpPr>
          <p:cNvPr id="15" name="Tittel 1">
            <a:extLst>
              <a:ext uri="{FF2B5EF4-FFF2-40B4-BE49-F238E27FC236}">
                <a16:creationId xmlns:a16="http://schemas.microsoft.com/office/drawing/2014/main" id="{6737B3A4-9592-4E72-9536-732DC5FF1113}"/>
              </a:ext>
            </a:extLst>
          </p:cNvPr>
          <p:cNvSpPr txBox="1">
            <a:spLocks/>
          </p:cNvSpPr>
          <p:nvPr userDrawn="1"/>
        </p:nvSpPr>
        <p:spPr>
          <a:xfrm>
            <a:off x="2456041" y="3670252"/>
            <a:ext cx="1257121" cy="193899"/>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b-NO" sz="1400">
                <a:solidFill>
                  <a:schemeClr val="bg1"/>
                </a:solidFill>
                <a:latin typeface="Arial" panose="020B0604020202020204" pitchFamily="34" charset="0"/>
                <a:ea typeface="+mn-ea"/>
              </a:rPr>
              <a:t>DIVISJONER</a:t>
            </a:r>
          </a:p>
        </p:txBody>
      </p:sp>
      <p:sp>
        <p:nvSpPr>
          <p:cNvPr id="16" name="Tittel 1">
            <a:extLst>
              <a:ext uri="{FF2B5EF4-FFF2-40B4-BE49-F238E27FC236}">
                <a16:creationId xmlns:a16="http://schemas.microsoft.com/office/drawing/2014/main" id="{15CEA74C-902A-4E08-B610-514C89CF0C8A}"/>
              </a:ext>
            </a:extLst>
          </p:cNvPr>
          <p:cNvSpPr txBox="1">
            <a:spLocks/>
          </p:cNvSpPr>
          <p:nvPr userDrawn="1"/>
        </p:nvSpPr>
        <p:spPr>
          <a:xfrm>
            <a:off x="7774351" y="3670252"/>
            <a:ext cx="2018053" cy="193899"/>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b-NO" sz="1400" dirty="0">
                <a:solidFill>
                  <a:srgbClr val="030354"/>
                </a:solidFill>
                <a:latin typeface="Arial" panose="020B0604020202020204" pitchFamily="34" charset="0"/>
                <a:ea typeface="+mn-ea"/>
              </a:rPr>
              <a:t>DATTERSELSKAP</a:t>
            </a:r>
          </a:p>
        </p:txBody>
      </p:sp>
      <p:sp>
        <p:nvSpPr>
          <p:cNvPr id="19" name="Tittel 1">
            <a:extLst>
              <a:ext uri="{FF2B5EF4-FFF2-40B4-BE49-F238E27FC236}">
                <a16:creationId xmlns:a16="http://schemas.microsoft.com/office/drawing/2014/main" id="{CAB5937C-777F-6DBA-1C7C-22249494972C}"/>
              </a:ext>
            </a:extLst>
          </p:cNvPr>
          <p:cNvSpPr txBox="1">
            <a:spLocks/>
          </p:cNvSpPr>
          <p:nvPr userDrawn="1"/>
        </p:nvSpPr>
        <p:spPr>
          <a:xfrm>
            <a:off x="1983629" y="1180677"/>
            <a:ext cx="8247779" cy="718658"/>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b="0" i="0"/>
            </a:pPr>
            <a:r>
              <a:rPr lang="nb-NO" spc="-150" dirty="0">
                <a:solidFill>
                  <a:srgbClr val="3408AC"/>
                </a:solidFill>
                <a:latin typeface="Arial" panose="020B0604020202020204" pitchFamily="34" charset="0"/>
                <a:ea typeface="+mn-ea"/>
                <a:cs typeface="Arial" panose="020B0604020202020204" pitchFamily="34" charset="0"/>
              </a:rPr>
              <a:t>Slik er vi organisert</a:t>
            </a:r>
            <a:endParaRPr lang="2057" spc="-150">
              <a:solidFill>
                <a:srgbClr val="3408AC"/>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252543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40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Slik er vi organisert #2">
    <p:bg>
      <p:bgRef idx="1001">
        <a:schemeClr val="bg2"/>
      </p:bgRef>
    </p:bg>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BA714D2F-16EC-4425-83E8-B7A09775A8CA}"/>
              </a:ext>
            </a:extLst>
          </p:cNvPr>
          <p:cNvSpPr>
            <a:spLocks noGrp="1"/>
          </p:cNvSpPr>
          <p:nvPr>
            <p:ph type="dt" sz="half" idx="10"/>
          </p:nvPr>
        </p:nvSpPr>
        <p:spPr/>
        <p:txBody>
          <a:bodyPr>
            <a:noAutofit/>
          </a:bodyPr>
          <a:lstStyle/>
          <a:p>
            <a:fld id="{14463DC0-34DA-4C18-AB00-4938EE730E8F}" type="datetimeFigureOut">
              <a:rPr lang="nb-NO" smtClean="0"/>
              <a:t>05.01.2024</a:t>
            </a:fld>
            <a:endParaRPr lang="nb-NO"/>
          </a:p>
        </p:txBody>
      </p:sp>
      <p:sp>
        <p:nvSpPr>
          <p:cNvPr id="3" name="Plassholder for bunntekst 2">
            <a:extLst>
              <a:ext uri="{FF2B5EF4-FFF2-40B4-BE49-F238E27FC236}">
                <a16:creationId xmlns:a16="http://schemas.microsoft.com/office/drawing/2014/main" id="{30807BEB-949B-4303-92A4-43DAE581338A}"/>
              </a:ext>
            </a:extLst>
          </p:cNvPr>
          <p:cNvSpPr>
            <a:spLocks noGrp="1"/>
          </p:cNvSpPr>
          <p:nvPr>
            <p:ph type="ftr" sz="quarter" idx="11"/>
          </p:nvPr>
        </p:nvSpPr>
        <p:spPr/>
        <p:txBody>
          <a:bodyPr>
            <a:noAutofit/>
          </a:bodyPr>
          <a:lstStyle/>
          <a:p>
            <a:endParaRPr lang="nb-NO"/>
          </a:p>
        </p:txBody>
      </p:sp>
      <p:sp>
        <p:nvSpPr>
          <p:cNvPr id="4" name="Plassholder for lysbildenummer 3">
            <a:extLst>
              <a:ext uri="{FF2B5EF4-FFF2-40B4-BE49-F238E27FC236}">
                <a16:creationId xmlns:a16="http://schemas.microsoft.com/office/drawing/2014/main" id="{A7F09FF8-A224-4FF3-B641-ED470EA18191}"/>
              </a:ext>
            </a:extLst>
          </p:cNvPr>
          <p:cNvSpPr>
            <a:spLocks noGrp="1"/>
          </p:cNvSpPr>
          <p:nvPr>
            <p:ph type="sldNum" sz="quarter" idx="12"/>
          </p:nvPr>
        </p:nvSpPr>
        <p:spPr/>
        <p:txBody>
          <a:bodyPr>
            <a:noAutofit/>
          </a:bodyPr>
          <a:lstStyle/>
          <a:p>
            <a:fld id="{958B18F9-BCF5-4520-8DB2-8299792F4F7F}" type="slidenum">
              <a:rPr lang="nb-NO" smtClean="0"/>
              <a:pPr/>
              <a:t>‹#›</a:t>
            </a:fld>
            <a:endParaRPr lang="nb-NO"/>
          </a:p>
        </p:txBody>
      </p:sp>
      <p:pic>
        <p:nvPicPr>
          <p:cNvPr id="17" name="Grafikk 16">
            <a:extLst>
              <a:ext uri="{FF2B5EF4-FFF2-40B4-BE49-F238E27FC236}">
                <a16:creationId xmlns:a16="http://schemas.microsoft.com/office/drawing/2014/main" id="{7211398F-A4B3-4B68-BB22-C91FBC73FD8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49399" y="2505817"/>
            <a:ext cx="1257121" cy="1244674"/>
          </a:xfrm>
          <a:prstGeom prst="rect">
            <a:avLst/>
          </a:prstGeom>
        </p:spPr>
      </p:pic>
      <p:pic>
        <p:nvPicPr>
          <p:cNvPr id="21" name="Grafikk 20">
            <a:extLst>
              <a:ext uri="{FF2B5EF4-FFF2-40B4-BE49-F238E27FC236}">
                <a16:creationId xmlns:a16="http://schemas.microsoft.com/office/drawing/2014/main" id="{8F1630EB-644B-4AB3-9678-30C1446B764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843450" y="2921000"/>
            <a:ext cx="7975600" cy="1016000"/>
          </a:xfrm>
          <a:prstGeom prst="rect">
            <a:avLst/>
          </a:prstGeom>
        </p:spPr>
      </p:pic>
      <p:sp>
        <p:nvSpPr>
          <p:cNvPr id="22" name="Tittel 1">
            <a:extLst>
              <a:ext uri="{FF2B5EF4-FFF2-40B4-BE49-F238E27FC236}">
                <a16:creationId xmlns:a16="http://schemas.microsoft.com/office/drawing/2014/main" id="{E76522E9-8D0B-4ABF-9423-F8600899F8D5}"/>
              </a:ext>
            </a:extLst>
          </p:cNvPr>
          <p:cNvSpPr txBox="1">
            <a:spLocks/>
          </p:cNvSpPr>
          <p:nvPr userDrawn="1"/>
        </p:nvSpPr>
        <p:spPr>
          <a:xfrm>
            <a:off x="3092359" y="3092643"/>
            <a:ext cx="1257121" cy="193899"/>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b-NO" sz="1400">
                <a:solidFill>
                  <a:schemeClr val="bg1"/>
                </a:solidFill>
                <a:latin typeface="Arial" panose="020B0604020202020204" pitchFamily="34" charset="0"/>
                <a:ea typeface="+mn-ea"/>
              </a:rPr>
              <a:t>DIVISJON</a:t>
            </a:r>
          </a:p>
        </p:txBody>
      </p:sp>
      <p:sp>
        <p:nvSpPr>
          <p:cNvPr id="23" name="Tittel 1">
            <a:extLst>
              <a:ext uri="{FF2B5EF4-FFF2-40B4-BE49-F238E27FC236}">
                <a16:creationId xmlns:a16="http://schemas.microsoft.com/office/drawing/2014/main" id="{4DADFE84-5E3F-4DAA-AB21-83A5E7480143}"/>
              </a:ext>
            </a:extLst>
          </p:cNvPr>
          <p:cNvSpPr txBox="1">
            <a:spLocks/>
          </p:cNvSpPr>
          <p:nvPr userDrawn="1"/>
        </p:nvSpPr>
        <p:spPr>
          <a:xfrm>
            <a:off x="5609781" y="3092643"/>
            <a:ext cx="1257121" cy="193899"/>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b-NO" sz="1400">
                <a:solidFill>
                  <a:srgbClr val="030354"/>
                </a:solidFill>
                <a:latin typeface="Arial" panose="020B0604020202020204" pitchFamily="34" charset="0"/>
                <a:ea typeface="+mn-ea"/>
              </a:rPr>
              <a:t>AVDELING</a:t>
            </a:r>
          </a:p>
        </p:txBody>
      </p:sp>
      <p:sp>
        <p:nvSpPr>
          <p:cNvPr id="24" name="Tittel 1">
            <a:extLst>
              <a:ext uri="{FF2B5EF4-FFF2-40B4-BE49-F238E27FC236}">
                <a16:creationId xmlns:a16="http://schemas.microsoft.com/office/drawing/2014/main" id="{298B0F5D-AEEC-4040-9326-EA053342B5E9}"/>
              </a:ext>
            </a:extLst>
          </p:cNvPr>
          <p:cNvSpPr txBox="1">
            <a:spLocks/>
          </p:cNvSpPr>
          <p:nvPr userDrawn="1"/>
        </p:nvSpPr>
        <p:spPr>
          <a:xfrm>
            <a:off x="8490190" y="3092643"/>
            <a:ext cx="1716708" cy="193899"/>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b-NO" sz="1400">
                <a:solidFill>
                  <a:srgbClr val="030354"/>
                </a:solidFill>
                <a:latin typeface="Arial" panose="020B0604020202020204" pitchFamily="34" charset="0"/>
                <a:ea typeface="+mn-ea"/>
              </a:rPr>
              <a:t>FORSKERGRUPPE</a:t>
            </a:r>
          </a:p>
        </p:txBody>
      </p:sp>
    </p:spTree>
    <p:extLst>
      <p:ext uri="{BB962C8B-B14F-4D97-AF65-F5344CB8AC3E}">
        <p14:creationId xmlns:p14="http://schemas.microsoft.com/office/powerpoint/2010/main" val="16218501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40000" fill="hold"/>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ustom Layou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CEB75-6BB2-BF7A-5E89-02F5A9D9822D}"/>
              </a:ext>
            </a:extLst>
          </p:cNvPr>
          <p:cNvSpPr>
            <a:spLocks noGrp="1"/>
          </p:cNvSpPr>
          <p:nvPr>
            <p:ph type="title"/>
          </p:nvPr>
        </p:nvSpPr>
        <p:spPr/>
        <p:txBody>
          <a:bodyPr/>
          <a:lstStyle>
            <a:lvl1pPr>
              <a:defRPr>
                <a:solidFill>
                  <a:srgbClr val="3408AC"/>
                </a:solidFill>
              </a:defRPr>
            </a:lvl1pPr>
          </a:lstStyle>
          <a:p>
            <a:r>
              <a:rPr lang="en-GB" dirty="0"/>
              <a:t>Click to edit Master title style</a:t>
            </a:r>
            <a:endParaRPr lang="nb-NO" dirty="0"/>
          </a:p>
        </p:txBody>
      </p:sp>
      <p:sp>
        <p:nvSpPr>
          <p:cNvPr id="3" name="Date Placeholder 2">
            <a:extLst>
              <a:ext uri="{FF2B5EF4-FFF2-40B4-BE49-F238E27FC236}">
                <a16:creationId xmlns:a16="http://schemas.microsoft.com/office/drawing/2014/main" id="{9A961B55-1AC3-C8D1-67ED-F35543F2B703}"/>
              </a:ext>
            </a:extLst>
          </p:cNvPr>
          <p:cNvSpPr>
            <a:spLocks noGrp="1"/>
          </p:cNvSpPr>
          <p:nvPr>
            <p:ph type="dt" sz="half" idx="10"/>
          </p:nvPr>
        </p:nvSpPr>
        <p:spPr/>
        <p:txBody>
          <a:bodyPr/>
          <a:lstStyle/>
          <a:p>
            <a:fld id="{14463DC0-34DA-4C18-AB00-4938EE730E8F}" type="datetimeFigureOut">
              <a:rPr lang="nb-NO" smtClean="0"/>
              <a:pPr/>
              <a:t>05.01.2024</a:t>
            </a:fld>
            <a:endParaRPr lang="nb-NO"/>
          </a:p>
        </p:txBody>
      </p:sp>
      <p:sp>
        <p:nvSpPr>
          <p:cNvPr id="4" name="Footer Placeholder 3">
            <a:extLst>
              <a:ext uri="{FF2B5EF4-FFF2-40B4-BE49-F238E27FC236}">
                <a16:creationId xmlns:a16="http://schemas.microsoft.com/office/drawing/2014/main" id="{1B6B3385-DAF2-5DA9-859F-B67AAB918C11}"/>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465043F7-63F0-6C6B-8BAE-6C2A26535D92}"/>
              </a:ext>
            </a:extLst>
          </p:cNvPr>
          <p:cNvSpPr>
            <a:spLocks noGrp="1"/>
          </p:cNvSpPr>
          <p:nvPr>
            <p:ph type="sldNum" sz="quarter" idx="12"/>
          </p:nvPr>
        </p:nvSpPr>
        <p:spPr/>
        <p:txBody>
          <a:bodyPr/>
          <a:lstStyle/>
          <a:p>
            <a:fld id="{60DA832A-F266-49F5-91F3-AF36CD6D5010}" type="slidenum">
              <a:rPr lang="nb-NO" smtClean="0"/>
              <a:pPr/>
              <a:t>‹#›</a:t>
            </a:fld>
            <a:endParaRPr lang="nb-NO"/>
          </a:p>
        </p:txBody>
      </p:sp>
    </p:spTree>
    <p:extLst>
      <p:ext uri="{BB962C8B-B14F-4D97-AF65-F5344CB8AC3E}">
        <p14:creationId xmlns:p14="http://schemas.microsoft.com/office/powerpoint/2010/main" val="1442776930"/>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Bakside">
    <p:bg>
      <p:bgPr>
        <a:solidFill>
          <a:srgbClr val="820057"/>
        </a:solidFill>
        <a:effectLst/>
      </p:bgPr>
    </p:bg>
    <p:spTree>
      <p:nvGrpSpPr>
        <p:cNvPr id="1" name=""/>
        <p:cNvGrpSpPr/>
        <p:nvPr/>
      </p:nvGrpSpPr>
      <p:grpSpPr>
        <a:xfrm>
          <a:off x="0" y="0"/>
          <a:ext cx="0" cy="0"/>
          <a:chOff x="0" y="0"/>
          <a:chExt cx="0" cy="0"/>
        </a:xfrm>
      </p:grpSpPr>
      <p:sp>
        <p:nvSpPr>
          <p:cNvPr id="22" name="Tittel 1">
            <a:extLst>
              <a:ext uri="{FF2B5EF4-FFF2-40B4-BE49-F238E27FC236}">
                <a16:creationId xmlns:a16="http://schemas.microsoft.com/office/drawing/2014/main" id="{A409BA32-F2BE-28A1-183E-68D2B5BB47EB}"/>
              </a:ext>
            </a:extLst>
          </p:cNvPr>
          <p:cNvSpPr>
            <a:spLocks noGrp="1"/>
          </p:cNvSpPr>
          <p:nvPr>
            <p:ph type="title" hasCustomPrompt="1"/>
          </p:nvPr>
        </p:nvSpPr>
        <p:spPr>
          <a:xfrm>
            <a:off x="1841217" y="2653403"/>
            <a:ext cx="7921349" cy="1234933"/>
          </a:xfrm>
        </p:spPr>
        <p:txBody>
          <a:bodyPr anchor="b">
            <a:noAutofit/>
          </a:bodyPr>
          <a:lstStyle>
            <a:lvl1pPr>
              <a:defRPr sz="8800">
                <a:solidFill>
                  <a:schemeClr val="bg1"/>
                </a:solidFill>
              </a:defRPr>
            </a:lvl1pPr>
          </a:lstStyle>
          <a:p>
            <a:r>
              <a:rPr lang="nb-NO" dirty="0" err="1"/>
              <a:t>Thank</a:t>
            </a:r>
            <a:r>
              <a:rPr lang="nb-NO" dirty="0"/>
              <a:t> </a:t>
            </a:r>
            <a:r>
              <a:rPr lang="nb-NO" dirty="0" err="1"/>
              <a:t>you</a:t>
            </a:r>
            <a:r>
              <a:rPr lang="nb-NO" dirty="0"/>
              <a:t>!</a:t>
            </a:r>
          </a:p>
        </p:txBody>
      </p:sp>
      <p:pic>
        <p:nvPicPr>
          <p:cNvPr id="3" name="Picture 2" descr="A black and white text on a black background&#10;&#10;Description automatically generated">
            <a:extLst>
              <a:ext uri="{FF2B5EF4-FFF2-40B4-BE49-F238E27FC236}">
                <a16:creationId xmlns:a16="http://schemas.microsoft.com/office/drawing/2014/main" id="{4BD6ABC0-5CBD-257D-1C31-2ACBB123CA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3600" y="820800"/>
            <a:ext cx="5181600" cy="914400"/>
          </a:xfrm>
          <a:prstGeom prst="rect">
            <a:avLst/>
          </a:prstGeom>
        </p:spPr>
      </p:pic>
    </p:spTree>
    <p:extLst>
      <p:ext uri="{BB962C8B-B14F-4D97-AF65-F5344CB8AC3E}">
        <p14:creationId xmlns:p14="http://schemas.microsoft.com/office/powerpoint/2010/main" val="3245134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3_Deloverskrift">
    <p:bg>
      <p:bgPr>
        <a:solidFill>
          <a:srgbClr val="030354"/>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52342ED-55E0-4C80-8417-669D7153318B}"/>
              </a:ext>
            </a:extLst>
          </p:cNvPr>
          <p:cNvSpPr>
            <a:spLocks noGrp="1"/>
          </p:cNvSpPr>
          <p:nvPr>
            <p:ph type="title" hasCustomPrompt="1"/>
          </p:nvPr>
        </p:nvSpPr>
        <p:spPr>
          <a:xfrm>
            <a:off x="1841217" y="2653403"/>
            <a:ext cx="7921349" cy="775597"/>
          </a:xfrm>
        </p:spPr>
        <p:txBody>
          <a:bodyPr anchor="b">
            <a:noAutofit/>
          </a:bodyPr>
          <a:lstStyle>
            <a:lvl1pPr>
              <a:defRPr sz="4800">
                <a:solidFill>
                  <a:schemeClr val="bg1"/>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3" name="Plassholder for tekst 2">
            <a:extLst>
              <a:ext uri="{FF2B5EF4-FFF2-40B4-BE49-F238E27FC236}">
                <a16:creationId xmlns:a16="http://schemas.microsoft.com/office/drawing/2014/main" id="{C960ACD7-948F-441D-ADEF-17A8AD1609E9}"/>
              </a:ext>
            </a:extLst>
          </p:cNvPr>
          <p:cNvSpPr>
            <a:spLocks noGrp="1"/>
          </p:cNvSpPr>
          <p:nvPr>
            <p:ph type="body" idx="1" hasCustomPrompt="1"/>
          </p:nvPr>
        </p:nvSpPr>
        <p:spPr>
          <a:xfrm>
            <a:off x="1841217" y="3479123"/>
            <a:ext cx="7921349" cy="1800225"/>
          </a:xfrm>
          <a:prstGeom prst="rect">
            <a:avLst/>
          </a:prstGeom>
        </p:spPr>
        <p:txBody>
          <a:bodyPr>
            <a:noAutofit/>
          </a:bodyPr>
          <a:lstStyle>
            <a:lvl1pPr marL="0" indent="0">
              <a:lnSpc>
                <a:spcPct val="100000"/>
              </a:lnSpc>
              <a:spcBef>
                <a:spcPts val="0"/>
              </a:spcBef>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err="1"/>
              <a:t>Click</a:t>
            </a:r>
            <a:r>
              <a:rPr lang="nb-NO" dirty="0"/>
              <a:t> to </a:t>
            </a:r>
            <a:r>
              <a:rPr lang="nb-NO" dirty="0" err="1"/>
              <a:t>add</a:t>
            </a:r>
            <a:r>
              <a:rPr lang="nb-NO" dirty="0"/>
              <a:t> </a:t>
            </a:r>
            <a:r>
              <a:rPr lang="nb-NO" dirty="0" err="1"/>
              <a:t>text</a:t>
            </a:r>
            <a:endParaRPr lang="nb-NO" dirty="0"/>
          </a:p>
        </p:txBody>
      </p:sp>
      <p:sp>
        <p:nvSpPr>
          <p:cNvPr id="4" name="Plassholder for dato 3">
            <a:extLst>
              <a:ext uri="{FF2B5EF4-FFF2-40B4-BE49-F238E27FC236}">
                <a16:creationId xmlns:a16="http://schemas.microsoft.com/office/drawing/2014/main" id="{0CDCBAC0-176C-4CE8-BA83-40261618EDEF}"/>
              </a:ext>
            </a:extLst>
          </p:cNvPr>
          <p:cNvSpPr>
            <a:spLocks noGrp="1"/>
          </p:cNvSpPr>
          <p:nvPr>
            <p:ph type="dt" sz="half" idx="10"/>
          </p:nvPr>
        </p:nvSpPr>
        <p:spPr/>
        <p:txBody>
          <a:bodyPr>
            <a:noAutofit/>
          </a:bodyPr>
          <a:lstStyle/>
          <a:p>
            <a:fld id="{14463DC0-34DA-4C18-AB00-4938EE730E8F}" type="datetimeFigureOut">
              <a:rPr lang="nb-NO" smtClean="0"/>
              <a:t>05.01.2024</a:t>
            </a:fld>
            <a:endParaRPr lang="nb-NO" dirty="0"/>
          </a:p>
        </p:txBody>
      </p:sp>
      <p:sp>
        <p:nvSpPr>
          <p:cNvPr id="5" name="Plassholder for bunntekst 4">
            <a:extLst>
              <a:ext uri="{FF2B5EF4-FFF2-40B4-BE49-F238E27FC236}">
                <a16:creationId xmlns:a16="http://schemas.microsoft.com/office/drawing/2014/main" id="{101541E5-C9A0-45E6-938F-0222BAE08B1D}"/>
              </a:ext>
            </a:extLst>
          </p:cNvPr>
          <p:cNvSpPr>
            <a:spLocks noGrp="1"/>
          </p:cNvSpPr>
          <p:nvPr>
            <p:ph type="ftr" sz="quarter" idx="11"/>
          </p:nvPr>
        </p:nvSpPr>
        <p:spPr/>
        <p:txBody>
          <a:bodyPr>
            <a:noAutofit/>
          </a:bodyPr>
          <a:lstStyle/>
          <a:p>
            <a:endParaRPr lang="nb-NO" dirty="0"/>
          </a:p>
        </p:txBody>
      </p:sp>
      <p:sp>
        <p:nvSpPr>
          <p:cNvPr id="6" name="Plassholder for lysbildenummer 5">
            <a:extLst>
              <a:ext uri="{FF2B5EF4-FFF2-40B4-BE49-F238E27FC236}">
                <a16:creationId xmlns:a16="http://schemas.microsoft.com/office/drawing/2014/main" id="{ADA0FAF1-4C76-46A1-84C8-7C082FAD09D5}"/>
              </a:ext>
            </a:extLst>
          </p:cNvPr>
          <p:cNvSpPr>
            <a:spLocks noGrp="1"/>
          </p:cNvSpPr>
          <p:nvPr>
            <p:ph type="sldNum" sz="quarter" idx="12"/>
          </p:nvPr>
        </p:nvSpPr>
        <p:spPr/>
        <p:txBody>
          <a:bodyPr>
            <a:noAutofit/>
          </a:bodyPr>
          <a:lstStyle/>
          <a:p>
            <a:fld id="{FB316FEB-657A-43B3-AB1B-F087C925481D}" type="slidenum">
              <a:rPr lang="nb-NO" smtClean="0"/>
              <a:pPr/>
              <a:t>‹#›</a:t>
            </a:fld>
            <a:endParaRPr lang="nb-NO" dirty="0"/>
          </a:p>
        </p:txBody>
      </p:sp>
      <p:pic>
        <p:nvPicPr>
          <p:cNvPr id="10" name="Picture 9" descr="A black and white text on a black background&#10;&#10;Description automatically generated">
            <a:extLst>
              <a:ext uri="{FF2B5EF4-FFF2-40B4-BE49-F238E27FC236}">
                <a16:creationId xmlns:a16="http://schemas.microsoft.com/office/drawing/2014/main" id="{6368669E-AAB2-AC80-912F-2011E4A535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3600" y="820800"/>
            <a:ext cx="5181600" cy="914400"/>
          </a:xfrm>
          <a:prstGeom prst="rect">
            <a:avLst/>
          </a:prstGeom>
        </p:spPr>
      </p:pic>
    </p:spTree>
    <p:extLst>
      <p:ext uri="{BB962C8B-B14F-4D97-AF65-F5344CB8AC3E}">
        <p14:creationId xmlns:p14="http://schemas.microsoft.com/office/powerpoint/2010/main" val="317008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4_Deloverskrift">
    <p:bg>
      <p:bgPr>
        <a:solidFill>
          <a:srgbClr val="820057"/>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52342ED-55E0-4C80-8417-669D7153318B}"/>
              </a:ext>
            </a:extLst>
          </p:cNvPr>
          <p:cNvSpPr>
            <a:spLocks noGrp="1"/>
          </p:cNvSpPr>
          <p:nvPr>
            <p:ph type="title" hasCustomPrompt="1"/>
          </p:nvPr>
        </p:nvSpPr>
        <p:spPr>
          <a:xfrm>
            <a:off x="1841217" y="2653403"/>
            <a:ext cx="7921349" cy="775597"/>
          </a:xfrm>
        </p:spPr>
        <p:txBody>
          <a:bodyPr anchor="b">
            <a:noAutofit/>
          </a:bodyPr>
          <a:lstStyle>
            <a:lvl1pPr>
              <a:defRPr sz="4800">
                <a:solidFill>
                  <a:schemeClr val="bg1"/>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3" name="Plassholder for tekst 2">
            <a:extLst>
              <a:ext uri="{FF2B5EF4-FFF2-40B4-BE49-F238E27FC236}">
                <a16:creationId xmlns:a16="http://schemas.microsoft.com/office/drawing/2014/main" id="{C960ACD7-948F-441D-ADEF-17A8AD1609E9}"/>
              </a:ext>
            </a:extLst>
          </p:cNvPr>
          <p:cNvSpPr>
            <a:spLocks noGrp="1"/>
          </p:cNvSpPr>
          <p:nvPr>
            <p:ph type="body" idx="1" hasCustomPrompt="1"/>
          </p:nvPr>
        </p:nvSpPr>
        <p:spPr>
          <a:xfrm>
            <a:off x="1841217" y="3479123"/>
            <a:ext cx="7921349" cy="1800225"/>
          </a:xfrm>
          <a:prstGeom prst="rect">
            <a:avLst/>
          </a:prstGeom>
        </p:spPr>
        <p:txBody>
          <a:bodyPr>
            <a:noAutofit/>
          </a:bodyPr>
          <a:lstStyle>
            <a:lvl1pPr marL="0" indent="0">
              <a:lnSpc>
                <a:spcPct val="100000"/>
              </a:lnSpc>
              <a:spcBef>
                <a:spcPts val="0"/>
              </a:spcBef>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err="1"/>
              <a:t>Click</a:t>
            </a:r>
            <a:r>
              <a:rPr lang="nb-NO" dirty="0"/>
              <a:t> to </a:t>
            </a:r>
            <a:r>
              <a:rPr lang="nb-NO" dirty="0" err="1"/>
              <a:t>add</a:t>
            </a:r>
            <a:r>
              <a:rPr lang="nb-NO" dirty="0"/>
              <a:t> </a:t>
            </a:r>
            <a:r>
              <a:rPr lang="nb-NO" dirty="0" err="1"/>
              <a:t>text</a:t>
            </a:r>
            <a:endParaRPr lang="nb-NO" dirty="0"/>
          </a:p>
        </p:txBody>
      </p:sp>
      <p:sp>
        <p:nvSpPr>
          <p:cNvPr id="4" name="Plassholder for dato 3">
            <a:extLst>
              <a:ext uri="{FF2B5EF4-FFF2-40B4-BE49-F238E27FC236}">
                <a16:creationId xmlns:a16="http://schemas.microsoft.com/office/drawing/2014/main" id="{0CDCBAC0-176C-4CE8-BA83-40261618EDEF}"/>
              </a:ext>
            </a:extLst>
          </p:cNvPr>
          <p:cNvSpPr>
            <a:spLocks noGrp="1"/>
          </p:cNvSpPr>
          <p:nvPr>
            <p:ph type="dt" sz="half" idx="10"/>
          </p:nvPr>
        </p:nvSpPr>
        <p:spPr/>
        <p:txBody>
          <a:bodyPr>
            <a:noAutofit/>
          </a:bodyPr>
          <a:lstStyle/>
          <a:p>
            <a:fld id="{14463DC0-34DA-4C18-AB00-4938EE730E8F}" type="datetimeFigureOut">
              <a:rPr lang="nb-NO" smtClean="0"/>
              <a:t>05.01.2024</a:t>
            </a:fld>
            <a:endParaRPr lang="nb-NO" dirty="0"/>
          </a:p>
        </p:txBody>
      </p:sp>
      <p:sp>
        <p:nvSpPr>
          <p:cNvPr id="5" name="Plassholder for bunntekst 4">
            <a:extLst>
              <a:ext uri="{FF2B5EF4-FFF2-40B4-BE49-F238E27FC236}">
                <a16:creationId xmlns:a16="http://schemas.microsoft.com/office/drawing/2014/main" id="{101541E5-C9A0-45E6-938F-0222BAE08B1D}"/>
              </a:ext>
            </a:extLst>
          </p:cNvPr>
          <p:cNvSpPr>
            <a:spLocks noGrp="1"/>
          </p:cNvSpPr>
          <p:nvPr>
            <p:ph type="ftr" sz="quarter" idx="11"/>
          </p:nvPr>
        </p:nvSpPr>
        <p:spPr/>
        <p:txBody>
          <a:bodyPr>
            <a:noAutofit/>
          </a:bodyPr>
          <a:lstStyle/>
          <a:p>
            <a:endParaRPr lang="nb-NO" dirty="0"/>
          </a:p>
        </p:txBody>
      </p:sp>
      <p:sp>
        <p:nvSpPr>
          <p:cNvPr id="6" name="Plassholder for lysbildenummer 5">
            <a:extLst>
              <a:ext uri="{FF2B5EF4-FFF2-40B4-BE49-F238E27FC236}">
                <a16:creationId xmlns:a16="http://schemas.microsoft.com/office/drawing/2014/main" id="{ADA0FAF1-4C76-46A1-84C8-7C082FAD09D5}"/>
              </a:ext>
            </a:extLst>
          </p:cNvPr>
          <p:cNvSpPr>
            <a:spLocks noGrp="1"/>
          </p:cNvSpPr>
          <p:nvPr>
            <p:ph type="sldNum" sz="quarter" idx="12"/>
          </p:nvPr>
        </p:nvSpPr>
        <p:spPr/>
        <p:txBody>
          <a:bodyPr>
            <a:noAutofit/>
          </a:bodyPr>
          <a:lstStyle/>
          <a:p>
            <a:fld id="{FB316FEB-657A-43B3-AB1B-F087C925481D}" type="slidenum">
              <a:rPr lang="nb-NO" smtClean="0"/>
              <a:pPr/>
              <a:t>‹#›</a:t>
            </a:fld>
            <a:endParaRPr lang="nb-NO" dirty="0"/>
          </a:p>
        </p:txBody>
      </p:sp>
      <p:pic>
        <p:nvPicPr>
          <p:cNvPr id="10" name="Picture 9" descr="A black and white text on a black background&#10;&#10;Description automatically generated">
            <a:extLst>
              <a:ext uri="{FF2B5EF4-FFF2-40B4-BE49-F238E27FC236}">
                <a16:creationId xmlns:a16="http://schemas.microsoft.com/office/drawing/2014/main" id="{85FEB8F5-286F-FDDF-1630-F74197013F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3600" y="820800"/>
            <a:ext cx="5181600" cy="914400"/>
          </a:xfrm>
          <a:prstGeom prst="rect">
            <a:avLst/>
          </a:prstGeom>
        </p:spPr>
      </p:pic>
    </p:spTree>
    <p:extLst>
      <p:ext uri="{BB962C8B-B14F-4D97-AF65-F5344CB8AC3E}">
        <p14:creationId xmlns:p14="http://schemas.microsoft.com/office/powerpoint/2010/main" val="2664420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tellysbilde #2">
    <p:bg>
      <p:bgPr>
        <a:solidFill>
          <a:srgbClr val="F2E5EE"/>
        </a:solidFill>
        <a:effectLst/>
      </p:bgPr>
    </p:bg>
    <p:spTree>
      <p:nvGrpSpPr>
        <p:cNvPr id="1" name=""/>
        <p:cNvGrpSpPr/>
        <p:nvPr/>
      </p:nvGrpSpPr>
      <p:grpSpPr>
        <a:xfrm>
          <a:off x="0" y="0"/>
          <a:ext cx="0" cy="0"/>
          <a:chOff x="0" y="0"/>
          <a:chExt cx="0" cy="0"/>
        </a:xfrm>
      </p:grpSpPr>
      <p:pic>
        <p:nvPicPr>
          <p:cNvPr id="17" name="Picture 16" descr="A person hugging a child&#10;&#10;Description automatically generated">
            <a:extLst>
              <a:ext uri="{FF2B5EF4-FFF2-40B4-BE49-F238E27FC236}">
                <a16:creationId xmlns:a16="http://schemas.microsoft.com/office/drawing/2014/main" id="{D55FC455-BBA4-0F76-C18F-F9618067E2D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016" b="11289"/>
          <a:stretch/>
        </p:blipFill>
        <p:spPr>
          <a:xfrm>
            <a:off x="0" y="-19038"/>
            <a:ext cx="12191743" cy="6877038"/>
          </a:xfrm>
          <a:prstGeom prst="rect">
            <a:avLst/>
          </a:prstGeom>
        </p:spPr>
      </p:pic>
      <p:sp>
        <p:nvSpPr>
          <p:cNvPr id="9" name="Rektangel 8">
            <a:extLst>
              <a:ext uri="{FF2B5EF4-FFF2-40B4-BE49-F238E27FC236}">
                <a16:creationId xmlns:a16="http://schemas.microsoft.com/office/drawing/2014/main" id="{0A605F03-934B-4846-99CB-E0F79B1FA482}"/>
              </a:ext>
            </a:extLst>
          </p:cNvPr>
          <p:cNvSpPr/>
          <p:nvPr userDrawn="1"/>
        </p:nvSpPr>
        <p:spPr>
          <a:xfrm>
            <a:off x="0" y="-19038"/>
            <a:ext cx="12193611" cy="6877038"/>
          </a:xfrm>
          <a:prstGeom prst="rect">
            <a:avLst/>
          </a:prstGeom>
          <a:solidFill>
            <a:srgbClr val="F2E5E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tel 1">
            <a:extLst>
              <a:ext uri="{FF2B5EF4-FFF2-40B4-BE49-F238E27FC236}">
                <a16:creationId xmlns:a16="http://schemas.microsoft.com/office/drawing/2014/main" id="{5C7CECF0-4E2A-405C-97D9-385DF763EDF0}"/>
              </a:ext>
            </a:extLst>
          </p:cNvPr>
          <p:cNvSpPr>
            <a:spLocks noGrp="1"/>
          </p:cNvSpPr>
          <p:nvPr>
            <p:ph type="ctrTitle" hasCustomPrompt="1"/>
          </p:nvPr>
        </p:nvSpPr>
        <p:spPr>
          <a:xfrm>
            <a:off x="1445883" y="2623146"/>
            <a:ext cx="7644330" cy="1440393"/>
          </a:xfrm>
        </p:spPr>
        <p:txBody>
          <a:bodyPr anchor="b">
            <a:noAutofit/>
          </a:bodyPr>
          <a:lstStyle>
            <a:lvl1pPr algn="l">
              <a:defRPr sz="4800">
                <a:solidFill>
                  <a:srgbClr val="3408AC"/>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3" name="Undertittel 2">
            <a:extLst>
              <a:ext uri="{FF2B5EF4-FFF2-40B4-BE49-F238E27FC236}">
                <a16:creationId xmlns:a16="http://schemas.microsoft.com/office/drawing/2014/main" id="{BA01669F-6CEC-4140-BCF0-9EBA15C44F02}"/>
              </a:ext>
            </a:extLst>
          </p:cNvPr>
          <p:cNvSpPr>
            <a:spLocks noGrp="1"/>
          </p:cNvSpPr>
          <p:nvPr>
            <p:ph type="subTitle" idx="1" hasCustomPrompt="1"/>
          </p:nvPr>
        </p:nvSpPr>
        <p:spPr>
          <a:xfrm>
            <a:off x="1445883" y="4119710"/>
            <a:ext cx="7644331" cy="1260157"/>
          </a:xfrm>
          <a:prstGeom prst="rect">
            <a:avLst/>
          </a:prstGeom>
        </p:spPr>
        <p:txBody>
          <a:bodyPr>
            <a:noAutofit/>
          </a:bodyPr>
          <a:lstStyle>
            <a:lvl1pPr marL="0" indent="0" algn="l">
              <a:lnSpc>
                <a:spcPct val="100000"/>
              </a:lnSpc>
              <a:buNone/>
              <a:defRPr sz="2800">
                <a:solidFill>
                  <a:srgbClr val="82005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err="1"/>
              <a:t>Click</a:t>
            </a:r>
            <a:r>
              <a:rPr lang="nb-NO" dirty="0"/>
              <a:t> to </a:t>
            </a:r>
            <a:r>
              <a:rPr lang="nb-NO" dirty="0" err="1"/>
              <a:t>add</a:t>
            </a:r>
            <a:r>
              <a:rPr lang="nb-NO" dirty="0"/>
              <a:t> </a:t>
            </a:r>
            <a:r>
              <a:rPr lang="nb-NO" dirty="0" err="1"/>
              <a:t>subtitle</a:t>
            </a:r>
            <a:endParaRPr lang="nb-NO" dirty="0"/>
          </a:p>
        </p:txBody>
      </p:sp>
      <p:sp>
        <p:nvSpPr>
          <p:cNvPr id="4" name="Plassholder for dato 3">
            <a:extLst>
              <a:ext uri="{FF2B5EF4-FFF2-40B4-BE49-F238E27FC236}">
                <a16:creationId xmlns:a16="http://schemas.microsoft.com/office/drawing/2014/main" id="{A6B52B5E-4AD6-4A41-B04B-3D56F3D197FF}"/>
              </a:ext>
            </a:extLst>
          </p:cNvPr>
          <p:cNvSpPr>
            <a:spLocks noGrp="1"/>
          </p:cNvSpPr>
          <p:nvPr>
            <p:ph type="dt" sz="half" idx="10"/>
          </p:nvPr>
        </p:nvSpPr>
        <p:spPr>
          <a:xfrm>
            <a:off x="1447200" y="5624512"/>
            <a:ext cx="2743200" cy="365125"/>
          </a:xfrm>
        </p:spPr>
        <p:txBody>
          <a:bodyPr>
            <a:noAutofit/>
          </a:bodyPr>
          <a:lstStyle>
            <a:lvl1pPr>
              <a:defRPr sz="1800">
                <a:solidFill>
                  <a:srgbClr val="3408AC"/>
                </a:solidFill>
              </a:defRPr>
            </a:lvl1pPr>
          </a:lstStyle>
          <a:p>
            <a:fld id="{14463DC0-34DA-4C18-AB00-4938EE730E8F}" type="datetimeFigureOut">
              <a:rPr lang="nb-NO" smtClean="0"/>
              <a:pPr/>
              <a:t>05.01.2024</a:t>
            </a:fld>
            <a:endParaRPr lang="nb-NO" dirty="0"/>
          </a:p>
        </p:txBody>
      </p:sp>
      <p:pic>
        <p:nvPicPr>
          <p:cNvPr id="12" name="Picture 11" descr="A black background with blue text&#10;&#10;Description automatically generated">
            <a:extLst>
              <a:ext uri="{FF2B5EF4-FFF2-40B4-BE49-F238E27FC236}">
                <a16:creationId xmlns:a16="http://schemas.microsoft.com/office/drawing/2014/main" id="{7DC9F8FB-E457-9BE9-71E1-69878DE7DC4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43600" y="820800"/>
            <a:ext cx="5180400" cy="914188"/>
          </a:xfrm>
          <a:prstGeom prst="rect">
            <a:avLst/>
          </a:prstGeom>
        </p:spPr>
      </p:pic>
    </p:spTree>
    <p:extLst>
      <p:ext uri="{BB962C8B-B14F-4D97-AF65-F5344CB8AC3E}">
        <p14:creationId xmlns:p14="http://schemas.microsoft.com/office/powerpoint/2010/main" val="370602985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1_Deloverskrift">
    <p:bg>
      <p:bgPr>
        <a:solidFill>
          <a:srgbClr val="F9F2E5"/>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52342ED-55E0-4C80-8417-669D7153318B}"/>
              </a:ext>
            </a:extLst>
          </p:cNvPr>
          <p:cNvSpPr>
            <a:spLocks noGrp="1"/>
          </p:cNvSpPr>
          <p:nvPr>
            <p:ph type="title" hasCustomPrompt="1"/>
          </p:nvPr>
        </p:nvSpPr>
        <p:spPr>
          <a:xfrm>
            <a:off x="1841217" y="2653403"/>
            <a:ext cx="7921349" cy="775597"/>
          </a:xfrm>
        </p:spPr>
        <p:txBody>
          <a:bodyPr anchor="b">
            <a:noAutofit/>
          </a:bodyPr>
          <a:lstStyle>
            <a:lvl1pPr>
              <a:defRPr sz="4800">
                <a:solidFill>
                  <a:srgbClr val="3408AC"/>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3" name="Plassholder for tekst 2">
            <a:extLst>
              <a:ext uri="{FF2B5EF4-FFF2-40B4-BE49-F238E27FC236}">
                <a16:creationId xmlns:a16="http://schemas.microsoft.com/office/drawing/2014/main" id="{C960ACD7-948F-441D-ADEF-17A8AD1609E9}"/>
              </a:ext>
            </a:extLst>
          </p:cNvPr>
          <p:cNvSpPr>
            <a:spLocks noGrp="1"/>
          </p:cNvSpPr>
          <p:nvPr>
            <p:ph type="body" idx="1" hasCustomPrompt="1"/>
          </p:nvPr>
        </p:nvSpPr>
        <p:spPr>
          <a:xfrm>
            <a:off x="1841217" y="3479123"/>
            <a:ext cx="7921349" cy="1800225"/>
          </a:xfrm>
          <a:prstGeom prst="rect">
            <a:avLst/>
          </a:prstGeom>
        </p:spPr>
        <p:txBody>
          <a:bodyPr>
            <a:noAutofit/>
          </a:bodyPr>
          <a:lstStyle>
            <a:lvl1pPr marL="0" indent="0">
              <a:lnSpc>
                <a:spcPct val="100000"/>
              </a:lnSpc>
              <a:spcBef>
                <a:spcPts val="0"/>
              </a:spcBef>
              <a:buNone/>
              <a:defRPr sz="2400">
                <a:solidFill>
                  <a:srgbClr val="820057"/>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err="1"/>
              <a:t>Click</a:t>
            </a:r>
            <a:r>
              <a:rPr lang="nb-NO" dirty="0"/>
              <a:t> to </a:t>
            </a:r>
            <a:r>
              <a:rPr lang="nb-NO" dirty="0" err="1"/>
              <a:t>add</a:t>
            </a:r>
            <a:r>
              <a:rPr lang="nb-NO" dirty="0"/>
              <a:t> </a:t>
            </a:r>
            <a:r>
              <a:rPr lang="nb-NO" dirty="0" err="1"/>
              <a:t>text</a:t>
            </a:r>
            <a:endParaRPr lang="nb-NO" dirty="0"/>
          </a:p>
        </p:txBody>
      </p:sp>
      <p:sp>
        <p:nvSpPr>
          <p:cNvPr id="4" name="Plassholder for dato 3">
            <a:extLst>
              <a:ext uri="{FF2B5EF4-FFF2-40B4-BE49-F238E27FC236}">
                <a16:creationId xmlns:a16="http://schemas.microsoft.com/office/drawing/2014/main" id="{0CDCBAC0-176C-4CE8-BA83-40261618EDEF}"/>
              </a:ext>
            </a:extLst>
          </p:cNvPr>
          <p:cNvSpPr>
            <a:spLocks noGrp="1"/>
          </p:cNvSpPr>
          <p:nvPr>
            <p:ph type="dt" sz="half" idx="10"/>
          </p:nvPr>
        </p:nvSpPr>
        <p:spPr/>
        <p:txBody>
          <a:bodyPr>
            <a:noAutofit/>
          </a:bodyPr>
          <a:lstStyle/>
          <a:p>
            <a:fld id="{14463DC0-34DA-4C18-AB00-4938EE730E8F}" type="datetimeFigureOut">
              <a:rPr lang="nb-NO" smtClean="0"/>
              <a:t>05.01.2024</a:t>
            </a:fld>
            <a:endParaRPr lang="nb-NO" dirty="0"/>
          </a:p>
        </p:txBody>
      </p:sp>
      <p:sp>
        <p:nvSpPr>
          <p:cNvPr id="5" name="Plassholder for bunntekst 4">
            <a:extLst>
              <a:ext uri="{FF2B5EF4-FFF2-40B4-BE49-F238E27FC236}">
                <a16:creationId xmlns:a16="http://schemas.microsoft.com/office/drawing/2014/main" id="{101541E5-C9A0-45E6-938F-0222BAE08B1D}"/>
              </a:ext>
            </a:extLst>
          </p:cNvPr>
          <p:cNvSpPr>
            <a:spLocks noGrp="1"/>
          </p:cNvSpPr>
          <p:nvPr>
            <p:ph type="ftr" sz="quarter" idx="11"/>
          </p:nvPr>
        </p:nvSpPr>
        <p:spPr/>
        <p:txBody>
          <a:bodyPr>
            <a:noAutofit/>
          </a:bodyPr>
          <a:lstStyle/>
          <a:p>
            <a:endParaRPr lang="nb-NO" dirty="0"/>
          </a:p>
        </p:txBody>
      </p:sp>
      <p:sp>
        <p:nvSpPr>
          <p:cNvPr id="6" name="Plassholder for lysbildenummer 5">
            <a:extLst>
              <a:ext uri="{FF2B5EF4-FFF2-40B4-BE49-F238E27FC236}">
                <a16:creationId xmlns:a16="http://schemas.microsoft.com/office/drawing/2014/main" id="{ADA0FAF1-4C76-46A1-84C8-7C082FAD09D5}"/>
              </a:ext>
            </a:extLst>
          </p:cNvPr>
          <p:cNvSpPr>
            <a:spLocks noGrp="1"/>
          </p:cNvSpPr>
          <p:nvPr>
            <p:ph type="sldNum" sz="quarter" idx="12"/>
          </p:nvPr>
        </p:nvSpPr>
        <p:spPr/>
        <p:txBody>
          <a:bodyPr>
            <a:noAutofit/>
          </a:bodyPr>
          <a:lstStyle/>
          <a:p>
            <a:fld id="{FB316FEB-657A-43B3-AB1B-F087C925481D}" type="slidenum">
              <a:rPr lang="nb-NO" smtClean="0"/>
              <a:pPr/>
              <a:t>‹#›</a:t>
            </a:fld>
            <a:endParaRPr lang="nb-NO" dirty="0"/>
          </a:p>
        </p:txBody>
      </p:sp>
      <p:pic>
        <p:nvPicPr>
          <p:cNvPr id="10" name="Picture 9" descr="A black background with blue text&#10;&#10;Description automatically generated">
            <a:extLst>
              <a:ext uri="{FF2B5EF4-FFF2-40B4-BE49-F238E27FC236}">
                <a16:creationId xmlns:a16="http://schemas.microsoft.com/office/drawing/2014/main" id="{F4EB36E7-7CAB-2DD3-913B-9B32EDE3FC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3600" y="820800"/>
            <a:ext cx="5180400" cy="914188"/>
          </a:xfrm>
          <a:prstGeom prst="rect">
            <a:avLst/>
          </a:prstGeom>
        </p:spPr>
      </p:pic>
    </p:spTree>
    <p:extLst>
      <p:ext uri="{BB962C8B-B14F-4D97-AF65-F5344CB8AC3E}">
        <p14:creationId xmlns:p14="http://schemas.microsoft.com/office/powerpoint/2010/main" val="3166011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91345501-5FF1-4664-8242-B4B9932567D9}"/>
              </a:ext>
            </a:extLst>
          </p:cNvPr>
          <p:cNvSpPr>
            <a:spLocks noGrp="1"/>
          </p:cNvSpPr>
          <p:nvPr>
            <p:ph type="title"/>
          </p:nvPr>
        </p:nvSpPr>
        <p:spPr>
          <a:xfrm>
            <a:off x="972000" y="972000"/>
            <a:ext cx="7827246" cy="1215717"/>
          </a:xfrm>
          <a:prstGeom prst="rect">
            <a:avLst/>
          </a:prstGeom>
        </p:spPr>
        <p:txBody>
          <a:bodyPr vert="horz" lIns="91440" tIns="45720" rIns="91440" bIns="45720" rtlCol="0" anchor="t">
            <a:normAutofit/>
          </a:bodyPr>
          <a:lstStyle/>
          <a:p>
            <a:r>
              <a:rPr lang="nb-NO" dirty="0" err="1"/>
              <a:t>Click</a:t>
            </a:r>
            <a:r>
              <a:rPr lang="nb-NO" dirty="0"/>
              <a:t> to </a:t>
            </a:r>
            <a:r>
              <a:rPr lang="nb-NO" dirty="0" err="1"/>
              <a:t>add</a:t>
            </a:r>
            <a:r>
              <a:rPr lang="nb-NO" dirty="0"/>
              <a:t> </a:t>
            </a:r>
            <a:r>
              <a:rPr lang="nb-NO" dirty="0" err="1"/>
              <a:t>title</a:t>
            </a:r>
            <a:endParaRPr lang="nb-NO" dirty="0"/>
          </a:p>
        </p:txBody>
      </p:sp>
      <p:sp>
        <p:nvSpPr>
          <p:cNvPr id="3" name="Plassholder for tekst 2">
            <a:extLst>
              <a:ext uri="{FF2B5EF4-FFF2-40B4-BE49-F238E27FC236}">
                <a16:creationId xmlns:a16="http://schemas.microsoft.com/office/drawing/2014/main" id="{7A92274D-BB34-4A1A-95CD-7155CC08E6EB}"/>
              </a:ext>
            </a:extLst>
          </p:cNvPr>
          <p:cNvSpPr>
            <a:spLocks noGrp="1"/>
          </p:cNvSpPr>
          <p:nvPr>
            <p:ph type="body" idx="1"/>
          </p:nvPr>
        </p:nvSpPr>
        <p:spPr>
          <a:xfrm>
            <a:off x="972001" y="2340000"/>
            <a:ext cx="7827247" cy="3530710"/>
          </a:xfrm>
          <a:prstGeom prst="rect">
            <a:avLst/>
          </a:prstGeom>
        </p:spPr>
        <p:txBody>
          <a:bodyPr vert="horz" lIns="91440" tIns="45720" rIns="91440" bIns="45720" rtlCol="0">
            <a:noAutofit/>
          </a:bodyPr>
          <a:lstStyle/>
          <a:p>
            <a:pPr lvl="0"/>
            <a:r>
              <a:rPr lang="nb-NO"/>
              <a:t>Click to add text</a:t>
            </a:r>
            <a:endParaRPr lang="nb-NO" dirty="0"/>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6833CCA5-44BF-42D6-904A-4683C279D02D}"/>
              </a:ext>
            </a:extLst>
          </p:cNvPr>
          <p:cNvSpPr>
            <a:spLocks noGrp="1"/>
          </p:cNvSpPr>
          <p:nvPr>
            <p:ph type="dt" sz="half" idx="2"/>
          </p:nvPr>
        </p:nvSpPr>
        <p:spPr>
          <a:xfrm>
            <a:off x="0" y="-217674"/>
            <a:ext cx="2743200" cy="107722"/>
          </a:xfrm>
          <a:prstGeom prst="rect">
            <a:avLst/>
          </a:prstGeom>
        </p:spPr>
        <p:txBody>
          <a:bodyPr vert="horz" lIns="91440" tIns="45720" rIns="91440" bIns="45720" rtlCol="0" anchor="ctr">
            <a:spAutoFit/>
          </a:bodyPr>
          <a:lstStyle>
            <a:lvl1pPr algn="l">
              <a:defRPr sz="100">
                <a:solidFill>
                  <a:schemeClr val="tx1">
                    <a:tint val="75000"/>
                  </a:schemeClr>
                </a:solidFill>
              </a:defRPr>
            </a:lvl1pPr>
          </a:lstStyle>
          <a:p>
            <a:fld id="{14463DC0-34DA-4C18-AB00-4938EE730E8F}" type="datetimeFigureOut">
              <a:rPr lang="nb-NO" smtClean="0"/>
              <a:pPr/>
              <a:t>05.01.2024</a:t>
            </a:fld>
            <a:endParaRPr lang="nb-NO"/>
          </a:p>
        </p:txBody>
      </p:sp>
      <p:sp>
        <p:nvSpPr>
          <p:cNvPr id="5" name="Plassholder for bunntekst 4">
            <a:extLst>
              <a:ext uri="{FF2B5EF4-FFF2-40B4-BE49-F238E27FC236}">
                <a16:creationId xmlns:a16="http://schemas.microsoft.com/office/drawing/2014/main" id="{47D2231B-9E96-4F49-9F1D-40219DAC78BC}"/>
              </a:ext>
            </a:extLst>
          </p:cNvPr>
          <p:cNvSpPr>
            <a:spLocks noGrp="1"/>
          </p:cNvSpPr>
          <p:nvPr>
            <p:ph type="ftr" sz="quarter" idx="3"/>
          </p:nvPr>
        </p:nvSpPr>
        <p:spPr>
          <a:xfrm>
            <a:off x="3200400" y="-217674"/>
            <a:ext cx="4114800" cy="107722"/>
          </a:xfrm>
          <a:prstGeom prst="rect">
            <a:avLst/>
          </a:prstGeom>
        </p:spPr>
        <p:txBody>
          <a:bodyPr vert="horz" lIns="91440" tIns="45720" rIns="91440" bIns="45720" rtlCol="0" anchor="ctr">
            <a:spAutoFit/>
          </a:bodyPr>
          <a:lstStyle>
            <a:lvl1pPr algn="ctr">
              <a:defRPr sz="1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499BC76A-F87C-46A6-AD94-542613FB2691}"/>
              </a:ext>
            </a:extLst>
          </p:cNvPr>
          <p:cNvSpPr>
            <a:spLocks noGrp="1"/>
          </p:cNvSpPr>
          <p:nvPr>
            <p:ph type="sldNum" sz="quarter" idx="4"/>
          </p:nvPr>
        </p:nvSpPr>
        <p:spPr>
          <a:xfrm>
            <a:off x="7772400" y="-217674"/>
            <a:ext cx="2743200" cy="107722"/>
          </a:xfrm>
          <a:prstGeom prst="rect">
            <a:avLst/>
          </a:prstGeom>
        </p:spPr>
        <p:txBody>
          <a:bodyPr vert="horz" lIns="91440" tIns="45720" rIns="91440" bIns="45720" rtlCol="0" anchor="ctr">
            <a:spAutoFit/>
          </a:bodyPr>
          <a:lstStyle>
            <a:lvl1pPr algn="r">
              <a:defRPr sz="100">
                <a:solidFill>
                  <a:schemeClr val="tx1">
                    <a:tint val="75000"/>
                  </a:schemeClr>
                </a:solidFill>
              </a:defRPr>
            </a:lvl1pPr>
          </a:lstStyle>
          <a:p>
            <a:fld id="{60DA832A-F266-49F5-91F3-AF36CD6D5010}" type="slidenum">
              <a:rPr lang="nb-NO" smtClean="0"/>
              <a:pPr/>
              <a:t>‹#›</a:t>
            </a:fld>
            <a:endParaRPr lang="nb-NO"/>
          </a:p>
        </p:txBody>
      </p:sp>
    </p:spTree>
    <p:extLst>
      <p:ext uri="{BB962C8B-B14F-4D97-AF65-F5344CB8AC3E}">
        <p14:creationId xmlns:p14="http://schemas.microsoft.com/office/powerpoint/2010/main" val="2016387096"/>
      </p:ext>
    </p:extLst>
  </p:cSld>
  <p:clrMap bg1="lt1" tx1="dk1" bg2="lt2" tx2="dk2" accent1="accent1" accent2="accent2" accent3="accent3" accent4="accent4" accent5="accent5" accent6="accent6" hlink="hlink" folHlink="folHlink"/>
  <p:sldLayoutIdLst>
    <p:sldLayoutId id="2147483689" r:id="rId1"/>
    <p:sldLayoutId id="2147483662" r:id="rId2"/>
    <p:sldLayoutId id="2147483649" r:id="rId3"/>
    <p:sldLayoutId id="2147483685" r:id="rId4"/>
    <p:sldLayoutId id="2147483665" r:id="rId5"/>
    <p:sldLayoutId id="2147483691" r:id="rId6"/>
    <p:sldLayoutId id="2147483692" r:id="rId7"/>
    <p:sldLayoutId id="2147483661" r:id="rId8"/>
    <p:sldLayoutId id="2147483687" r:id="rId9"/>
    <p:sldLayoutId id="2147483688" r:id="rId10"/>
    <p:sldLayoutId id="2147483651" r:id="rId11"/>
    <p:sldLayoutId id="2147483702" r:id="rId12"/>
    <p:sldLayoutId id="2147483650" r:id="rId13"/>
    <p:sldLayoutId id="2147483695" r:id="rId14"/>
    <p:sldLayoutId id="2147483703" r:id="rId15"/>
    <p:sldLayoutId id="2147483652" r:id="rId16"/>
    <p:sldLayoutId id="2147483704" r:id="rId17"/>
    <p:sldLayoutId id="2147483696" r:id="rId18"/>
    <p:sldLayoutId id="2147483705" r:id="rId19"/>
    <p:sldLayoutId id="2147483706" r:id="rId20"/>
    <p:sldLayoutId id="2147483660" r:id="rId21"/>
    <p:sldLayoutId id="2147483666" r:id="rId22"/>
    <p:sldLayoutId id="2147483707" r:id="rId23"/>
    <p:sldLayoutId id="2147483693" r:id="rId24"/>
    <p:sldLayoutId id="2147483708" r:id="rId25"/>
    <p:sldLayoutId id="2147483667" r:id="rId26"/>
    <p:sldLayoutId id="2147483709" r:id="rId27"/>
    <p:sldLayoutId id="2147483694" r:id="rId28"/>
    <p:sldLayoutId id="2147483710" r:id="rId29"/>
    <p:sldLayoutId id="2147483668" r:id="rId30"/>
    <p:sldLayoutId id="2147483711" r:id="rId31"/>
    <p:sldLayoutId id="2147483669" r:id="rId32"/>
    <p:sldLayoutId id="2147483712" r:id="rId33"/>
    <p:sldLayoutId id="2147483713" r:id="rId34"/>
    <p:sldLayoutId id="2147483719" r:id="rId35"/>
    <p:sldLayoutId id="2147483672" r:id="rId36"/>
    <p:sldLayoutId id="2147483673" r:id="rId37"/>
    <p:sldLayoutId id="2147483674" r:id="rId38"/>
    <p:sldLayoutId id="2147483714" r:id="rId39"/>
    <p:sldLayoutId id="2147483676" r:id="rId40"/>
    <p:sldLayoutId id="2147483715" r:id="rId41"/>
    <p:sldLayoutId id="2147483675" r:id="rId42"/>
    <p:sldLayoutId id="2147483716" r:id="rId43"/>
    <p:sldLayoutId id="2147483677" r:id="rId44"/>
    <p:sldLayoutId id="2147483717" r:id="rId45"/>
    <p:sldLayoutId id="2147483697" r:id="rId46"/>
    <p:sldLayoutId id="2147483683" r:id="rId47"/>
    <p:sldLayoutId id="2147483718" r:id="rId48"/>
    <p:sldLayoutId id="2147483655" r:id="rId49"/>
    <p:sldLayoutId id="2147483681" r:id="rId50"/>
    <p:sldLayoutId id="2147483682" r:id="rId51"/>
    <p:sldLayoutId id="2147483690" r:id="rId52"/>
    <p:sldLayoutId id="2147483679" r:id="rId53"/>
  </p:sldLayoutIdLst>
  <p:txStyles>
    <p:titleStyle>
      <a:lvl1pPr algn="l" defTabSz="914400" rtl="0" eaLnBrk="1" latinLnBrk="0" hangingPunct="1">
        <a:lnSpc>
          <a:spcPct val="90000"/>
        </a:lnSpc>
        <a:spcBef>
          <a:spcPct val="0"/>
        </a:spcBef>
        <a:buNone/>
        <a:defRPr sz="4000" kern="1200">
          <a:solidFill>
            <a:srgbClr val="030354"/>
          </a:solidFill>
          <a:latin typeface="+mj-lt"/>
          <a:ea typeface="+mj-ea"/>
          <a:cs typeface="+mj-cs"/>
        </a:defRPr>
      </a:lvl1pPr>
    </p:titleStyle>
    <p:bodyStyle>
      <a:lvl1pPr marL="0" indent="0" algn="l" defTabSz="914400" rtl="0" eaLnBrk="1" latinLnBrk="0" hangingPunct="1">
        <a:lnSpc>
          <a:spcPct val="120000"/>
        </a:lnSpc>
        <a:spcBef>
          <a:spcPts val="1000"/>
        </a:spcBef>
        <a:buFont typeface="Arial" panose="020B0604020202020204" pitchFamily="34" charset="0"/>
        <a:buNone/>
        <a:defRPr sz="1800" kern="1200">
          <a:solidFill>
            <a:srgbClr val="303030"/>
          </a:solidFill>
          <a:latin typeface="+mn-lt"/>
          <a:ea typeface="+mn-ea"/>
          <a:cs typeface="+mn-cs"/>
        </a:defRPr>
      </a:lvl1pPr>
      <a:lvl2pPr marL="457200" indent="0" algn="l" defTabSz="914400" rtl="0" eaLnBrk="1" latinLnBrk="0" hangingPunct="1">
        <a:lnSpc>
          <a:spcPct val="120000"/>
        </a:lnSpc>
        <a:spcBef>
          <a:spcPts val="1000"/>
        </a:spcBef>
        <a:buFont typeface="Arial" panose="020B0604020202020204" pitchFamily="34" charset="0"/>
        <a:buNone/>
        <a:defRPr sz="1800" kern="1200">
          <a:solidFill>
            <a:srgbClr val="303030"/>
          </a:solidFill>
          <a:latin typeface="+mn-lt"/>
          <a:ea typeface="+mn-ea"/>
          <a:cs typeface="+mn-cs"/>
        </a:defRPr>
      </a:lvl2pPr>
      <a:lvl3pPr marL="914400" indent="0" algn="l" defTabSz="914400" rtl="0" eaLnBrk="1" latinLnBrk="0" hangingPunct="1">
        <a:lnSpc>
          <a:spcPct val="120000"/>
        </a:lnSpc>
        <a:spcBef>
          <a:spcPts val="1000"/>
        </a:spcBef>
        <a:buFont typeface="Arial" panose="020B0604020202020204" pitchFamily="34" charset="0"/>
        <a:buNone/>
        <a:defRPr sz="1800" kern="1200">
          <a:solidFill>
            <a:srgbClr val="303030"/>
          </a:solidFill>
          <a:latin typeface="+mn-lt"/>
          <a:ea typeface="+mn-ea"/>
          <a:cs typeface="+mn-cs"/>
        </a:defRPr>
      </a:lvl3pPr>
      <a:lvl4pPr marL="1371600" indent="0" algn="l" defTabSz="914400" rtl="0" eaLnBrk="1" latinLnBrk="0" hangingPunct="1">
        <a:lnSpc>
          <a:spcPct val="120000"/>
        </a:lnSpc>
        <a:spcBef>
          <a:spcPts val="1000"/>
        </a:spcBef>
        <a:buFont typeface="Arial" panose="020B0604020202020204" pitchFamily="34" charset="0"/>
        <a:buNone/>
        <a:defRPr sz="1800" kern="1200">
          <a:solidFill>
            <a:srgbClr val="303030"/>
          </a:solidFill>
          <a:latin typeface="+mn-lt"/>
          <a:ea typeface="+mn-ea"/>
          <a:cs typeface="+mn-cs"/>
        </a:defRPr>
      </a:lvl4pPr>
      <a:lvl5pPr marL="1828800" indent="0" algn="l" defTabSz="914400" rtl="0" eaLnBrk="1" latinLnBrk="0" hangingPunct="1">
        <a:lnSpc>
          <a:spcPct val="120000"/>
        </a:lnSpc>
        <a:spcBef>
          <a:spcPts val="1000"/>
        </a:spcBef>
        <a:buFont typeface="Arial" panose="020B0604020202020204" pitchFamily="34" charset="0"/>
        <a:buNone/>
        <a:defRPr sz="1800" kern="1200">
          <a:solidFill>
            <a:srgbClr val="30303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2" Type="http://schemas.openxmlformats.org/officeDocument/2006/relationships/hyperlink" Target="mailto:epost@norceresearch.no" TargetMode="External"/><Relationship Id="rId1" Type="http://schemas.openxmlformats.org/officeDocument/2006/relationships/slideLayout" Target="../slideLayouts/slideLayout5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52B17-4B47-CFE9-96B4-7F1F35D70ED0}"/>
              </a:ext>
            </a:extLst>
          </p:cNvPr>
          <p:cNvSpPr>
            <a:spLocks noGrp="1"/>
          </p:cNvSpPr>
          <p:nvPr>
            <p:ph type="ctrTitle"/>
          </p:nvPr>
        </p:nvSpPr>
        <p:spPr/>
        <p:txBody>
          <a:bodyPr/>
          <a:lstStyle/>
          <a:p>
            <a:r>
              <a:rPr lang="nb-NO" dirty="0"/>
              <a:t>Tittel</a:t>
            </a:r>
          </a:p>
        </p:txBody>
      </p:sp>
      <p:sp>
        <p:nvSpPr>
          <p:cNvPr id="3" name="Subtitle 2">
            <a:extLst>
              <a:ext uri="{FF2B5EF4-FFF2-40B4-BE49-F238E27FC236}">
                <a16:creationId xmlns:a16="http://schemas.microsoft.com/office/drawing/2014/main" id="{3015248B-8ECC-8E77-1593-F7A3FE764DAA}"/>
              </a:ext>
            </a:extLst>
          </p:cNvPr>
          <p:cNvSpPr>
            <a:spLocks noGrp="1"/>
          </p:cNvSpPr>
          <p:nvPr>
            <p:ph type="subTitle" idx="1"/>
          </p:nvPr>
        </p:nvSpPr>
        <p:spPr/>
        <p:txBody>
          <a:bodyPr/>
          <a:lstStyle/>
          <a:p>
            <a:r>
              <a:rPr lang="nb-NO" dirty="0"/>
              <a:t>Undertittel</a:t>
            </a:r>
          </a:p>
        </p:txBody>
      </p:sp>
    </p:spTree>
    <p:extLst>
      <p:ext uri="{BB962C8B-B14F-4D97-AF65-F5344CB8AC3E}">
        <p14:creationId xmlns:p14="http://schemas.microsoft.com/office/powerpoint/2010/main" val="2634576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602B8-B168-BC4B-8F39-3014463362B2}"/>
              </a:ext>
            </a:extLst>
          </p:cNvPr>
          <p:cNvSpPr>
            <a:spLocks noGrp="1"/>
          </p:cNvSpPr>
          <p:nvPr>
            <p:ph type="title"/>
          </p:nvPr>
        </p:nvSpPr>
        <p:spPr/>
        <p:txBody>
          <a:bodyPr/>
          <a:lstStyle/>
          <a:p>
            <a:r>
              <a:rPr lang="nb-NO"/>
              <a:t>Tittel</a:t>
            </a:r>
          </a:p>
        </p:txBody>
      </p:sp>
      <p:sp>
        <p:nvSpPr>
          <p:cNvPr id="3" name="Content Placeholder 2">
            <a:extLst>
              <a:ext uri="{FF2B5EF4-FFF2-40B4-BE49-F238E27FC236}">
                <a16:creationId xmlns:a16="http://schemas.microsoft.com/office/drawing/2014/main" id="{34CB171D-FC1E-EB1E-C89B-AB94E123B5C2}"/>
              </a:ext>
            </a:extLst>
          </p:cNvPr>
          <p:cNvSpPr>
            <a:spLocks noGrp="1"/>
          </p:cNvSpPr>
          <p:nvPr>
            <p:ph sz="half" idx="2"/>
          </p:nvPr>
        </p:nvSpPr>
        <p:spPr/>
        <p:txBody>
          <a:bodyPr/>
          <a:lstStyle/>
          <a:p>
            <a:r>
              <a:rPr lang="nb-NO" err="1"/>
              <a:t>Lorem</a:t>
            </a:r>
            <a:r>
              <a:rPr lang="nb-NO"/>
              <a:t> </a:t>
            </a:r>
            <a:r>
              <a:rPr lang="nb-NO" err="1"/>
              <a:t>ipsum</a:t>
            </a:r>
            <a:r>
              <a:rPr lang="nb-NO"/>
              <a:t> </a:t>
            </a:r>
            <a:r>
              <a:rPr lang="nb-NO" err="1"/>
              <a:t>dolor</a:t>
            </a:r>
            <a:r>
              <a:rPr lang="nb-NO"/>
              <a:t> </a:t>
            </a:r>
            <a:r>
              <a:rPr lang="nb-NO" err="1"/>
              <a:t>sit</a:t>
            </a:r>
            <a:r>
              <a:rPr lang="nb-NO"/>
              <a:t> </a:t>
            </a:r>
            <a:r>
              <a:rPr lang="nb-NO" err="1"/>
              <a:t>amet</a:t>
            </a:r>
            <a:r>
              <a:rPr lang="nb-NO"/>
              <a:t>, </a:t>
            </a:r>
            <a:r>
              <a:rPr lang="nb-NO" err="1"/>
              <a:t>consectetur</a:t>
            </a:r>
            <a:r>
              <a:rPr lang="nb-NO"/>
              <a:t> </a:t>
            </a:r>
            <a:r>
              <a:rPr lang="nb-NO" err="1"/>
              <a:t>adipiscing</a:t>
            </a:r>
            <a:r>
              <a:rPr lang="nb-NO"/>
              <a:t> </a:t>
            </a:r>
            <a:r>
              <a:rPr lang="nb-NO" err="1"/>
              <a:t>elit</a:t>
            </a:r>
            <a:r>
              <a:rPr lang="nb-NO"/>
              <a:t>. </a:t>
            </a:r>
            <a:r>
              <a:rPr lang="nb-NO" err="1"/>
              <a:t>Praesent</a:t>
            </a:r>
            <a:r>
              <a:rPr lang="nb-NO"/>
              <a:t> </a:t>
            </a:r>
            <a:r>
              <a:rPr lang="nb-NO" err="1"/>
              <a:t>suscipit</a:t>
            </a:r>
            <a:r>
              <a:rPr lang="nb-NO"/>
              <a:t> </a:t>
            </a:r>
            <a:r>
              <a:rPr lang="nb-NO" err="1"/>
              <a:t>metus</a:t>
            </a:r>
            <a:r>
              <a:rPr lang="nb-NO"/>
              <a:t> vitae </a:t>
            </a:r>
            <a:r>
              <a:rPr lang="nb-NO" err="1"/>
              <a:t>turpis</a:t>
            </a:r>
            <a:r>
              <a:rPr lang="nb-NO"/>
              <a:t> </a:t>
            </a:r>
            <a:r>
              <a:rPr lang="nb-NO" err="1"/>
              <a:t>euismod</a:t>
            </a:r>
            <a:r>
              <a:rPr lang="nb-NO"/>
              <a:t> </a:t>
            </a:r>
            <a:r>
              <a:rPr lang="nb-NO" err="1"/>
              <a:t>efficitur</a:t>
            </a:r>
            <a:r>
              <a:rPr lang="nb-NO"/>
              <a:t>. </a:t>
            </a:r>
            <a:r>
              <a:rPr lang="nb-NO" err="1"/>
              <a:t>Fusce</a:t>
            </a:r>
            <a:r>
              <a:rPr lang="nb-NO"/>
              <a:t> </a:t>
            </a:r>
            <a:r>
              <a:rPr lang="nb-NO" err="1"/>
              <a:t>congue</a:t>
            </a:r>
            <a:r>
              <a:rPr lang="nb-NO"/>
              <a:t> </a:t>
            </a:r>
            <a:r>
              <a:rPr lang="nb-NO" err="1"/>
              <a:t>tempor</a:t>
            </a:r>
            <a:r>
              <a:rPr lang="nb-NO"/>
              <a:t> </a:t>
            </a:r>
            <a:r>
              <a:rPr lang="nb-NO" err="1"/>
              <a:t>lorem</a:t>
            </a:r>
            <a:r>
              <a:rPr lang="nb-NO"/>
              <a:t>, et </a:t>
            </a:r>
            <a:r>
              <a:rPr lang="nb-NO" err="1"/>
              <a:t>ornare</a:t>
            </a:r>
            <a:r>
              <a:rPr lang="nb-NO"/>
              <a:t> </a:t>
            </a:r>
            <a:r>
              <a:rPr lang="nb-NO" err="1"/>
              <a:t>nunc</a:t>
            </a:r>
            <a:r>
              <a:rPr lang="nb-NO"/>
              <a:t> </a:t>
            </a:r>
            <a:r>
              <a:rPr lang="nb-NO" err="1"/>
              <a:t>convallis</a:t>
            </a:r>
            <a:r>
              <a:rPr lang="nb-NO"/>
              <a:t> sed. </a:t>
            </a:r>
            <a:r>
              <a:rPr lang="nb-NO" err="1"/>
              <a:t>Duis</a:t>
            </a:r>
            <a:r>
              <a:rPr lang="nb-NO"/>
              <a:t> </a:t>
            </a:r>
            <a:r>
              <a:rPr lang="nb-NO" err="1"/>
              <a:t>sit</a:t>
            </a:r>
            <a:r>
              <a:rPr lang="nb-NO"/>
              <a:t> </a:t>
            </a:r>
            <a:r>
              <a:rPr lang="nb-NO" err="1"/>
              <a:t>amet</a:t>
            </a:r>
            <a:r>
              <a:rPr lang="nb-NO"/>
              <a:t> </a:t>
            </a:r>
            <a:r>
              <a:rPr lang="nb-NO" err="1"/>
              <a:t>odio</a:t>
            </a:r>
            <a:r>
              <a:rPr lang="nb-NO"/>
              <a:t> </a:t>
            </a:r>
            <a:r>
              <a:rPr lang="nb-NO" err="1"/>
              <a:t>dui</a:t>
            </a:r>
            <a:r>
              <a:rPr lang="nb-NO"/>
              <a:t>. Maecenas </a:t>
            </a:r>
            <a:r>
              <a:rPr lang="nb-NO" err="1"/>
              <a:t>pharetra</a:t>
            </a:r>
            <a:r>
              <a:rPr lang="nb-NO"/>
              <a:t> </a:t>
            </a:r>
            <a:r>
              <a:rPr lang="nb-NO" err="1"/>
              <a:t>imperdiet</a:t>
            </a:r>
            <a:r>
              <a:rPr lang="nb-NO"/>
              <a:t> </a:t>
            </a:r>
            <a:r>
              <a:rPr lang="nb-NO" err="1"/>
              <a:t>ornare</a:t>
            </a:r>
            <a:r>
              <a:rPr lang="nb-NO"/>
              <a:t>.</a:t>
            </a:r>
          </a:p>
          <a:p>
            <a:endParaRPr lang="nb-NO"/>
          </a:p>
          <a:p>
            <a:endParaRPr lang="nb-NO"/>
          </a:p>
        </p:txBody>
      </p:sp>
      <p:sp>
        <p:nvSpPr>
          <p:cNvPr id="4" name="Content Placeholder 3">
            <a:extLst>
              <a:ext uri="{FF2B5EF4-FFF2-40B4-BE49-F238E27FC236}">
                <a16:creationId xmlns:a16="http://schemas.microsoft.com/office/drawing/2014/main" id="{2FEEC543-4FF2-3535-92F0-AD6C78000AD3}"/>
              </a:ext>
            </a:extLst>
          </p:cNvPr>
          <p:cNvSpPr>
            <a:spLocks noGrp="1"/>
          </p:cNvSpPr>
          <p:nvPr>
            <p:ph idx="1"/>
          </p:nvPr>
        </p:nvSpPr>
        <p:spPr/>
        <p:txBody>
          <a:bodyPr/>
          <a:lstStyle/>
          <a:p>
            <a:r>
              <a:rPr lang="nb-NO" err="1"/>
              <a:t>Lorem</a:t>
            </a:r>
            <a:r>
              <a:rPr lang="nb-NO"/>
              <a:t> </a:t>
            </a:r>
            <a:r>
              <a:rPr lang="nb-NO" err="1"/>
              <a:t>ipsum</a:t>
            </a:r>
            <a:r>
              <a:rPr lang="nb-NO"/>
              <a:t> </a:t>
            </a:r>
            <a:r>
              <a:rPr lang="nb-NO" err="1"/>
              <a:t>dolor</a:t>
            </a:r>
            <a:r>
              <a:rPr lang="nb-NO"/>
              <a:t> </a:t>
            </a:r>
            <a:r>
              <a:rPr lang="nb-NO" err="1"/>
              <a:t>sit</a:t>
            </a:r>
            <a:r>
              <a:rPr lang="nb-NO"/>
              <a:t> </a:t>
            </a:r>
            <a:r>
              <a:rPr lang="nb-NO" err="1"/>
              <a:t>amet</a:t>
            </a:r>
            <a:r>
              <a:rPr lang="nb-NO"/>
              <a:t>, </a:t>
            </a:r>
            <a:r>
              <a:rPr lang="nb-NO" err="1"/>
              <a:t>consectetur</a:t>
            </a:r>
            <a:r>
              <a:rPr lang="nb-NO"/>
              <a:t> </a:t>
            </a:r>
            <a:r>
              <a:rPr lang="nb-NO" err="1"/>
              <a:t>adipiscing</a:t>
            </a:r>
            <a:r>
              <a:rPr lang="nb-NO"/>
              <a:t> </a:t>
            </a:r>
            <a:r>
              <a:rPr lang="nb-NO" err="1"/>
              <a:t>elit</a:t>
            </a:r>
            <a:r>
              <a:rPr lang="nb-NO"/>
              <a:t>. </a:t>
            </a:r>
            <a:r>
              <a:rPr lang="nb-NO" err="1"/>
              <a:t>Praesent</a:t>
            </a:r>
            <a:r>
              <a:rPr lang="nb-NO"/>
              <a:t> </a:t>
            </a:r>
            <a:r>
              <a:rPr lang="nb-NO" err="1"/>
              <a:t>suscipit</a:t>
            </a:r>
            <a:r>
              <a:rPr lang="nb-NO"/>
              <a:t> </a:t>
            </a:r>
            <a:r>
              <a:rPr lang="nb-NO" err="1"/>
              <a:t>metus</a:t>
            </a:r>
            <a:r>
              <a:rPr lang="nb-NO"/>
              <a:t> vitae </a:t>
            </a:r>
            <a:r>
              <a:rPr lang="nb-NO" err="1"/>
              <a:t>turpis</a:t>
            </a:r>
            <a:r>
              <a:rPr lang="nb-NO"/>
              <a:t> </a:t>
            </a:r>
            <a:r>
              <a:rPr lang="nb-NO" err="1"/>
              <a:t>euismod</a:t>
            </a:r>
            <a:r>
              <a:rPr lang="nb-NO"/>
              <a:t> </a:t>
            </a:r>
            <a:r>
              <a:rPr lang="nb-NO" err="1"/>
              <a:t>efficitur</a:t>
            </a:r>
            <a:r>
              <a:rPr lang="nb-NO"/>
              <a:t>. </a:t>
            </a:r>
            <a:r>
              <a:rPr lang="nb-NO" err="1"/>
              <a:t>Fusce</a:t>
            </a:r>
            <a:r>
              <a:rPr lang="nb-NO"/>
              <a:t> </a:t>
            </a:r>
            <a:r>
              <a:rPr lang="nb-NO" err="1"/>
              <a:t>congue</a:t>
            </a:r>
            <a:r>
              <a:rPr lang="nb-NO"/>
              <a:t> </a:t>
            </a:r>
            <a:r>
              <a:rPr lang="nb-NO" err="1"/>
              <a:t>tempor</a:t>
            </a:r>
            <a:r>
              <a:rPr lang="nb-NO"/>
              <a:t> </a:t>
            </a:r>
            <a:r>
              <a:rPr lang="nb-NO" err="1"/>
              <a:t>lorem</a:t>
            </a:r>
            <a:r>
              <a:rPr lang="nb-NO"/>
              <a:t>, et </a:t>
            </a:r>
            <a:r>
              <a:rPr lang="nb-NO" err="1"/>
              <a:t>ornare</a:t>
            </a:r>
            <a:r>
              <a:rPr lang="nb-NO"/>
              <a:t> </a:t>
            </a:r>
            <a:r>
              <a:rPr lang="nb-NO" err="1"/>
              <a:t>nunc</a:t>
            </a:r>
            <a:r>
              <a:rPr lang="nb-NO"/>
              <a:t> </a:t>
            </a:r>
            <a:r>
              <a:rPr lang="nb-NO" err="1"/>
              <a:t>convallis</a:t>
            </a:r>
            <a:r>
              <a:rPr lang="nb-NO"/>
              <a:t> sed. </a:t>
            </a:r>
            <a:r>
              <a:rPr lang="nb-NO" err="1"/>
              <a:t>Duis</a:t>
            </a:r>
            <a:r>
              <a:rPr lang="nb-NO"/>
              <a:t> </a:t>
            </a:r>
            <a:r>
              <a:rPr lang="nb-NO" err="1"/>
              <a:t>sit</a:t>
            </a:r>
            <a:r>
              <a:rPr lang="nb-NO"/>
              <a:t> </a:t>
            </a:r>
            <a:r>
              <a:rPr lang="nb-NO" err="1"/>
              <a:t>amet</a:t>
            </a:r>
            <a:r>
              <a:rPr lang="nb-NO"/>
              <a:t> </a:t>
            </a:r>
            <a:r>
              <a:rPr lang="nb-NO" err="1"/>
              <a:t>odio</a:t>
            </a:r>
            <a:r>
              <a:rPr lang="nb-NO"/>
              <a:t> </a:t>
            </a:r>
            <a:r>
              <a:rPr lang="nb-NO" err="1"/>
              <a:t>dui</a:t>
            </a:r>
            <a:r>
              <a:rPr lang="nb-NO"/>
              <a:t>. Maecenas </a:t>
            </a:r>
            <a:r>
              <a:rPr lang="nb-NO" err="1"/>
              <a:t>pharetra</a:t>
            </a:r>
            <a:r>
              <a:rPr lang="nb-NO"/>
              <a:t> </a:t>
            </a:r>
            <a:r>
              <a:rPr lang="nb-NO" err="1"/>
              <a:t>imperdiet</a:t>
            </a:r>
            <a:r>
              <a:rPr lang="nb-NO"/>
              <a:t> </a:t>
            </a:r>
            <a:r>
              <a:rPr lang="nb-NO" err="1"/>
              <a:t>ornare</a:t>
            </a:r>
            <a:r>
              <a:rPr lang="nb-NO"/>
              <a:t>.</a:t>
            </a:r>
          </a:p>
          <a:p>
            <a:endParaRPr lang="nb-NO"/>
          </a:p>
          <a:p>
            <a:endParaRPr lang="nb-NO"/>
          </a:p>
        </p:txBody>
      </p:sp>
      <p:sp>
        <p:nvSpPr>
          <p:cNvPr id="5" name="Content Placeholder 4">
            <a:extLst>
              <a:ext uri="{FF2B5EF4-FFF2-40B4-BE49-F238E27FC236}">
                <a16:creationId xmlns:a16="http://schemas.microsoft.com/office/drawing/2014/main" id="{E9334D6F-DD09-949C-CA54-EB2ABB7D0CE7}"/>
              </a:ext>
            </a:extLst>
          </p:cNvPr>
          <p:cNvSpPr>
            <a:spLocks noGrp="1"/>
          </p:cNvSpPr>
          <p:nvPr>
            <p:ph idx="13"/>
          </p:nvPr>
        </p:nvSpPr>
        <p:spPr/>
        <p:txBody>
          <a:bodyPr/>
          <a:lstStyle/>
          <a:p>
            <a:r>
              <a:rPr lang="nb-NO" err="1"/>
              <a:t>Lorem</a:t>
            </a:r>
            <a:r>
              <a:rPr lang="nb-NO"/>
              <a:t> </a:t>
            </a:r>
            <a:r>
              <a:rPr lang="nb-NO" err="1"/>
              <a:t>ipsum</a:t>
            </a:r>
            <a:r>
              <a:rPr lang="nb-NO"/>
              <a:t> </a:t>
            </a:r>
            <a:r>
              <a:rPr lang="nb-NO" err="1"/>
              <a:t>dolor</a:t>
            </a:r>
            <a:r>
              <a:rPr lang="nb-NO"/>
              <a:t> </a:t>
            </a:r>
            <a:r>
              <a:rPr lang="nb-NO" err="1"/>
              <a:t>sit</a:t>
            </a:r>
            <a:r>
              <a:rPr lang="nb-NO"/>
              <a:t> </a:t>
            </a:r>
            <a:r>
              <a:rPr lang="nb-NO" err="1"/>
              <a:t>amet</a:t>
            </a:r>
            <a:r>
              <a:rPr lang="nb-NO"/>
              <a:t>, </a:t>
            </a:r>
            <a:r>
              <a:rPr lang="nb-NO" err="1"/>
              <a:t>consectetur</a:t>
            </a:r>
            <a:r>
              <a:rPr lang="nb-NO"/>
              <a:t> </a:t>
            </a:r>
            <a:r>
              <a:rPr lang="nb-NO" err="1"/>
              <a:t>adipiscing</a:t>
            </a:r>
            <a:r>
              <a:rPr lang="nb-NO"/>
              <a:t> </a:t>
            </a:r>
            <a:r>
              <a:rPr lang="nb-NO" err="1"/>
              <a:t>elit</a:t>
            </a:r>
            <a:r>
              <a:rPr lang="nb-NO"/>
              <a:t>. </a:t>
            </a:r>
            <a:r>
              <a:rPr lang="nb-NO" err="1"/>
              <a:t>Praesent</a:t>
            </a:r>
            <a:r>
              <a:rPr lang="nb-NO"/>
              <a:t> </a:t>
            </a:r>
            <a:r>
              <a:rPr lang="nb-NO" err="1"/>
              <a:t>suscipit</a:t>
            </a:r>
            <a:r>
              <a:rPr lang="nb-NO"/>
              <a:t> </a:t>
            </a:r>
            <a:r>
              <a:rPr lang="nb-NO" err="1"/>
              <a:t>metus</a:t>
            </a:r>
            <a:r>
              <a:rPr lang="nb-NO"/>
              <a:t> vitae </a:t>
            </a:r>
            <a:r>
              <a:rPr lang="nb-NO" err="1"/>
              <a:t>turpis</a:t>
            </a:r>
            <a:r>
              <a:rPr lang="nb-NO"/>
              <a:t> </a:t>
            </a:r>
            <a:r>
              <a:rPr lang="nb-NO" err="1"/>
              <a:t>euismod</a:t>
            </a:r>
            <a:r>
              <a:rPr lang="nb-NO"/>
              <a:t> </a:t>
            </a:r>
            <a:r>
              <a:rPr lang="nb-NO" err="1"/>
              <a:t>efficitur</a:t>
            </a:r>
            <a:r>
              <a:rPr lang="nb-NO"/>
              <a:t>. </a:t>
            </a:r>
            <a:r>
              <a:rPr lang="nb-NO" err="1"/>
              <a:t>Fusce</a:t>
            </a:r>
            <a:r>
              <a:rPr lang="nb-NO"/>
              <a:t> </a:t>
            </a:r>
            <a:r>
              <a:rPr lang="nb-NO" err="1"/>
              <a:t>congue</a:t>
            </a:r>
            <a:r>
              <a:rPr lang="nb-NO"/>
              <a:t> </a:t>
            </a:r>
            <a:r>
              <a:rPr lang="nb-NO" err="1"/>
              <a:t>tempor</a:t>
            </a:r>
            <a:r>
              <a:rPr lang="nb-NO"/>
              <a:t> </a:t>
            </a:r>
            <a:r>
              <a:rPr lang="nb-NO" err="1"/>
              <a:t>lorem</a:t>
            </a:r>
            <a:r>
              <a:rPr lang="nb-NO"/>
              <a:t>, et </a:t>
            </a:r>
            <a:r>
              <a:rPr lang="nb-NO" err="1"/>
              <a:t>ornare</a:t>
            </a:r>
            <a:r>
              <a:rPr lang="nb-NO"/>
              <a:t> </a:t>
            </a:r>
            <a:r>
              <a:rPr lang="nb-NO" err="1"/>
              <a:t>nunc</a:t>
            </a:r>
            <a:r>
              <a:rPr lang="nb-NO"/>
              <a:t> </a:t>
            </a:r>
            <a:r>
              <a:rPr lang="nb-NO" err="1"/>
              <a:t>convallis</a:t>
            </a:r>
            <a:r>
              <a:rPr lang="nb-NO"/>
              <a:t> sed. </a:t>
            </a:r>
            <a:r>
              <a:rPr lang="nb-NO" err="1"/>
              <a:t>Duis</a:t>
            </a:r>
            <a:r>
              <a:rPr lang="nb-NO"/>
              <a:t> </a:t>
            </a:r>
            <a:r>
              <a:rPr lang="nb-NO" err="1"/>
              <a:t>sit</a:t>
            </a:r>
            <a:r>
              <a:rPr lang="nb-NO"/>
              <a:t> </a:t>
            </a:r>
            <a:r>
              <a:rPr lang="nb-NO" err="1"/>
              <a:t>amet</a:t>
            </a:r>
            <a:r>
              <a:rPr lang="nb-NO"/>
              <a:t> </a:t>
            </a:r>
            <a:r>
              <a:rPr lang="nb-NO" err="1"/>
              <a:t>odio</a:t>
            </a:r>
            <a:r>
              <a:rPr lang="nb-NO"/>
              <a:t> </a:t>
            </a:r>
            <a:r>
              <a:rPr lang="nb-NO" err="1"/>
              <a:t>dui</a:t>
            </a:r>
            <a:r>
              <a:rPr lang="nb-NO"/>
              <a:t>. Maecenas </a:t>
            </a:r>
            <a:r>
              <a:rPr lang="nb-NO" err="1"/>
              <a:t>pharetra</a:t>
            </a:r>
            <a:r>
              <a:rPr lang="nb-NO"/>
              <a:t> </a:t>
            </a:r>
            <a:r>
              <a:rPr lang="nb-NO" err="1"/>
              <a:t>imperdiet</a:t>
            </a:r>
            <a:r>
              <a:rPr lang="nb-NO"/>
              <a:t> </a:t>
            </a:r>
            <a:r>
              <a:rPr lang="nb-NO" err="1"/>
              <a:t>ornare</a:t>
            </a:r>
            <a:r>
              <a:rPr lang="nb-NO"/>
              <a:t>.</a:t>
            </a:r>
          </a:p>
        </p:txBody>
      </p:sp>
    </p:spTree>
    <p:extLst>
      <p:ext uri="{BB962C8B-B14F-4D97-AF65-F5344CB8AC3E}">
        <p14:creationId xmlns:p14="http://schemas.microsoft.com/office/powerpoint/2010/main" val="1202573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 child carrying a child in a field&#10;&#10;Description automatically generated">
            <a:extLst>
              <a:ext uri="{FF2B5EF4-FFF2-40B4-BE49-F238E27FC236}">
                <a16:creationId xmlns:a16="http://schemas.microsoft.com/office/drawing/2014/main" id="{24576887-C57A-3A69-1F7F-8176B7162EE2}"/>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2957" b="2957"/>
          <a:stretch>
            <a:fillRect/>
          </a:stretch>
        </p:blipFill>
        <p:spPr/>
      </p:pic>
      <p:sp>
        <p:nvSpPr>
          <p:cNvPr id="10" name="Tittel 9">
            <a:extLst>
              <a:ext uri="{FF2B5EF4-FFF2-40B4-BE49-F238E27FC236}">
                <a16:creationId xmlns:a16="http://schemas.microsoft.com/office/drawing/2014/main" id="{42B917A8-A975-4748-B856-99282C650A57}"/>
              </a:ext>
            </a:extLst>
          </p:cNvPr>
          <p:cNvSpPr>
            <a:spLocks noGrp="1"/>
          </p:cNvSpPr>
          <p:nvPr>
            <p:ph type="title"/>
          </p:nvPr>
        </p:nvSpPr>
        <p:spPr/>
        <p:txBody>
          <a:bodyPr/>
          <a:lstStyle/>
          <a:p>
            <a:r>
              <a:rPr lang="nb-NO"/>
              <a:t>Tittel</a:t>
            </a:r>
          </a:p>
        </p:txBody>
      </p:sp>
      <p:sp>
        <p:nvSpPr>
          <p:cNvPr id="11" name="Plassholder for innhold 10">
            <a:extLst>
              <a:ext uri="{FF2B5EF4-FFF2-40B4-BE49-F238E27FC236}">
                <a16:creationId xmlns:a16="http://schemas.microsoft.com/office/drawing/2014/main" id="{8E98B866-8802-4CBA-9AC6-314ACCE1A0D3}"/>
              </a:ext>
            </a:extLst>
          </p:cNvPr>
          <p:cNvSpPr>
            <a:spLocks noGrp="1"/>
          </p:cNvSpPr>
          <p:nvPr>
            <p:ph idx="1"/>
          </p:nvPr>
        </p:nvSpPr>
        <p:spPr/>
        <p:txBody>
          <a:bodyPr/>
          <a:lstStyle/>
          <a:p>
            <a:r>
              <a:rPr lang="nb-NO" err="1"/>
              <a:t>Lorem</a:t>
            </a:r>
            <a:r>
              <a:rPr lang="nb-NO"/>
              <a:t> </a:t>
            </a:r>
            <a:r>
              <a:rPr lang="nb-NO" err="1"/>
              <a:t>ipsum</a:t>
            </a:r>
            <a:r>
              <a:rPr lang="nb-NO"/>
              <a:t> </a:t>
            </a:r>
            <a:r>
              <a:rPr lang="nb-NO" err="1"/>
              <a:t>dolor</a:t>
            </a:r>
            <a:r>
              <a:rPr lang="nb-NO"/>
              <a:t> </a:t>
            </a:r>
            <a:r>
              <a:rPr lang="nb-NO" err="1"/>
              <a:t>sit</a:t>
            </a:r>
            <a:r>
              <a:rPr lang="nb-NO"/>
              <a:t> </a:t>
            </a:r>
            <a:r>
              <a:rPr lang="nb-NO" err="1"/>
              <a:t>amet</a:t>
            </a:r>
            <a:r>
              <a:rPr lang="nb-NO"/>
              <a:t>, </a:t>
            </a:r>
            <a:r>
              <a:rPr lang="nb-NO" err="1"/>
              <a:t>consectetur</a:t>
            </a:r>
            <a:r>
              <a:rPr lang="nb-NO"/>
              <a:t> </a:t>
            </a:r>
            <a:r>
              <a:rPr lang="nb-NO" err="1"/>
              <a:t>adipiscing</a:t>
            </a:r>
            <a:r>
              <a:rPr lang="nb-NO"/>
              <a:t> </a:t>
            </a:r>
            <a:r>
              <a:rPr lang="nb-NO" err="1"/>
              <a:t>elit</a:t>
            </a:r>
            <a:r>
              <a:rPr lang="nb-NO"/>
              <a:t>. </a:t>
            </a:r>
            <a:r>
              <a:rPr lang="nb-NO" err="1"/>
              <a:t>Praesent</a:t>
            </a:r>
            <a:r>
              <a:rPr lang="nb-NO"/>
              <a:t> </a:t>
            </a:r>
            <a:r>
              <a:rPr lang="nb-NO" err="1"/>
              <a:t>suscipit</a:t>
            </a:r>
            <a:r>
              <a:rPr lang="nb-NO"/>
              <a:t> </a:t>
            </a:r>
            <a:r>
              <a:rPr lang="nb-NO" err="1"/>
              <a:t>metus</a:t>
            </a:r>
            <a:r>
              <a:rPr lang="nb-NO"/>
              <a:t> vitae </a:t>
            </a:r>
            <a:r>
              <a:rPr lang="nb-NO" err="1"/>
              <a:t>turpis</a:t>
            </a:r>
            <a:r>
              <a:rPr lang="nb-NO"/>
              <a:t> </a:t>
            </a:r>
            <a:r>
              <a:rPr lang="nb-NO" err="1"/>
              <a:t>euismod</a:t>
            </a:r>
            <a:r>
              <a:rPr lang="nb-NO"/>
              <a:t> </a:t>
            </a:r>
            <a:r>
              <a:rPr lang="nb-NO" err="1"/>
              <a:t>efficitur</a:t>
            </a:r>
            <a:r>
              <a:rPr lang="nb-NO"/>
              <a:t>. </a:t>
            </a:r>
            <a:r>
              <a:rPr lang="nb-NO" err="1"/>
              <a:t>Fusce</a:t>
            </a:r>
            <a:r>
              <a:rPr lang="nb-NO"/>
              <a:t> </a:t>
            </a:r>
            <a:r>
              <a:rPr lang="nb-NO" err="1"/>
              <a:t>congue</a:t>
            </a:r>
            <a:r>
              <a:rPr lang="nb-NO"/>
              <a:t> </a:t>
            </a:r>
            <a:r>
              <a:rPr lang="nb-NO" err="1"/>
              <a:t>tempor</a:t>
            </a:r>
            <a:r>
              <a:rPr lang="nb-NO"/>
              <a:t> </a:t>
            </a:r>
            <a:r>
              <a:rPr lang="nb-NO" err="1"/>
              <a:t>lorem</a:t>
            </a:r>
            <a:r>
              <a:rPr lang="nb-NO"/>
              <a:t>, et </a:t>
            </a:r>
            <a:r>
              <a:rPr lang="nb-NO" err="1"/>
              <a:t>ornare</a:t>
            </a:r>
            <a:r>
              <a:rPr lang="nb-NO"/>
              <a:t> </a:t>
            </a:r>
            <a:r>
              <a:rPr lang="nb-NO" err="1"/>
              <a:t>nunc</a:t>
            </a:r>
            <a:r>
              <a:rPr lang="nb-NO"/>
              <a:t> </a:t>
            </a:r>
            <a:r>
              <a:rPr lang="nb-NO" err="1"/>
              <a:t>convallis</a:t>
            </a:r>
            <a:r>
              <a:rPr lang="nb-NO"/>
              <a:t> sed. </a:t>
            </a:r>
            <a:r>
              <a:rPr lang="nb-NO" err="1"/>
              <a:t>Duis</a:t>
            </a:r>
            <a:r>
              <a:rPr lang="nb-NO"/>
              <a:t> </a:t>
            </a:r>
            <a:r>
              <a:rPr lang="nb-NO" err="1"/>
              <a:t>sit</a:t>
            </a:r>
            <a:r>
              <a:rPr lang="nb-NO"/>
              <a:t> </a:t>
            </a:r>
            <a:r>
              <a:rPr lang="nb-NO" err="1"/>
              <a:t>amet</a:t>
            </a:r>
            <a:r>
              <a:rPr lang="nb-NO"/>
              <a:t> </a:t>
            </a:r>
            <a:r>
              <a:rPr lang="nb-NO" err="1"/>
              <a:t>odio</a:t>
            </a:r>
            <a:r>
              <a:rPr lang="nb-NO"/>
              <a:t> </a:t>
            </a:r>
            <a:r>
              <a:rPr lang="nb-NO" err="1"/>
              <a:t>dui</a:t>
            </a:r>
            <a:r>
              <a:rPr lang="nb-NO"/>
              <a:t>. Maecenas </a:t>
            </a:r>
            <a:r>
              <a:rPr lang="nb-NO" err="1"/>
              <a:t>pharetra</a:t>
            </a:r>
            <a:r>
              <a:rPr lang="nb-NO"/>
              <a:t> </a:t>
            </a:r>
            <a:r>
              <a:rPr lang="nb-NO" err="1"/>
              <a:t>imperdiet</a:t>
            </a:r>
            <a:r>
              <a:rPr lang="nb-NO"/>
              <a:t> </a:t>
            </a:r>
            <a:r>
              <a:rPr lang="nb-NO" err="1"/>
              <a:t>ornare</a:t>
            </a:r>
            <a:r>
              <a:rPr lang="nb-NO"/>
              <a:t>.</a:t>
            </a:r>
          </a:p>
        </p:txBody>
      </p:sp>
      <p:sp>
        <p:nvSpPr>
          <p:cNvPr id="13" name="Plassholder for tekst 12">
            <a:extLst>
              <a:ext uri="{FF2B5EF4-FFF2-40B4-BE49-F238E27FC236}">
                <a16:creationId xmlns:a16="http://schemas.microsoft.com/office/drawing/2014/main" id="{3813EBB2-08E5-4B63-8737-A01BC4C80820}"/>
              </a:ext>
            </a:extLst>
          </p:cNvPr>
          <p:cNvSpPr>
            <a:spLocks noGrp="1"/>
          </p:cNvSpPr>
          <p:nvPr>
            <p:ph type="body" sz="quarter" idx="15"/>
          </p:nvPr>
        </p:nvSpPr>
        <p:spPr/>
        <p:txBody>
          <a:bodyPr/>
          <a:lstStyle/>
          <a:p>
            <a:endParaRPr lang="nb-NO"/>
          </a:p>
        </p:txBody>
      </p:sp>
    </p:spTree>
    <p:extLst>
      <p:ext uri="{BB962C8B-B14F-4D97-AF65-F5344CB8AC3E}">
        <p14:creationId xmlns:p14="http://schemas.microsoft.com/office/powerpoint/2010/main" val="3872888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child looking at a tablet&#10;&#10;Description automatically generated">
            <a:extLst>
              <a:ext uri="{FF2B5EF4-FFF2-40B4-BE49-F238E27FC236}">
                <a16:creationId xmlns:a16="http://schemas.microsoft.com/office/drawing/2014/main" id="{B91B64CD-8265-996A-CD9D-AC7DEECF8A7C}"/>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25740" r="25740"/>
          <a:stretch>
            <a:fillRect/>
          </a:stretch>
        </p:blipFill>
        <p:spPr/>
      </p:pic>
      <p:sp>
        <p:nvSpPr>
          <p:cNvPr id="3" name="Title 2">
            <a:extLst>
              <a:ext uri="{FF2B5EF4-FFF2-40B4-BE49-F238E27FC236}">
                <a16:creationId xmlns:a16="http://schemas.microsoft.com/office/drawing/2014/main" id="{2D6D7B9A-DA6D-7AB8-E89E-A06F048B5839}"/>
              </a:ext>
            </a:extLst>
          </p:cNvPr>
          <p:cNvSpPr>
            <a:spLocks noGrp="1"/>
          </p:cNvSpPr>
          <p:nvPr>
            <p:ph type="title"/>
          </p:nvPr>
        </p:nvSpPr>
        <p:spPr/>
        <p:txBody>
          <a:bodyPr/>
          <a:lstStyle/>
          <a:p>
            <a:r>
              <a:rPr lang="nb-NO"/>
              <a:t>Tittel</a:t>
            </a:r>
          </a:p>
        </p:txBody>
      </p:sp>
      <p:sp>
        <p:nvSpPr>
          <p:cNvPr id="4" name="Content Placeholder 3">
            <a:extLst>
              <a:ext uri="{FF2B5EF4-FFF2-40B4-BE49-F238E27FC236}">
                <a16:creationId xmlns:a16="http://schemas.microsoft.com/office/drawing/2014/main" id="{6F090BAD-6F7D-84AD-6BFB-BDF788CD18C3}"/>
              </a:ext>
            </a:extLst>
          </p:cNvPr>
          <p:cNvSpPr>
            <a:spLocks noGrp="1"/>
          </p:cNvSpPr>
          <p:nvPr>
            <p:ph idx="1"/>
          </p:nvPr>
        </p:nvSpPr>
        <p:spPr/>
        <p:txBody>
          <a:bodyPr/>
          <a:lstStyle/>
          <a:p>
            <a:r>
              <a:rPr lang="nb-NO" dirty="0" err="1"/>
              <a:t>Lorem</a:t>
            </a:r>
            <a:r>
              <a:rPr lang="nb-NO" dirty="0"/>
              <a:t> </a:t>
            </a:r>
            <a:r>
              <a:rPr lang="nb-NO" dirty="0" err="1"/>
              <a:t>ipsum</a:t>
            </a:r>
            <a:r>
              <a:rPr lang="nb-NO" dirty="0"/>
              <a:t> </a:t>
            </a:r>
            <a:r>
              <a:rPr lang="nb-NO" dirty="0" err="1"/>
              <a:t>dolor</a:t>
            </a:r>
            <a:r>
              <a:rPr lang="nb-NO" dirty="0"/>
              <a:t> </a:t>
            </a:r>
            <a:r>
              <a:rPr lang="nb-NO" dirty="0" err="1"/>
              <a:t>sit</a:t>
            </a:r>
            <a:r>
              <a:rPr lang="nb-NO" dirty="0"/>
              <a:t> </a:t>
            </a:r>
            <a:r>
              <a:rPr lang="nb-NO" dirty="0" err="1"/>
              <a:t>amet</a:t>
            </a:r>
            <a:r>
              <a:rPr lang="nb-NO" dirty="0"/>
              <a:t>, </a:t>
            </a:r>
            <a:r>
              <a:rPr lang="nb-NO" dirty="0" err="1"/>
              <a:t>consectetur</a:t>
            </a:r>
            <a:r>
              <a:rPr lang="nb-NO" dirty="0"/>
              <a:t> </a:t>
            </a:r>
            <a:r>
              <a:rPr lang="nb-NO" dirty="0" err="1"/>
              <a:t>adipiscing</a:t>
            </a:r>
            <a:r>
              <a:rPr lang="nb-NO" dirty="0"/>
              <a:t> </a:t>
            </a:r>
            <a:r>
              <a:rPr lang="nb-NO" dirty="0" err="1"/>
              <a:t>elit</a:t>
            </a:r>
            <a:r>
              <a:rPr lang="nb-NO" dirty="0"/>
              <a:t>. </a:t>
            </a:r>
            <a:r>
              <a:rPr lang="nb-NO" dirty="0" err="1"/>
              <a:t>Praesent</a:t>
            </a:r>
            <a:r>
              <a:rPr lang="nb-NO" dirty="0"/>
              <a:t> </a:t>
            </a:r>
            <a:r>
              <a:rPr lang="nb-NO" dirty="0" err="1"/>
              <a:t>suscipit</a:t>
            </a:r>
            <a:r>
              <a:rPr lang="nb-NO" dirty="0"/>
              <a:t> </a:t>
            </a:r>
            <a:r>
              <a:rPr lang="nb-NO" dirty="0" err="1"/>
              <a:t>metus</a:t>
            </a:r>
            <a:r>
              <a:rPr lang="nb-NO" dirty="0"/>
              <a:t> vitae </a:t>
            </a:r>
            <a:r>
              <a:rPr lang="nb-NO" dirty="0" err="1"/>
              <a:t>turpis</a:t>
            </a:r>
            <a:r>
              <a:rPr lang="nb-NO" dirty="0"/>
              <a:t> </a:t>
            </a:r>
            <a:r>
              <a:rPr lang="nb-NO" dirty="0" err="1"/>
              <a:t>euismod</a:t>
            </a:r>
            <a:r>
              <a:rPr lang="nb-NO" dirty="0"/>
              <a:t> </a:t>
            </a:r>
            <a:r>
              <a:rPr lang="nb-NO" dirty="0" err="1"/>
              <a:t>efficitur</a:t>
            </a:r>
            <a:r>
              <a:rPr lang="nb-NO" dirty="0"/>
              <a:t>. </a:t>
            </a:r>
            <a:r>
              <a:rPr lang="nb-NO" dirty="0" err="1"/>
              <a:t>Fusce</a:t>
            </a:r>
            <a:r>
              <a:rPr lang="nb-NO" dirty="0"/>
              <a:t> </a:t>
            </a:r>
            <a:r>
              <a:rPr lang="nb-NO" dirty="0" err="1"/>
              <a:t>congue</a:t>
            </a:r>
            <a:r>
              <a:rPr lang="nb-NO" dirty="0"/>
              <a:t> </a:t>
            </a:r>
            <a:r>
              <a:rPr lang="nb-NO" dirty="0" err="1"/>
              <a:t>tempor</a:t>
            </a:r>
            <a:r>
              <a:rPr lang="nb-NO" dirty="0"/>
              <a:t> </a:t>
            </a:r>
            <a:r>
              <a:rPr lang="nb-NO" dirty="0" err="1"/>
              <a:t>lorem</a:t>
            </a:r>
            <a:r>
              <a:rPr lang="nb-NO" dirty="0"/>
              <a:t>, et </a:t>
            </a:r>
            <a:r>
              <a:rPr lang="nb-NO" dirty="0" err="1"/>
              <a:t>ornare</a:t>
            </a:r>
            <a:r>
              <a:rPr lang="nb-NO" dirty="0"/>
              <a:t> </a:t>
            </a:r>
            <a:r>
              <a:rPr lang="nb-NO" dirty="0" err="1"/>
              <a:t>nunc</a:t>
            </a:r>
            <a:r>
              <a:rPr lang="nb-NO" dirty="0"/>
              <a:t> </a:t>
            </a:r>
            <a:r>
              <a:rPr lang="nb-NO" dirty="0" err="1"/>
              <a:t>convallis</a:t>
            </a:r>
            <a:r>
              <a:rPr lang="nb-NO" dirty="0"/>
              <a:t> sed. </a:t>
            </a:r>
            <a:r>
              <a:rPr lang="nb-NO" dirty="0" err="1"/>
              <a:t>Duis</a:t>
            </a:r>
            <a:r>
              <a:rPr lang="nb-NO" dirty="0"/>
              <a:t> </a:t>
            </a:r>
            <a:r>
              <a:rPr lang="nb-NO" dirty="0" err="1"/>
              <a:t>sit</a:t>
            </a:r>
            <a:r>
              <a:rPr lang="nb-NO" dirty="0"/>
              <a:t> </a:t>
            </a:r>
            <a:r>
              <a:rPr lang="nb-NO" dirty="0" err="1"/>
              <a:t>amet</a:t>
            </a:r>
            <a:r>
              <a:rPr lang="nb-NO" dirty="0"/>
              <a:t> </a:t>
            </a:r>
            <a:r>
              <a:rPr lang="nb-NO" dirty="0" err="1"/>
              <a:t>odio</a:t>
            </a:r>
            <a:r>
              <a:rPr lang="nb-NO" dirty="0"/>
              <a:t> </a:t>
            </a:r>
            <a:r>
              <a:rPr lang="nb-NO" dirty="0" err="1"/>
              <a:t>dui</a:t>
            </a:r>
            <a:r>
              <a:rPr lang="nb-NO" dirty="0"/>
              <a:t>. Maecenas </a:t>
            </a:r>
            <a:r>
              <a:rPr lang="nb-NO" dirty="0" err="1"/>
              <a:t>pharetra</a:t>
            </a:r>
            <a:r>
              <a:rPr lang="nb-NO" dirty="0"/>
              <a:t> </a:t>
            </a:r>
            <a:r>
              <a:rPr lang="nb-NO" dirty="0" err="1"/>
              <a:t>imperdiet</a:t>
            </a:r>
            <a:r>
              <a:rPr lang="nb-NO" dirty="0"/>
              <a:t> </a:t>
            </a:r>
            <a:r>
              <a:rPr lang="nb-NO" dirty="0" err="1"/>
              <a:t>ornare</a:t>
            </a:r>
            <a:r>
              <a:rPr lang="nb-NO" dirty="0"/>
              <a:t>. Maecenas </a:t>
            </a:r>
            <a:r>
              <a:rPr lang="nb-NO" dirty="0" err="1"/>
              <a:t>fermentum</a:t>
            </a:r>
            <a:r>
              <a:rPr lang="nb-NO" dirty="0"/>
              <a:t> </a:t>
            </a:r>
            <a:r>
              <a:rPr lang="nb-NO" dirty="0" err="1"/>
              <a:t>leo</a:t>
            </a:r>
            <a:r>
              <a:rPr lang="nb-NO" dirty="0"/>
              <a:t> </a:t>
            </a:r>
            <a:r>
              <a:rPr lang="nb-NO" dirty="0" err="1"/>
              <a:t>nibh</a:t>
            </a:r>
            <a:r>
              <a:rPr lang="nb-NO" dirty="0"/>
              <a:t>, id </a:t>
            </a:r>
            <a:r>
              <a:rPr lang="nb-NO" dirty="0" err="1"/>
              <a:t>molestie</a:t>
            </a:r>
            <a:r>
              <a:rPr lang="nb-NO" dirty="0"/>
              <a:t> </a:t>
            </a:r>
            <a:r>
              <a:rPr lang="nb-NO" dirty="0" err="1"/>
              <a:t>turpis</a:t>
            </a:r>
            <a:r>
              <a:rPr lang="nb-NO" dirty="0"/>
              <a:t> </a:t>
            </a:r>
            <a:r>
              <a:rPr lang="nb-NO" dirty="0" err="1"/>
              <a:t>sollicitudin</a:t>
            </a:r>
            <a:r>
              <a:rPr lang="nb-NO" dirty="0"/>
              <a:t> </a:t>
            </a:r>
            <a:r>
              <a:rPr lang="nb-NO" dirty="0" err="1"/>
              <a:t>dignissim</a:t>
            </a:r>
            <a:r>
              <a:rPr lang="nb-NO" dirty="0"/>
              <a:t>. </a:t>
            </a:r>
            <a:r>
              <a:rPr lang="nb-NO" dirty="0" err="1"/>
              <a:t>Curabitur</a:t>
            </a:r>
            <a:r>
              <a:rPr lang="nb-NO" dirty="0"/>
              <a:t> </a:t>
            </a:r>
            <a:r>
              <a:rPr lang="nb-NO" dirty="0" err="1"/>
              <a:t>dignissim</a:t>
            </a:r>
            <a:r>
              <a:rPr lang="nb-NO" dirty="0"/>
              <a:t>, nulla a </a:t>
            </a:r>
            <a:r>
              <a:rPr lang="nb-NO" dirty="0" err="1"/>
              <a:t>pellentesque</a:t>
            </a:r>
            <a:r>
              <a:rPr lang="nb-NO" dirty="0"/>
              <a:t> </a:t>
            </a:r>
            <a:r>
              <a:rPr lang="nb-NO" dirty="0" err="1"/>
              <a:t>rutrum</a:t>
            </a:r>
            <a:r>
              <a:rPr lang="nb-NO" dirty="0"/>
              <a:t>, </a:t>
            </a:r>
            <a:r>
              <a:rPr lang="nb-NO" dirty="0" err="1"/>
              <a:t>diam</a:t>
            </a:r>
            <a:r>
              <a:rPr lang="nb-NO" dirty="0"/>
              <a:t> </a:t>
            </a:r>
            <a:r>
              <a:rPr lang="nb-NO" dirty="0" err="1"/>
              <a:t>nisl</a:t>
            </a:r>
            <a:r>
              <a:rPr lang="nb-NO" dirty="0"/>
              <a:t> </a:t>
            </a:r>
            <a:r>
              <a:rPr lang="nb-NO" dirty="0" err="1"/>
              <a:t>imperdiet</a:t>
            </a:r>
            <a:r>
              <a:rPr lang="nb-NO" dirty="0"/>
              <a:t> mi, id </a:t>
            </a:r>
            <a:r>
              <a:rPr lang="nb-NO" dirty="0" err="1"/>
              <a:t>placerat</a:t>
            </a:r>
            <a:r>
              <a:rPr lang="nb-NO" dirty="0"/>
              <a:t> </a:t>
            </a:r>
            <a:r>
              <a:rPr lang="nb-NO" dirty="0" err="1"/>
              <a:t>ligula</a:t>
            </a:r>
            <a:r>
              <a:rPr lang="nb-NO" dirty="0"/>
              <a:t> </a:t>
            </a:r>
            <a:r>
              <a:rPr lang="nb-NO" dirty="0" err="1"/>
              <a:t>turpis</a:t>
            </a:r>
            <a:r>
              <a:rPr lang="nb-NO" dirty="0"/>
              <a:t> ut </a:t>
            </a:r>
            <a:r>
              <a:rPr lang="nb-NO" dirty="0" err="1"/>
              <a:t>metus</a:t>
            </a:r>
            <a:r>
              <a:rPr lang="nb-NO" dirty="0"/>
              <a:t>. </a:t>
            </a:r>
            <a:r>
              <a:rPr lang="nb-NO" dirty="0" err="1"/>
              <a:t>Nullam</a:t>
            </a:r>
            <a:r>
              <a:rPr lang="nb-NO" dirty="0"/>
              <a:t> </a:t>
            </a:r>
            <a:r>
              <a:rPr lang="nb-NO" dirty="0" err="1"/>
              <a:t>finibus</a:t>
            </a:r>
            <a:r>
              <a:rPr lang="nb-NO" dirty="0"/>
              <a:t> </a:t>
            </a:r>
            <a:r>
              <a:rPr lang="nb-NO" dirty="0" err="1"/>
              <a:t>nisl</a:t>
            </a:r>
            <a:r>
              <a:rPr lang="nb-NO" dirty="0"/>
              <a:t> </a:t>
            </a:r>
            <a:r>
              <a:rPr lang="nb-NO" dirty="0" err="1"/>
              <a:t>sit</a:t>
            </a:r>
            <a:r>
              <a:rPr lang="nb-NO" dirty="0"/>
              <a:t> </a:t>
            </a:r>
            <a:r>
              <a:rPr lang="nb-NO" dirty="0" err="1"/>
              <a:t>amet</a:t>
            </a:r>
            <a:r>
              <a:rPr lang="nb-NO" dirty="0"/>
              <a:t> </a:t>
            </a:r>
            <a:r>
              <a:rPr lang="nb-NO" dirty="0" err="1"/>
              <a:t>purus</a:t>
            </a:r>
            <a:r>
              <a:rPr lang="nb-NO" dirty="0"/>
              <a:t> </a:t>
            </a:r>
            <a:r>
              <a:rPr lang="nb-NO" dirty="0" err="1"/>
              <a:t>facilisis</a:t>
            </a:r>
            <a:r>
              <a:rPr lang="nb-NO" dirty="0"/>
              <a:t> dictum </a:t>
            </a:r>
            <a:r>
              <a:rPr lang="nb-NO" dirty="0" err="1"/>
              <a:t>sit</a:t>
            </a:r>
            <a:r>
              <a:rPr lang="nb-NO" dirty="0"/>
              <a:t> </a:t>
            </a:r>
            <a:r>
              <a:rPr lang="nb-NO" dirty="0" err="1"/>
              <a:t>amet</a:t>
            </a:r>
            <a:r>
              <a:rPr lang="nb-NO" dirty="0"/>
              <a:t> </a:t>
            </a:r>
            <a:r>
              <a:rPr lang="nb-NO" dirty="0" err="1"/>
              <a:t>quis</a:t>
            </a:r>
            <a:r>
              <a:rPr lang="nb-NO" dirty="0"/>
              <a:t> </a:t>
            </a:r>
            <a:r>
              <a:rPr lang="nb-NO" dirty="0" err="1"/>
              <a:t>diam</a:t>
            </a:r>
            <a:r>
              <a:rPr lang="nb-NO" dirty="0"/>
              <a:t>. </a:t>
            </a:r>
          </a:p>
        </p:txBody>
      </p:sp>
      <p:sp>
        <p:nvSpPr>
          <p:cNvPr id="5" name="Text Placeholder 4">
            <a:extLst>
              <a:ext uri="{FF2B5EF4-FFF2-40B4-BE49-F238E27FC236}">
                <a16:creationId xmlns:a16="http://schemas.microsoft.com/office/drawing/2014/main" id="{1DBA8BAC-A9AA-7445-F334-5B8DB5D9CAC0}"/>
              </a:ext>
            </a:extLst>
          </p:cNvPr>
          <p:cNvSpPr>
            <a:spLocks noGrp="1"/>
          </p:cNvSpPr>
          <p:nvPr>
            <p:ph type="body" sz="quarter" idx="15"/>
          </p:nvPr>
        </p:nvSpPr>
        <p:spPr/>
        <p:txBody>
          <a:bodyPr/>
          <a:lstStyle/>
          <a:p>
            <a:endParaRPr lang="nb-NO"/>
          </a:p>
        </p:txBody>
      </p:sp>
      <p:sp>
        <p:nvSpPr>
          <p:cNvPr id="6" name="Text Placeholder 5">
            <a:extLst>
              <a:ext uri="{FF2B5EF4-FFF2-40B4-BE49-F238E27FC236}">
                <a16:creationId xmlns:a16="http://schemas.microsoft.com/office/drawing/2014/main" id="{B7F718F6-FED3-AF8E-115F-752D3B597A1E}"/>
              </a:ext>
            </a:extLst>
          </p:cNvPr>
          <p:cNvSpPr>
            <a:spLocks noGrp="1"/>
          </p:cNvSpPr>
          <p:nvPr>
            <p:ph type="body" sz="quarter" idx="16"/>
          </p:nvPr>
        </p:nvSpPr>
        <p:spPr/>
        <p:txBody>
          <a:bodyPr/>
          <a:lstStyle/>
          <a:p>
            <a:endParaRPr lang="nb-NO"/>
          </a:p>
        </p:txBody>
      </p:sp>
    </p:spTree>
    <p:extLst>
      <p:ext uri="{BB962C8B-B14F-4D97-AF65-F5344CB8AC3E}">
        <p14:creationId xmlns:p14="http://schemas.microsoft.com/office/powerpoint/2010/main" val="4238628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A7179FD9-DFA8-18D7-E6FE-BC13BEF8D214}"/>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25743" r="25743"/>
          <a:stretch/>
        </p:blipFill>
        <p:spPr/>
      </p:pic>
      <p:sp>
        <p:nvSpPr>
          <p:cNvPr id="3" name="Title 2">
            <a:extLst>
              <a:ext uri="{FF2B5EF4-FFF2-40B4-BE49-F238E27FC236}">
                <a16:creationId xmlns:a16="http://schemas.microsoft.com/office/drawing/2014/main" id="{F13336F0-0B20-370B-8EA2-8DD43753232F}"/>
              </a:ext>
            </a:extLst>
          </p:cNvPr>
          <p:cNvSpPr>
            <a:spLocks noGrp="1"/>
          </p:cNvSpPr>
          <p:nvPr>
            <p:ph type="title"/>
          </p:nvPr>
        </p:nvSpPr>
        <p:spPr/>
        <p:txBody>
          <a:bodyPr/>
          <a:lstStyle/>
          <a:p>
            <a:r>
              <a:rPr lang="nb-NO"/>
              <a:t>Tittel</a:t>
            </a:r>
          </a:p>
        </p:txBody>
      </p:sp>
      <p:sp>
        <p:nvSpPr>
          <p:cNvPr id="4" name="Content Placeholder 3">
            <a:extLst>
              <a:ext uri="{FF2B5EF4-FFF2-40B4-BE49-F238E27FC236}">
                <a16:creationId xmlns:a16="http://schemas.microsoft.com/office/drawing/2014/main" id="{18F48ECE-FC6C-3D61-A634-EDB97611D996}"/>
              </a:ext>
            </a:extLst>
          </p:cNvPr>
          <p:cNvSpPr>
            <a:spLocks noGrp="1"/>
          </p:cNvSpPr>
          <p:nvPr>
            <p:ph idx="1"/>
          </p:nvPr>
        </p:nvSpPr>
        <p:spPr/>
        <p:txBody>
          <a:bodyPr/>
          <a:lstStyle/>
          <a:p>
            <a:r>
              <a:rPr lang="nb-NO" dirty="0" err="1"/>
              <a:t>Lorem</a:t>
            </a:r>
            <a:r>
              <a:rPr lang="nb-NO" dirty="0"/>
              <a:t> </a:t>
            </a:r>
            <a:r>
              <a:rPr lang="nb-NO" dirty="0" err="1"/>
              <a:t>ipsum</a:t>
            </a:r>
            <a:r>
              <a:rPr lang="nb-NO" dirty="0"/>
              <a:t> </a:t>
            </a:r>
            <a:r>
              <a:rPr lang="nb-NO" dirty="0" err="1"/>
              <a:t>dolor</a:t>
            </a:r>
            <a:r>
              <a:rPr lang="nb-NO" dirty="0"/>
              <a:t> </a:t>
            </a:r>
            <a:r>
              <a:rPr lang="nb-NO" dirty="0" err="1"/>
              <a:t>sit</a:t>
            </a:r>
            <a:r>
              <a:rPr lang="nb-NO" dirty="0"/>
              <a:t> </a:t>
            </a:r>
            <a:r>
              <a:rPr lang="nb-NO" dirty="0" err="1"/>
              <a:t>amet</a:t>
            </a:r>
            <a:r>
              <a:rPr lang="nb-NO" dirty="0"/>
              <a:t>, </a:t>
            </a:r>
            <a:r>
              <a:rPr lang="nb-NO" dirty="0" err="1"/>
              <a:t>consectetur</a:t>
            </a:r>
            <a:r>
              <a:rPr lang="nb-NO" dirty="0"/>
              <a:t> </a:t>
            </a:r>
            <a:r>
              <a:rPr lang="nb-NO" dirty="0" err="1"/>
              <a:t>adipiscing</a:t>
            </a:r>
            <a:r>
              <a:rPr lang="nb-NO" dirty="0"/>
              <a:t> </a:t>
            </a:r>
            <a:r>
              <a:rPr lang="nb-NO" dirty="0" err="1"/>
              <a:t>elit</a:t>
            </a:r>
            <a:r>
              <a:rPr lang="nb-NO" dirty="0"/>
              <a:t>. </a:t>
            </a:r>
            <a:r>
              <a:rPr lang="nb-NO" dirty="0" err="1"/>
              <a:t>Praesent</a:t>
            </a:r>
            <a:r>
              <a:rPr lang="nb-NO" dirty="0"/>
              <a:t> </a:t>
            </a:r>
            <a:r>
              <a:rPr lang="nb-NO" dirty="0" err="1"/>
              <a:t>suscipit</a:t>
            </a:r>
            <a:r>
              <a:rPr lang="nb-NO" dirty="0"/>
              <a:t> </a:t>
            </a:r>
            <a:r>
              <a:rPr lang="nb-NO" dirty="0" err="1"/>
              <a:t>metus</a:t>
            </a:r>
            <a:r>
              <a:rPr lang="nb-NO" dirty="0"/>
              <a:t> vitae </a:t>
            </a:r>
            <a:r>
              <a:rPr lang="nb-NO" dirty="0" err="1"/>
              <a:t>turpis</a:t>
            </a:r>
            <a:r>
              <a:rPr lang="nb-NO" dirty="0"/>
              <a:t> </a:t>
            </a:r>
            <a:r>
              <a:rPr lang="nb-NO" dirty="0" err="1"/>
              <a:t>euismod</a:t>
            </a:r>
            <a:r>
              <a:rPr lang="nb-NO" dirty="0"/>
              <a:t> </a:t>
            </a:r>
            <a:r>
              <a:rPr lang="nb-NO" dirty="0" err="1"/>
              <a:t>efficitur</a:t>
            </a:r>
            <a:r>
              <a:rPr lang="nb-NO" dirty="0"/>
              <a:t>. </a:t>
            </a:r>
            <a:r>
              <a:rPr lang="nb-NO" dirty="0" err="1"/>
              <a:t>Fusce</a:t>
            </a:r>
            <a:r>
              <a:rPr lang="nb-NO" dirty="0"/>
              <a:t> </a:t>
            </a:r>
            <a:r>
              <a:rPr lang="nb-NO" dirty="0" err="1"/>
              <a:t>congue</a:t>
            </a:r>
            <a:r>
              <a:rPr lang="nb-NO" dirty="0"/>
              <a:t> </a:t>
            </a:r>
            <a:r>
              <a:rPr lang="nb-NO" dirty="0" err="1"/>
              <a:t>tempor</a:t>
            </a:r>
            <a:r>
              <a:rPr lang="nb-NO" dirty="0"/>
              <a:t> </a:t>
            </a:r>
            <a:r>
              <a:rPr lang="nb-NO" dirty="0" err="1"/>
              <a:t>lorem</a:t>
            </a:r>
            <a:r>
              <a:rPr lang="nb-NO" dirty="0"/>
              <a:t>, et </a:t>
            </a:r>
            <a:r>
              <a:rPr lang="nb-NO" dirty="0" err="1"/>
              <a:t>ornare</a:t>
            </a:r>
            <a:r>
              <a:rPr lang="nb-NO" dirty="0"/>
              <a:t> </a:t>
            </a:r>
            <a:r>
              <a:rPr lang="nb-NO" dirty="0" err="1"/>
              <a:t>nunc</a:t>
            </a:r>
            <a:r>
              <a:rPr lang="nb-NO" dirty="0"/>
              <a:t> </a:t>
            </a:r>
            <a:r>
              <a:rPr lang="nb-NO" dirty="0" err="1"/>
              <a:t>convallis</a:t>
            </a:r>
            <a:r>
              <a:rPr lang="nb-NO" dirty="0"/>
              <a:t> sed. </a:t>
            </a:r>
            <a:r>
              <a:rPr lang="nb-NO" dirty="0" err="1"/>
              <a:t>Duis</a:t>
            </a:r>
            <a:r>
              <a:rPr lang="nb-NO" dirty="0"/>
              <a:t> </a:t>
            </a:r>
            <a:r>
              <a:rPr lang="nb-NO" dirty="0" err="1"/>
              <a:t>sit</a:t>
            </a:r>
            <a:r>
              <a:rPr lang="nb-NO" dirty="0"/>
              <a:t> </a:t>
            </a:r>
            <a:r>
              <a:rPr lang="nb-NO" dirty="0" err="1"/>
              <a:t>amet</a:t>
            </a:r>
            <a:r>
              <a:rPr lang="nb-NO" dirty="0"/>
              <a:t> </a:t>
            </a:r>
            <a:r>
              <a:rPr lang="nb-NO" dirty="0" err="1"/>
              <a:t>odio</a:t>
            </a:r>
            <a:r>
              <a:rPr lang="nb-NO" dirty="0"/>
              <a:t> </a:t>
            </a:r>
            <a:r>
              <a:rPr lang="nb-NO" dirty="0" err="1"/>
              <a:t>dui</a:t>
            </a:r>
            <a:r>
              <a:rPr lang="nb-NO" dirty="0"/>
              <a:t>. Maecenas </a:t>
            </a:r>
            <a:r>
              <a:rPr lang="nb-NO" dirty="0" err="1"/>
              <a:t>pharetra</a:t>
            </a:r>
            <a:r>
              <a:rPr lang="nb-NO" dirty="0"/>
              <a:t> </a:t>
            </a:r>
            <a:r>
              <a:rPr lang="nb-NO" dirty="0" err="1"/>
              <a:t>imperdiet</a:t>
            </a:r>
            <a:r>
              <a:rPr lang="nb-NO" dirty="0"/>
              <a:t> </a:t>
            </a:r>
            <a:r>
              <a:rPr lang="nb-NO" dirty="0" err="1"/>
              <a:t>ornare</a:t>
            </a:r>
            <a:r>
              <a:rPr lang="nb-NO" dirty="0"/>
              <a:t>. Maecenas </a:t>
            </a:r>
            <a:r>
              <a:rPr lang="nb-NO" dirty="0" err="1"/>
              <a:t>fermentum</a:t>
            </a:r>
            <a:r>
              <a:rPr lang="nb-NO" dirty="0"/>
              <a:t> </a:t>
            </a:r>
            <a:r>
              <a:rPr lang="nb-NO" dirty="0" err="1"/>
              <a:t>leo</a:t>
            </a:r>
            <a:r>
              <a:rPr lang="nb-NO" dirty="0"/>
              <a:t> </a:t>
            </a:r>
            <a:r>
              <a:rPr lang="nb-NO" dirty="0" err="1"/>
              <a:t>nibh</a:t>
            </a:r>
            <a:r>
              <a:rPr lang="nb-NO" dirty="0"/>
              <a:t>, id </a:t>
            </a:r>
            <a:r>
              <a:rPr lang="nb-NO" dirty="0" err="1"/>
              <a:t>molestie</a:t>
            </a:r>
            <a:r>
              <a:rPr lang="nb-NO" dirty="0"/>
              <a:t> </a:t>
            </a:r>
            <a:r>
              <a:rPr lang="nb-NO" dirty="0" err="1"/>
              <a:t>turpis</a:t>
            </a:r>
            <a:r>
              <a:rPr lang="nb-NO" dirty="0"/>
              <a:t> </a:t>
            </a:r>
            <a:r>
              <a:rPr lang="nb-NO" dirty="0" err="1"/>
              <a:t>sollicitudin</a:t>
            </a:r>
            <a:r>
              <a:rPr lang="nb-NO" dirty="0"/>
              <a:t> </a:t>
            </a:r>
            <a:r>
              <a:rPr lang="nb-NO" dirty="0" err="1"/>
              <a:t>dignissim</a:t>
            </a:r>
            <a:r>
              <a:rPr lang="nb-NO" dirty="0"/>
              <a:t>. </a:t>
            </a:r>
            <a:r>
              <a:rPr lang="nb-NO" dirty="0" err="1"/>
              <a:t>Curabitur</a:t>
            </a:r>
            <a:r>
              <a:rPr lang="nb-NO" dirty="0"/>
              <a:t> </a:t>
            </a:r>
            <a:r>
              <a:rPr lang="nb-NO" dirty="0" err="1"/>
              <a:t>dignissim</a:t>
            </a:r>
            <a:r>
              <a:rPr lang="nb-NO" dirty="0"/>
              <a:t>, nulla a </a:t>
            </a:r>
            <a:r>
              <a:rPr lang="nb-NO" dirty="0" err="1"/>
              <a:t>pellentesque</a:t>
            </a:r>
            <a:r>
              <a:rPr lang="nb-NO" dirty="0"/>
              <a:t> </a:t>
            </a:r>
            <a:r>
              <a:rPr lang="nb-NO" dirty="0" err="1"/>
              <a:t>rutrum</a:t>
            </a:r>
            <a:r>
              <a:rPr lang="nb-NO" dirty="0"/>
              <a:t>, </a:t>
            </a:r>
            <a:r>
              <a:rPr lang="nb-NO" dirty="0" err="1"/>
              <a:t>diam</a:t>
            </a:r>
            <a:r>
              <a:rPr lang="nb-NO" dirty="0"/>
              <a:t> </a:t>
            </a:r>
            <a:r>
              <a:rPr lang="nb-NO" dirty="0" err="1"/>
              <a:t>nisl</a:t>
            </a:r>
            <a:r>
              <a:rPr lang="nb-NO" dirty="0"/>
              <a:t> </a:t>
            </a:r>
            <a:r>
              <a:rPr lang="nb-NO" dirty="0" err="1"/>
              <a:t>imperdiet</a:t>
            </a:r>
            <a:r>
              <a:rPr lang="nb-NO" dirty="0"/>
              <a:t> mi, id </a:t>
            </a:r>
            <a:r>
              <a:rPr lang="nb-NO" dirty="0" err="1"/>
              <a:t>placerat</a:t>
            </a:r>
            <a:r>
              <a:rPr lang="nb-NO" dirty="0"/>
              <a:t> </a:t>
            </a:r>
            <a:r>
              <a:rPr lang="nb-NO" dirty="0" err="1"/>
              <a:t>ligula</a:t>
            </a:r>
            <a:r>
              <a:rPr lang="nb-NO" dirty="0"/>
              <a:t> </a:t>
            </a:r>
            <a:r>
              <a:rPr lang="nb-NO" dirty="0" err="1"/>
              <a:t>turpis</a:t>
            </a:r>
            <a:r>
              <a:rPr lang="nb-NO" dirty="0"/>
              <a:t> ut </a:t>
            </a:r>
            <a:r>
              <a:rPr lang="nb-NO" dirty="0" err="1"/>
              <a:t>metus</a:t>
            </a:r>
            <a:r>
              <a:rPr lang="nb-NO" dirty="0"/>
              <a:t>. </a:t>
            </a:r>
            <a:r>
              <a:rPr lang="nb-NO" dirty="0" err="1"/>
              <a:t>Nullam</a:t>
            </a:r>
            <a:r>
              <a:rPr lang="nb-NO" dirty="0"/>
              <a:t> </a:t>
            </a:r>
            <a:r>
              <a:rPr lang="nb-NO" dirty="0" err="1"/>
              <a:t>finibus</a:t>
            </a:r>
            <a:r>
              <a:rPr lang="nb-NO" dirty="0"/>
              <a:t> </a:t>
            </a:r>
            <a:r>
              <a:rPr lang="nb-NO" dirty="0" err="1"/>
              <a:t>nisl</a:t>
            </a:r>
            <a:r>
              <a:rPr lang="nb-NO" dirty="0"/>
              <a:t> </a:t>
            </a:r>
            <a:r>
              <a:rPr lang="nb-NO" dirty="0" err="1"/>
              <a:t>sit</a:t>
            </a:r>
            <a:r>
              <a:rPr lang="nb-NO" dirty="0"/>
              <a:t> </a:t>
            </a:r>
            <a:r>
              <a:rPr lang="nb-NO" dirty="0" err="1"/>
              <a:t>amet</a:t>
            </a:r>
            <a:r>
              <a:rPr lang="nb-NO" dirty="0"/>
              <a:t> </a:t>
            </a:r>
            <a:r>
              <a:rPr lang="nb-NO" dirty="0" err="1"/>
              <a:t>purus</a:t>
            </a:r>
            <a:r>
              <a:rPr lang="nb-NO" dirty="0"/>
              <a:t> </a:t>
            </a:r>
            <a:r>
              <a:rPr lang="nb-NO" dirty="0" err="1"/>
              <a:t>facilisis</a:t>
            </a:r>
            <a:r>
              <a:rPr lang="nb-NO" dirty="0"/>
              <a:t> dictum </a:t>
            </a:r>
            <a:r>
              <a:rPr lang="nb-NO" dirty="0" err="1"/>
              <a:t>sit</a:t>
            </a:r>
            <a:r>
              <a:rPr lang="nb-NO" dirty="0"/>
              <a:t> </a:t>
            </a:r>
            <a:r>
              <a:rPr lang="nb-NO" dirty="0" err="1"/>
              <a:t>amet</a:t>
            </a:r>
            <a:r>
              <a:rPr lang="nb-NO" dirty="0"/>
              <a:t> </a:t>
            </a:r>
            <a:r>
              <a:rPr lang="nb-NO" dirty="0" err="1"/>
              <a:t>quis</a:t>
            </a:r>
            <a:r>
              <a:rPr lang="nb-NO" dirty="0"/>
              <a:t> </a:t>
            </a:r>
            <a:r>
              <a:rPr lang="nb-NO" dirty="0" err="1"/>
              <a:t>diam</a:t>
            </a:r>
            <a:r>
              <a:rPr lang="nb-NO" dirty="0"/>
              <a:t>. </a:t>
            </a:r>
          </a:p>
        </p:txBody>
      </p:sp>
      <p:sp>
        <p:nvSpPr>
          <p:cNvPr id="5" name="Text Placeholder 4">
            <a:extLst>
              <a:ext uri="{FF2B5EF4-FFF2-40B4-BE49-F238E27FC236}">
                <a16:creationId xmlns:a16="http://schemas.microsoft.com/office/drawing/2014/main" id="{E50214A7-A1FD-2E8F-DC5C-463E7A8DFB0C}"/>
              </a:ext>
            </a:extLst>
          </p:cNvPr>
          <p:cNvSpPr>
            <a:spLocks noGrp="1"/>
          </p:cNvSpPr>
          <p:nvPr>
            <p:ph type="body" sz="quarter" idx="15"/>
          </p:nvPr>
        </p:nvSpPr>
        <p:spPr/>
        <p:txBody>
          <a:bodyPr/>
          <a:lstStyle/>
          <a:p>
            <a:endParaRPr lang="nb-NO"/>
          </a:p>
        </p:txBody>
      </p:sp>
      <p:sp>
        <p:nvSpPr>
          <p:cNvPr id="6" name="Text Placeholder 5">
            <a:extLst>
              <a:ext uri="{FF2B5EF4-FFF2-40B4-BE49-F238E27FC236}">
                <a16:creationId xmlns:a16="http://schemas.microsoft.com/office/drawing/2014/main" id="{D804199A-864F-FEA9-A8E1-CF4BA4846337}"/>
              </a:ext>
            </a:extLst>
          </p:cNvPr>
          <p:cNvSpPr>
            <a:spLocks noGrp="1"/>
          </p:cNvSpPr>
          <p:nvPr>
            <p:ph type="body" sz="quarter" idx="16"/>
          </p:nvPr>
        </p:nvSpPr>
        <p:spPr/>
        <p:txBody>
          <a:bodyPr/>
          <a:lstStyle/>
          <a:p>
            <a:endParaRPr lang="nb-NO"/>
          </a:p>
        </p:txBody>
      </p:sp>
    </p:spTree>
    <p:extLst>
      <p:ext uri="{BB962C8B-B14F-4D97-AF65-F5344CB8AC3E}">
        <p14:creationId xmlns:p14="http://schemas.microsoft.com/office/powerpoint/2010/main" val="3745184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E1E16A-3641-7D92-7C6D-77D569BD8997}"/>
              </a:ext>
            </a:extLst>
          </p:cNvPr>
          <p:cNvSpPr>
            <a:spLocks noGrp="1"/>
          </p:cNvSpPr>
          <p:nvPr>
            <p:ph type="body" idx="4294967295"/>
          </p:nvPr>
        </p:nvSpPr>
        <p:spPr>
          <a:xfrm>
            <a:off x="2592526" y="4701563"/>
            <a:ext cx="7006949" cy="369332"/>
          </a:xfrm>
        </p:spPr>
        <p:txBody>
          <a:bodyPr/>
          <a:lstStyle/>
          <a:p>
            <a:r>
              <a:rPr lang="nb-NO"/>
              <a:t>Navn </a:t>
            </a:r>
            <a:r>
              <a:rPr lang="nb-NO" err="1"/>
              <a:t>Navnesen</a:t>
            </a:r>
            <a:r>
              <a:rPr lang="nb-NO"/>
              <a:t>, stilling</a:t>
            </a:r>
          </a:p>
        </p:txBody>
      </p:sp>
      <p:sp>
        <p:nvSpPr>
          <p:cNvPr id="3" name="Title 2">
            <a:extLst>
              <a:ext uri="{FF2B5EF4-FFF2-40B4-BE49-F238E27FC236}">
                <a16:creationId xmlns:a16="http://schemas.microsoft.com/office/drawing/2014/main" id="{3A02E539-3F28-ACCA-AE9E-DA7EDFD61EAD}"/>
              </a:ext>
            </a:extLst>
          </p:cNvPr>
          <p:cNvSpPr>
            <a:spLocks noGrp="1"/>
          </p:cNvSpPr>
          <p:nvPr>
            <p:ph type="title"/>
          </p:nvPr>
        </p:nvSpPr>
        <p:spPr/>
        <p:txBody>
          <a:bodyPr/>
          <a:lstStyle/>
          <a:p>
            <a:r>
              <a:rPr lang="nb-NO"/>
              <a:t>«</a:t>
            </a:r>
            <a:r>
              <a:rPr lang="nb-NO" err="1"/>
              <a:t>Lorem</a:t>
            </a:r>
            <a:r>
              <a:rPr lang="nb-NO"/>
              <a:t> </a:t>
            </a:r>
            <a:r>
              <a:rPr lang="nb-NO" err="1"/>
              <a:t>ipsum</a:t>
            </a:r>
            <a:r>
              <a:rPr lang="nb-NO"/>
              <a:t> </a:t>
            </a:r>
            <a:r>
              <a:rPr lang="nb-NO" err="1"/>
              <a:t>dolor</a:t>
            </a:r>
            <a:r>
              <a:rPr lang="nb-NO"/>
              <a:t> </a:t>
            </a:r>
            <a:r>
              <a:rPr lang="nb-NO" err="1"/>
              <a:t>sit</a:t>
            </a:r>
            <a:r>
              <a:rPr lang="nb-NO"/>
              <a:t> </a:t>
            </a:r>
            <a:r>
              <a:rPr lang="nb-NO" err="1"/>
              <a:t>amet</a:t>
            </a:r>
            <a:r>
              <a:rPr lang="nb-NO"/>
              <a:t>, </a:t>
            </a:r>
            <a:r>
              <a:rPr lang="nb-NO" err="1"/>
              <a:t>consectetur</a:t>
            </a:r>
            <a:r>
              <a:rPr lang="nb-NO"/>
              <a:t> </a:t>
            </a:r>
            <a:r>
              <a:rPr lang="nb-NO" err="1"/>
              <a:t>adipiscing</a:t>
            </a:r>
            <a:r>
              <a:rPr lang="nb-NO"/>
              <a:t> </a:t>
            </a:r>
            <a:r>
              <a:rPr lang="nb-NO" err="1"/>
              <a:t>elit</a:t>
            </a:r>
            <a:r>
              <a:rPr lang="nb-NO"/>
              <a:t>. </a:t>
            </a:r>
            <a:r>
              <a:rPr lang="nb-NO" err="1"/>
              <a:t>Praesent</a:t>
            </a:r>
            <a:r>
              <a:rPr lang="nb-NO"/>
              <a:t> </a:t>
            </a:r>
            <a:r>
              <a:rPr lang="nb-NO" err="1"/>
              <a:t>suscipit</a:t>
            </a:r>
            <a:r>
              <a:rPr lang="nb-NO"/>
              <a:t> </a:t>
            </a:r>
            <a:r>
              <a:rPr lang="nb-NO" err="1"/>
              <a:t>metus</a:t>
            </a:r>
            <a:r>
              <a:rPr lang="nb-NO"/>
              <a:t> vitae </a:t>
            </a:r>
            <a:r>
              <a:rPr lang="nb-NO" err="1"/>
              <a:t>turpis</a:t>
            </a:r>
            <a:r>
              <a:rPr lang="nb-NO"/>
              <a:t> </a:t>
            </a:r>
            <a:r>
              <a:rPr lang="nb-NO" err="1"/>
              <a:t>euismod</a:t>
            </a:r>
            <a:r>
              <a:rPr lang="nb-NO"/>
              <a:t> </a:t>
            </a:r>
            <a:r>
              <a:rPr lang="nb-NO" err="1"/>
              <a:t>efficitur</a:t>
            </a:r>
            <a:r>
              <a:rPr lang="nb-NO"/>
              <a:t>. </a:t>
            </a:r>
            <a:r>
              <a:rPr lang="nb-NO" err="1"/>
              <a:t>Fusce</a:t>
            </a:r>
            <a:r>
              <a:rPr lang="nb-NO"/>
              <a:t> </a:t>
            </a:r>
            <a:r>
              <a:rPr lang="nb-NO" err="1"/>
              <a:t>congue</a:t>
            </a:r>
            <a:r>
              <a:rPr lang="nb-NO"/>
              <a:t> </a:t>
            </a:r>
            <a:r>
              <a:rPr lang="nb-NO" err="1"/>
              <a:t>tempor</a:t>
            </a:r>
            <a:r>
              <a:rPr lang="nb-NO"/>
              <a:t> </a:t>
            </a:r>
            <a:r>
              <a:rPr lang="nb-NO" err="1"/>
              <a:t>lorem</a:t>
            </a:r>
            <a:r>
              <a:rPr lang="nb-NO"/>
              <a:t>, et </a:t>
            </a:r>
            <a:r>
              <a:rPr lang="nb-NO" err="1"/>
              <a:t>ornare</a:t>
            </a:r>
            <a:r>
              <a:rPr lang="nb-NO"/>
              <a:t> </a:t>
            </a:r>
            <a:r>
              <a:rPr lang="nb-NO" err="1"/>
              <a:t>nunc</a:t>
            </a:r>
            <a:r>
              <a:rPr lang="nb-NO"/>
              <a:t> </a:t>
            </a:r>
            <a:r>
              <a:rPr lang="nb-NO" err="1"/>
              <a:t>convallis</a:t>
            </a:r>
            <a:r>
              <a:rPr lang="nb-NO"/>
              <a:t> sed.»</a:t>
            </a:r>
          </a:p>
        </p:txBody>
      </p:sp>
    </p:spTree>
    <p:extLst>
      <p:ext uri="{BB962C8B-B14F-4D97-AF65-F5344CB8AC3E}">
        <p14:creationId xmlns:p14="http://schemas.microsoft.com/office/powerpoint/2010/main" val="1155971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baby holding a wooden toy&#10;&#10;Description automatically generated">
            <a:extLst>
              <a:ext uri="{FF2B5EF4-FFF2-40B4-BE49-F238E27FC236}">
                <a16:creationId xmlns:a16="http://schemas.microsoft.com/office/drawing/2014/main" id="{19B8EACC-D93E-141F-5314-02653A7F9C01}"/>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2957" b="2957"/>
          <a:stretch>
            <a:fillRect/>
          </a:stretch>
        </p:blipFill>
        <p:spPr/>
      </p:pic>
      <p:sp>
        <p:nvSpPr>
          <p:cNvPr id="3" name="Title 2">
            <a:extLst>
              <a:ext uri="{FF2B5EF4-FFF2-40B4-BE49-F238E27FC236}">
                <a16:creationId xmlns:a16="http://schemas.microsoft.com/office/drawing/2014/main" id="{FB805085-33D5-8BD3-9DD0-861CD8F80D7B}"/>
              </a:ext>
            </a:extLst>
          </p:cNvPr>
          <p:cNvSpPr>
            <a:spLocks noGrp="1"/>
          </p:cNvSpPr>
          <p:nvPr>
            <p:ph type="title"/>
          </p:nvPr>
        </p:nvSpPr>
        <p:spPr/>
        <p:txBody>
          <a:bodyPr/>
          <a:lstStyle/>
          <a:p>
            <a:r>
              <a:rPr lang="nb-NO" dirty="0"/>
              <a:t>Tittel</a:t>
            </a:r>
          </a:p>
        </p:txBody>
      </p:sp>
      <p:sp>
        <p:nvSpPr>
          <p:cNvPr id="4" name="Content Placeholder 3">
            <a:extLst>
              <a:ext uri="{FF2B5EF4-FFF2-40B4-BE49-F238E27FC236}">
                <a16:creationId xmlns:a16="http://schemas.microsoft.com/office/drawing/2014/main" id="{7F88E479-7CE3-3E65-6AD1-6AF8021E1E88}"/>
              </a:ext>
            </a:extLst>
          </p:cNvPr>
          <p:cNvSpPr>
            <a:spLocks noGrp="1"/>
          </p:cNvSpPr>
          <p:nvPr>
            <p:ph idx="1"/>
          </p:nvPr>
        </p:nvSpPr>
        <p:spPr/>
        <p:txBody>
          <a:bodyPr/>
          <a:lstStyle/>
          <a:p>
            <a:r>
              <a:rPr lang="nb-NO" dirty="0" err="1"/>
              <a:t>Lorem</a:t>
            </a:r>
            <a:r>
              <a:rPr lang="nb-NO" dirty="0"/>
              <a:t> </a:t>
            </a:r>
            <a:r>
              <a:rPr lang="nb-NO" dirty="0" err="1"/>
              <a:t>ipsum</a:t>
            </a:r>
            <a:r>
              <a:rPr lang="nb-NO" dirty="0"/>
              <a:t> </a:t>
            </a:r>
            <a:r>
              <a:rPr lang="nb-NO" dirty="0" err="1"/>
              <a:t>dolor</a:t>
            </a:r>
            <a:r>
              <a:rPr lang="nb-NO" dirty="0"/>
              <a:t> </a:t>
            </a:r>
            <a:r>
              <a:rPr lang="nb-NO" dirty="0" err="1"/>
              <a:t>sit</a:t>
            </a:r>
            <a:r>
              <a:rPr lang="nb-NO" dirty="0"/>
              <a:t> </a:t>
            </a:r>
            <a:r>
              <a:rPr lang="nb-NO" dirty="0" err="1"/>
              <a:t>amet</a:t>
            </a:r>
            <a:r>
              <a:rPr lang="nb-NO" dirty="0"/>
              <a:t>, </a:t>
            </a:r>
            <a:r>
              <a:rPr lang="nb-NO" dirty="0" err="1"/>
              <a:t>consectetur</a:t>
            </a:r>
            <a:r>
              <a:rPr lang="nb-NO" dirty="0"/>
              <a:t> </a:t>
            </a:r>
            <a:r>
              <a:rPr lang="nb-NO" dirty="0" err="1"/>
              <a:t>adipiscing</a:t>
            </a:r>
            <a:r>
              <a:rPr lang="nb-NO" dirty="0"/>
              <a:t> </a:t>
            </a:r>
            <a:r>
              <a:rPr lang="nb-NO" dirty="0" err="1"/>
              <a:t>elit</a:t>
            </a:r>
            <a:r>
              <a:rPr lang="nb-NO" dirty="0"/>
              <a:t>. </a:t>
            </a:r>
            <a:r>
              <a:rPr lang="nb-NO" dirty="0" err="1"/>
              <a:t>Praesent</a:t>
            </a:r>
            <a:r>
              <a:rPr lang="nb-NO" dirty="0"/>
              <a:t> </a:t>
            </a:r>
            <a:r>
              <a:rPr lang="nb-NO" dirty="0" err="1"/>
              <a:t>suscipit</a:t>
            </a:r>
            <a:r>
              <a:rPr lang="nb-NO" dirty="0"/>
              <a:t> </a:t>
            </a:r>
            <a:r>
              <a:rPr lang="nb-NO" dirty="0" err="1"/>
              <a:t>metus</a:t>
            </a:r>
            <a:r>
              <a:rPr lang="nb-NO" dirty="0"/>
              <a:t> vitae </a:t>
            </a:r>
            <a:r>
              <a:rPr lang="nb-NO" dirty="0" err="1"/>
              <a:t>turpis</a:t>
            </a:r>
            <a:r>
              <a:rPr lang="nb-NO" dirty="0"/>
              <a:t> </a:t>
            </a:r>
            <a:r>
              <a:rPr lang="nb-NO" dirty="0" err="1"/>
              <a:t>euismod</a:t>
            </a:r>
            <a:r>
              <a:rPr lang="nb-NO" dirty="0"/>
              <a:t> </a:t>
            </a:r>
            <a:r>
              <a:rPr lang="nb-NO" dirty="0" err="1"/>
              <a:t>efficitur</a:t>
            </a:r>
            <a:r>
              <a:rPr lang="nb-NO" dirty="0"/>
              <a:t>. </a:t>
            </a:r>
            <a:r>
              <a:rPr lang="nb-NO" dirty="0" err="1"/>
              <a:t>Fusce</a:t>
            </a:r>
            <a:r>
              <a:rPr lang="nb-NO" dirty="0"/>
              <a:t> </a:t>
            </a:r>
            <a:r>
              <a:rPr lang="nb-NO" dirty="0" err="1"/>
              <a:t>congue</a:t>
            </a:r>
            <a:r>
              <a:rPr lang="nb-NO" dirty="0"/>
              <a:t> </a:t>
            </a:r>
            <a:r>
              <a:rPr lang="nb-NO" dirty="0" err="1"/>
              <a:t>tempor</a:t>
            </a:r>
            <a:r>
              <a:rPr lang="nb-NO" dirty="0"/>
              <a:t> </a:t>
            </a:r>
            <a:r>
              <a:rPr lang="nb-NO" dirty="0" err="1"/>
              <a:t>lorem</a:t>
            </a:r>
            <a:r>
              <a:rPr lang="nb-NO" dirty="0"/>
              <a:t>, et </a:t>
            </a:r>
            <a:r>
              <a:rPr lang="nb-NO" dirty="0" err="1"/>
              <a:t>ornare</a:t>
            </a:r>
            <a:r>
              <a:rPr lang="nb-NO" dirty="0"/>
              <a:t> </a:t>
            </a:r>
            <a:r>
              <a:rPr lang="nb-NO" dirty="0" err="1"/>
              <a:t>nunc</a:t>
            </a:r>
            <a:r>
              <a:rPr lang="nb-NO" dirty="0"/>
              <a:t> </a:t>
            </a:r>
            <a:r>
              <a:rPr lang="nb-NO" dirty="0" err="1"/>
              <a:t>convallis</a:t>
            </a:r>
            <a:r>
              <a:rPr lang="nb-NO" dirty="0"/>
              <a:t> sed. </a:t>
            </a:r>
          </a:p>
          <a:p>
            <a:endParaRPr lang="nb-NO" dirty="0"/>
          </a:p>
        </p:txBody>
      </p:sp>
      <p:sp>
        <p:nvSpPr>
          <p:cNvPr id="5" name="Text Placeholder 4">
            <a:extLst>
              <a:ext uri="{FF2B5EF4-FFF2-40B4-BE49-F238E27FC236}">
                <a16:creationId xmlns:a16="http://schemas.microsoft.com/office/drawing/2014/main" id="{430320A4-4DF8-7FA3-4C91-ED6DB804DE3F}"/>
              </a:ext>
            </a:extLst>
          </p:cNvPr>
          <p:cNvSpPr>
            <a:spLocks noGrp="1"/>
          </p:cNvSpPr>
          <p:nvPr>
            <p:ph type="body" sz="quarter" idx="15"/>
          </p:nvPr>
        </p:nvSpPr>
        <p:spPr/>
        <p:txBody>
          <a:bodyPr/>
          <a:lstStyle/>
          <a:p>
            <a:endParaRPr lang="nb-NO"/>
          </a:p>
        </p:txBody>
      </p:sp>
    </p:spTree>
    <p:extLst>
      <p:ext uri="{BB962C8B-B14F-4D97-AF65-F5344CB8AC3E}">
        <p14:creationId xmlns:p14="http://schemas.microsoft.com/office/powerpoint/2010/main" val="2011676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child looking out a window&#10;&#10;Description automatically generated">
            <a:extLst>
              <a:ext uri="{FF2B5EF4-FFF2-40B4-BE49-F238E27FC236}">
                <a16:creationId xmlns:a16="http://schemas.microsoft.com/office/drawing/2014/main" id="{A06FE9C6-DD29-5E35-9A9E-5DBBBBFC283D}"/>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566" b="566"/>
          <a:stretch>
            <a:fillRect/>
          </a:stretch>
        </p:blipFill>
        <p:spPr/>
      </p:pic>
      <p:sp>
        <p:nvSpPr>
          <p:cNvPr id="3" name="Text Placeholder 2">
            <a:extLst>
              <a:ext uri="{FF2B5EF4-FFF2-40B4-BE49-F238E27FC236}">
                <a16:creationId xmlns:a16="http://schemas.microsoft.com/office/drawing/2014/main" id="{C678EAFD-D0C8-334D-2AB0-D46FC69EBAE8}"/>
              </a:ext>
            </a:extLst>
          </p:cNvPr>
          <p:cNvSpPr>
            <a:spLocks noGrp="1"/>
          </p:cNvSpPr>
          <p:nvPr>
            <p:ph type="body" sz="quarter" idx="17"/>
          </p:nvPr>
        </p:nvSpPr>
        <p:spPr/>
        <p:txBody>
          <a:bodyPr/>
          <a:lstStyle/>
          <a:p>
            <a:r>
              <a:rPr lang="nb-NO" dirty="0" err="1"/>
              <a:t>Lorem</a:t>
            </a:r>
            <a:r>
              <a:rPr lang="nb-NO" dirty="0"/>
              <a:t> </a:t>
            </a:r>
            <a:r>
              <a:rPr lang="nb-NO" dirty="0" err="1"/>
              <a:t>ipsum</a:t>
            </a:r>
            <a:r>
              <a:rPr lang="nb-NO" dirty="0"/>
              <a:t> </a:t>
            </a:r>
            <a:r>
              <a:rPr lang="nb-NO" dirty="0" err="1"/>
              <a:t>dolor</a:t>
            </a:r>
            <a:r>
              <a:rPr lang="nb-NO" dirty="0"/>
              <a:t> </a:t>
            </a:r>
            <a:r>
              <a:rPr lang="nb-NO" dirty="0" err="1"/>
              <a:t>sit</a:t>
            </a:r>
            <a:r>
              <a:rPr lang="nb-NO" dirty="0"/>
              <a:t> </a:t>
            </a:r>
            <a:r>
              <a:rPr lang="nb-NO" dirty="0" err="1"/>
              <a:t>amet</a:t>
            </a:r>
            <a:r>
              <a:rPr lang="nb-NO" dirty="0"/>
              <a:t>, </a:t>
            </a:r>
            <a:r>
              <a:rPr lang="nb-NO" dirty="0" err="1"/>
              <a:t>consectetur</a:t>
            </a:r>
            <a:r>
              <a:rPr lang="nb-NO" dirty="0"/>
              <a:t> </a:t>
            </a:r>
            <a:r>
              <a:rPr lang="nb-NO" dirty="0" err="1"/>
              <a:t>adipiscing</a:t>
            </a:r>
            <a:r>
              <a:rPr lang="nb-NO" dirty="0"/>
              <a:t> </a:t>
            </a:r>
            <a:r>
              <a:rPr lang="nb-NO" dirty="0" err="1"/>
              <a:t>elit</a:t>
            </a:r>
            <a:r>
              <a:rPr lang="nb-NO" dirty="0"/>
              <a:t>. </a:t>
            </a:r>
            <a:r>
              <a:rPr lang="nb-NO" dirty="0" err="1"/>
              <a:t>Praesent</a:t>
            </a:r>
            <a:r>
              <a:rPr lang="nb-NO" dirty="0"/>
              <a:t> </a:t>
            </a:r>
            <a:r>
              <a:rPr lang="nb-NO" dirty="0" err="1"/>
              <a:t>suscipit</a:t>
            </a:r>
            <a:r>
              <a:rPr lang="nb-NO" dirty="0"/>
              <a:t> </a:t>
            </a:r>
            <a:r>
              <a:rPr lang="nb-NO" dirty="0" err="1"/>
              <a:t>metus</a:t>
            </a:r>
            <a:r>
              <a:rPr lang="nb-NO" dirty="0"/>
              <a:t> vitae </a:t>
            </a:r>
            <a:r>
              <a:rPr lang="nb-NO" dirty="0" err="1"/>
              <a:t>turpis</a:t>
            </a:r>
            <a:r>
              <a:rPr lang="nb-NO" dirty="0"/>
              <a:t> </a:t>
            </a:r>
            <a:r>
              <a:rPr lang="nb-NO" dirty="0" err="1"/>
              <a:t>euismod</a:t>
            </a:r>
            <a:r>
              <a:rPr lang="nb-NO" dirty="0"/>
              <a:t> </a:t>
            </a:r>
            <a:r>
              <a:rPr lang="nb-NO" dirty="0" err="1"/>
              <a:t>efficitur</a:t>
            </a:r>
            <a:r>
              <a:rPr lang="nb-NO" dirty="0"/>
              <a:t>. </a:t>
            </a:r>
            <a:r>
              <a:rPr lang="nb-NO" dirty="0" err="1"/>
              <a:t>Fusce</a:t>
            </a:r>
            <a:r>
              <a:rPr lang="nb-NO" dirty="0"/>
              <a:t> </a:t>
            </a:r>
            <a:r>
              <a:rPr lang="nb-NO" dirty="0" err="1"/>
              <a:t>congue</a:t>
            </a:r>
            <a:r>
              <a:rPr lang="nb-NO" dirty="0"/>
              <a:t> </a:t>
            </a:r>
            <a:r>
              <a:rPr lang="nb-NO" dirty="0" err="1"/>
              <a:t>tempor</a:t>
            </a:r>
            <a:r>
              <a:rPr lang="nb-NO" dirty="0"/>
              <a:t> </a:t>
            </a:r>
            <a:r>
              <a:rPr lang="nb-NO" dirty="0" err="1"/>
              <a:t>lorem</a:t>
            </a:r>
            <a:r>
              <a:rPr lang="nb-NO" dirty="0"/>
              <a:t>, et </a:t>
            </a:r>
            <a:r>
              <a:rPr lang="nb-NO" dirty="0" err="1"/>
              <a:t>ornare</a:t>
            </a:r>
            <a:r>
              <a:rPr lang="nb-NO" dirty="0"/>
              <a:t> </a:t>
            </a:r>
            <a:r>
              <a:rPr lang="nb-NO" dirty="0" err="1"/>
              <a:t>nunc</a:t>
            </a:r>
            <a:r>
              <a:rPr lang="nb-NO" dirty="0"/>
              <a:t> </a:t>
            </a:r>
            <a:r>
              <a:rPr lang="nb-NO" dirty="0" err="1"/>
              <a:t>convallis</a:t>
            </a:r>
            <a:r>
              <a:rPr lang="nb-NO" dirty="0"/>
              <a:t> sed. </a:t>
            </a:r>
          </a:p>
          <a:p>
            <a:r>
              <a:rPr lang="nb-NO" dirty="0" err="1"/>
              <a:t>Lorem</a:t>
            </a:r>
            <a:r>
              <a:rPr lang="nb-NO" dirty="0"/>
              <a:t> </a:t>
            </a:r>
            <a:r>
              <a:rPr lang="nb-NO" dirty="0" err="1"/>
              <a:t>ipsum</a:t>
            </a:r>
            <a:r>
              <a:rPr lang="nb-NO" dirty="0"/>
              <a:t> </a:t>
            </a:r>
            <a:r>
              <a:rPr lang="nb-NO" dirty="0" err="1"/>
              <a:t>dolor</a:t>
            </a:r>
            <a:r>
              <a:rPr lang="nb-NO" dirty="0"/>
              <a:t> </a:t>
            </a:r>
            <a:r>
              <a:rPr lang="nb-NO" dirty="0" err="1"/>
              <a:t>sit</a:t>
            </a:r>
            <a:r>
              <a:rPr lang="nb-NO" dirty="0"/>
              <a:t> </a:t>
            </a:r>
            <a:r>
              <a:rPr lang="nb-NO" dirty="0" err="1"/>
              <a:t>amet</a:t>
            </a:r>
            <a:r>
              <a:rPr lang="nb-NO" dirty="0"/>
              <a:t>, </a:t>
            </a:r>
            <a:r>
              <a:rPr lang="nb-NO" dirty="0" err="1"/>
              <a:t>consectetur</a:t>
            </a:r>
            <a:r>
              <a:rPr lang="nb-NO" dirty="0"/>
              <a:t> </a:t>
            </a:r>
            <a:r>
              <a:rPr lang="nb-NO" dirty="0" err="1"/>
              <a:t>adipiscing</a:t>
            </a:r>
            <a:r>
              <a:rPr lang="nb-NO" dirty="0"/>
              <a:t> </a:t>
            </a:r>
            <a:r>
              <a:rPr lang="nb-NO" dirty="0" err="1"/>
              <a:t>elit</a:t>
            </a:r>
            <a:r>
              <a:rPr lang="nb-NO" dirty="0"/>
              <a:t>. </a:t>
            </a:r>
            <a:r>
              <a:rPr lang="nb-NO" dirty="0" err="1"/>
              <a:t>Praesent</a:t>
            </a:r>
            <a:r>
              <a:rPr lang="nb-NO" dirty="0"/>
              <a:t> </a:t>
            </a:r>
            <a:r>
              <a:rPr lang="nb-NO" dirty="0" err="1"/>
              <a:t>suscipit</a:t>
            </a:r>
            <a:r>
              <a:rPr lang="nb-NO" dirty="0"/>
              <a:t> </a:t>
            </a:r>
            <a:r>
              <a:rPr lang="nb-NO" dirty="0" err="1"/>
              <a:t>metus</a:t>
            </a:r>
            <a:r>
              <a:rPr lang="nb-NO" dirty="0"/>
              <a:t> vitae </a:t>
            </a:r>
            <a:r>
              <a:rPr lang="nb-NO" dirty="0" err="1"/>
              <a:t>turpis</a:t>
            </a:r>
            <a:r>
              <a:rPr lang="nb-NO" dirty="0"/>
              <a:t> </a:t>
            </a:r>
            <a:r>
              <a:rPr lang="nb-NO" dirty="0" err="1"/>
              <a:t>euismod</a:t>
            </a:r>
            <a:r>
              <a:rPr lang="nb-NO" dirty="0"/>
              <a:t> </a:t>
            </a:r>
            <a:r>
              <a:rPr lang="nb-NO" dirty="0" err="1"/>
              <a:t>efficitur</a:t>
            </a:r>
            <a:r>
              <a:rPr lang="nb-NO" dirty="0"/>
              <a:t>. </a:t>
            </a:r>
            <a:r>
              <a:rPr lang="nb-NO" dirty="0" err="1"/>
              <a:t>Fusce</a:t>
            </a:r>
            <a:r>
              <a:rPr lang="nb-NO" dirty="0"/>
              <a:t> </a:t>
            </a:r>
            <a:r>
              <a:rPr lang="nb-NO" dirty="0" err="1"/>
              <a:t>congue</a:t>
            </a:r>
            <a:r>
              <a:rPr lang="nb-NO" dirty="0"/>
              <a:t> </a:t>
            </a:r>
            <a:r>
              <a:rPr lang="nb-NO" dirty="0" err="1"/>
              <a:t>tempor</a:t>
            </a:r>
            <a:r>
              <a:rPr lang="nb-NO" dirty="0"/>
              <a:t> </a:t>
            </a:r>
            <a:r>
              <a:rPr lang="nb-NO" dirty="0" err="1"/>
              <a:t>lorem</a:t>
            </a:r>
            <a:r>
              <a:rPr lang="nb-NO" dirty="0"/>
              <a:t>, et </a:t>
            </a:r>
            <a:r>
              <a:rPr lang="nb-NO" dirty="0" err="1"/>
              <a:t>ornare</a:t>
            </a:r>
            <a:r>
              <a:rPr lang="nb-NO" dirty="0"/>
              <a:t> </a:t>
            </a:r>
            <a:r>
              <a:rPr lang="nb-NO" dirty="0" err="1"/>
              <a:t>nunc</a:t>
            </a:r>
            <a:r>
              <a:rPr lang="nb-NO" dirty="0"/>
              <a:t> </a:t>
            </a:r>
            <a:r>
              <a:rPr lang="nb-NO" dirty="0" err="1"/>
              <a:t>convallis</a:t>
            </a:r>
            <a:r>
              <a:rPr lang="nb-NO" dirty="0"/>
              <a:t> sed. </a:t>
            </a:r>
          </a:p>
          <a:p>
            <a:r>
              <a:rPr lang="nb-NO" dirty="0" err="1"/>
              <a:t>Lorem</a:t>
            </a:r>
            <a:r>
              <a:rPr lang="nb-NO" dirty="0"/>
              <a:t> </a:t>
            </a:r>
            <a:r>
              <a:rPr lang="nb-NO" dirty="0" err="1"/>
              <a:t>ipsum</a:t>
            </a:r>
            <a:r>
              <a:rPr lang="nb-NO" dirty="0"/>
              <a:t> </a:t>
            </a:r>
            <a:r>
              <a:rPr lang="nb-NO" dirty="0" err="1"/>
              <a:t>dolor</a:t>
            </a:r>
            <a:r>
              <a:rPr lang="nb-NO" dirty="0"/>
              <a:t> </a:t>
            </a:r>
            <a:r>
              <a:rPr lang="nb-NO" dirty="0" err="1"/>
              <a:t>sit</a:t>
            </a:r>
            <a:r>
              <a:rPr lang="nb-NO" dirty="0"/>
              <a:t> </a:t>
            </a:r>
            <a:r>
              <a:rPr lang="nb-NO" dirty="0" err="1"/>
              <a:t>amet</a:t>
            </a:r>
            <a:r>
              <a:rPr lang="nb-NO" dirty="0"/>
              <a:t>, </a:t>
            </a:r>
            <a:r>
              <a:rPr lang="nb-NO" dirty="0" err="1"/>
              <a:t>consectetur</a:t>
            </a:r>
            <a:r>
              <a:rPr lang="nb-NO" dirty="0"/>
              <a:t> </a:t>
            </a:r>
            <a:r>
              <a:rPr lang="nb-NO" dirty="0" err="1"/>
              <a:t>adipiscing</a:t>
            </a:r>
            <a:r>
              <a:rPr lang="nb-NO" dirty="0"/>
              <a:t> </a:t>
            </a:r>
            <a:r>
              <a:rPr lang="nb-NO" dirty="0" err="1"/>
              <a:t>elit</a:t>
            </a:r>
            <a:r>
              <a:rPr lang="nb-NO" dirty="0"/>
              <a:t>. </a:t>
            </a:r>
            <a:r>
              <a:rPr lang="nb-NO" dirty="0" err="1"/>
              <a:t>Praesent</a:t>
            </a:r>
            <a:r>
              <a:rPr lang="nb-NO" dirty="0"/>
              <a:t> </a:t>
            </a:r>
            <a:r>
              <a:rPr lang="nb-NO" dirty="0" err="1"/>
              <a:t>suscipit</a:t>
            </a:r>
            <a:r>
              <a:rPr lang="nb-NO" dirty="0"/>
              <a:t> </a:t>
            </a:r>
            <a:r>
              <a:rPr lang="nb-NO" dirty="0" err="1"/>
              <a:t>metus</a:t>
            </a:r>
            <a:r>
              <a:rPr lang="nb-NO" dirty="0"/>
              <a:t> vitae </a:t>
            </a:r>
            <a:r>
              <a:rPr lang="nb-NO" dirty="0" err="1"/>
              <a:t>turpis</a:t>
            </a:r>
            <a:r>
              <a:rPr lang="nb-NO" dirty="0"/>
              <a:t> </a:t>
            </a:r>
            <a:r>
              <a:rPr lang="nb-NO" dirty="0" err="1"/>
              <a:t>euismod</a:t>
            </a:r>
            <a:r>
              <a:rPr lang="nb-NO" dirty="0"/>
              <a:t> </a:t>
            </a:r>
            <a:r>
              <a:rPr lang="nb-NO" dirty="0" err="1"/>
              <a:t>efficitur</a:t>
            </a:r>
            <a:r>
              <a:rPr lang="nb-NO" dirty="0"/>
              <a:t>. </a:t>
            </a:r>
            <a:r>
              <a:rPr lang="nb-NO" dirty="0" err="1"/>
              <a:t>Fusce</a:t>
            </a:r>
            <a:r>
              <a:rPr lang="nb-NO" dirty="0"/>
              <a:t> </a:t>
            </a:r>
            <a:r>
              <a:rPr lang="nb-NO" dirty="0" err="1"/>
              <a:t>congue</a:t>
            </a:r>
            <a:r>
              <a:rPr lang="nb-NO" dirty="0"/>
              <a:t> </a:t>
            </a:r>
            <a:r>
              <a:rPr lang="nb-NO" dirty="0" err="1"/>
              <a:t>tempor</a:t>
            </a:r>
            <a:r>
              <a:rPr lang="nb-NO" dirty="0"/>
              <a:t> </a:t>
            </a:r>
            <a:r>
              <a:rPr lang="nb-NO" dirty="0" err="1"/>
              <a:t>lorem</a:t>
            </a:r>
            <a:r>
              <a:rPr lang="nb-NO" dirty="0"/>
              <a:t>, et </a:t>
            </a:r>
            <a:r>
              <a:rPr lang="nb-NO" dirty="0" err="1"/>
              <a:t>ornare</a:t>
            </a:r>
            <a:r>
              <a:rPr lang="nb-NO" dirty="0"/>
              <a:t> </a:t>
            </a:r>
            <a:r>
              <a:rPr lang="nb-NO" dirty="0" err="1"/>
              <a:t>nunc</a:t>
            </a:r>
            <a:r>
              <a:rPr lang="nb-NO" dirty="0"/>
              <a:t> </a:t>
            </a:r>
            <a:r>
              <a:rPr lang="nb-NO" dirty="0" err="1"/>
              <a:t>convallis</a:t>
            </a:r>
            <a:r>
              <a:rPr lang="nb-NO" dirty="0"/>
              <a:t> sed. </a:t>
            </a:r>
          </a:p>
          <a:p>
            <a:endParaRPr lang="nb-NO" dirty="0"/>
          </a:p>
        </p:txBody>
      </p:sp>
      <p:sp>
        <p:nvSpPr>
          <p:cNvPr id="4" name="Title 3">
            <a:extLst>
              <a:ext uri="{FF2B5EF4-FFF2-40B4-BE49-F238E27FC236}">
                <a16:creationId xmlns:a16="http://schemas.microsoft.com/office/drawing/2014/main" id="{F49EB7C1-C3B5-FDAB-D60C-3FB8CEE4D77C}"/>
              </a:ext>
            </a:extLst>
          </p:cNvPr>
          <p:cNvSpPr>
            <a:spLocks noGrp="1"/>
          </p:cNvSpPr>
          <p:nvPr>
            <p:ph type="title"/>
          </p:nvPr>
        </p:nvSpPr>
        <p:spPr/>
        <p:txBody>
          <a:bodyPr/>
          <a:lstStyle/>
          <a:p>
            <a:r>
              <a:rPr lang="nb-NO" dirty="0"/>
              <a:t>Space for </a:t>
            </a:r>
            <a:r>
              <a:rPr lang="nb-NO" dirty="0" err="1"/>
              <a:t>tittle</a:t>
            </a:r>
            <a:r>
              <a:rPr lang="nb-NO" dirty="0"/>
              <a:t> </a:t>
            </a:r>
            <a:r>
              <a:rPr lang="nb-NO" dirty="0" err="1"/>
              <a:t>of</a:t>
            </a:r>
            <a:r>
              <a:rPr lang="nb-NO" dirty="0"/>
              <a:t> </a:t>
            </a:r>
            <a:r>
              <a:rPr lang="nb-NO" dirty="0" err="1"/>
              <a:t>the</a:t>
            </a:r>
            <a:r>
              <a:rPr lang="nb-NO" dirty="0"/>
              <a:t> </a:t>
            </a:r>
            <a:r>
              <a:rPr lang="nb-NO" dirty="0" err="1"/>
              <a:t>project</a:t>
            </a:r>
            <a:r>
              <a:rPr lang="nb-NO" dirty="0"/>
              <a:t> </a:t>
            </a:r>
            <a:r>
              <a:rPr lang="nb-NO" dirty="0" err="1"/>
              <a:t>that</a:t>
            </a:r>
            <a:r>
              <a:rPr lang="nb-NO" dirty="0"/>
              <a:t> is </a:t>
            </a:r>
            <a:r>
              <a:rPr lang="nb-NO" dirty="0" err="1"/>
              <a:t>that</a:t>
            </a:r>
            <a:r>
              <a:rPr lang="nb-NO" dirty="0"/>
              <a:t> </a:t>
            </a:r>
            <a:r>
              <a:rPr lang="nb-NO" dirty="0" err="1"/>
              <a:t>long</a:t>
            </a:r>
            <a:r>
              <a:rPr lang="nb-NO" dirty="0"/>
              <a:t> and </a:t>
            </a:r>
            <a:r>
              <a:rPr lang="nb-NO" dirty="0" err="1"/>
              <a:t>goes</a:t>
            </a:r>
            <a:r>
              <a:rPr lang="nb-NO" dirty="0"/>
              <a:t> </a:t>
            </a:r>
            <a:r>
              <a:rPr lang="nb-NO" dirty="0" err="1"/>
              <a:t>on</a:t>
            </a:r>
            <a:r>
              <a:rPr lang="nb-NO" dirty="0"/>
              <a:t> </a:t>
            </a:r>
            <a:r>
              <a:rPr lang="nb-NO" dirty="0" err="1"/>
              <a:t>until</a:t>
            </a:r>
            <a:r>
              <a:rPr lang="nb-NO" dirty="0"/>
              <a:t> </a:t>
            </a:r>
            <a:r>
              <a:rPr lang="nb-NO" dirty="0" err="1"/>
              <a:t>here</a:t>
            </a:r>
            <a:endParaRPr lang="nb-NO" dirty="0"/>
          </a:p>
        </p:txBody>
      </p:sp>
    </p:spTree>
    <p:extLst>
      <p:ext uri="{BB962C8B-B14F-4D97-AF65-F5344CB8AC3E}">
        <p14:creationId xmlns:p14="http://schemas.microsoft.com/office/powerpoint/2010/main" val="217590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DC7B575D-7A56-9F84-5A91-FCB257E34FBD}"/>
              </a:ext>
            </a:extLst>
          </p:cNvPr>
          <p:cNvSpPr>
            <a:spLocks noGrp="1"/>
          </p:cNvSpPr>
          <p:nvPr>
            <p:ph type="pic" sz="quarter" idx="14"/>
          </p:nvPr>
        </p:nvSpPr>
        <p:spPr/>
        <p:txBody>
          <a:bodyPr/>
          <a:lstStyle/>
          <a:p>
            <a:endParaRPr lang="nb-NO"/>
          </a:p>
        </p:txBody>
      </p:sp>
      <p:sp>
        <p:nvSpPr>
          <p:cNvPr id="3" name="Text Placeholder 2">
            <a:extLst>
              <a:ext uri="{FF2B5EF4-FFF2-40B4-BE49-F238E27FC236}">
                <a16:creationId xmlns:a16="http://schemas.microsoft.com/office/drawing/2014/main" id="{96F4678B-22CA-DA41-2AFD-713DA541DC26}"/>
              </a:ext>
            </a:extLst>
          </p:cNvPr>
          <p:cNvSpPr>
            <a:spLocks noGrp="1"/>
          </p:cNvSpPr>
          <p:nvPr>
            <p:ph type="body" sz="quarter" idx="17"/>
          </p:nvPr>
        </p:nvSpPr>
        <p:spPr/>
        <p:txBody>
          <a:bodyPr/>
          <a:lstStyle/>
          <a:p>
            <a:endParaRPr lang="nb-NO"/>
          </a:p>
        </p:txBody>
      </p:sp>
      <p:sp>
        <p:nvSpPr>
          <p:cNvPr id="4" name="Text Placeholder 3">
            <a:extLst>
              <a:ext uri="{FF2B5EF4-FFF2-40B4-BE49-F238E27FC236}">
                <a16:creationId xmlns:a16="http://schemas.microsoft.com/office/drawing/2014/main" id="{C91A3D67-B6A9-8A8D-1207-29BDAA466156}"/>
              </a:ext>
            </a:extLst>
          </p:cNvPr>
          <p:cNvSpPr>
            <a:spLocks noGrp="1"/>
          </p:cNvSpPr>
          <p:nvPr>
            <p:ph type="body" sz="quarter" idx="18"/>
          </p:nvPr>
        </p:nvSpPr>
        <p:spPr/>
        <p:txBody>
          <a:bodyPr/>
          <a:lstStyle/>
          <a:p>
            <a:endParaRPr lang="nb-NO"/>
          </a:p>
        </p:txBody>
      </p:sp>
      <p:sp>
        <p:nvSpPr>
          <p:cNvPr id="5" name="Title 4">
            <a:extLst>
              <a:ext uri="{FF2B5EF4-FFF2-40B4-BE49-F238E27FC236}">
                <a16:creationId xmlns:a16="http://schemas.microsoft.com/office/drawing/2014/main" id="{10615BDC-8622-CF64-6783-AA43B8CD9D3C}"/>
              </a:ext>
            </a:extLst>
          </p:cNvPr>
          <p:cNvSpPr>
            <a:spLocks noGrp="1"/>
          </p:cNvSpPr>
          <p:nvPr>
            <p:ph type="title"/>
          </p:nvPr>
        </p:nvSpPr>
        <p:spPr/>
        <p:txBody>
          <a:bodyPr/>
          <a:lstStyle/>
          <a:p>
            <a:endParaRPr lang="nb-NO" dirty="0"/>
          </a:p>
        </p:txBody>
      </p:sp>
    </p:spTree>
    <p:extLst>
      <p:ext uri="{BB962C8B-B14F-4D97-AF65-F5344CB8AC3E}">
        <p14:creationId xmlns:p14="http://schemas.microsoft.com/office/powerpoint/2010/main" val="154455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509FEDB6-B9D3-6642-C5B5-DED27F95DC4A}"/>
              </a:ext>
            </a:extLst>
          </p:cNvPr>
          <p:cNvSpPr>
            <a:spLocks noGrp="1"/>
          </p:cNvSpPr>
          <p:nvPr>
            <p:ph type="pic" sz="quarter" idx="14"/>
          </p:nvPr>
        </p:nvSpPr>
        <p:spPr/>
        <p:txBody>
          <a:bodyPr/>
          <a:lstStyle/>
          <a:p>
            <a:endParaRPr lang="nb-NO"/>
          </a:p>
        </p:txBody>
      </p:sp>
      <p:sp>
        <p:nvSpPr>
          <p:cNvPr id="3" name="Text Placeholder 2">
            <a:extLst>
              <a:ext uri="{FF2B5EF4-FFF2-40B4-BE49-F238E27FC236}">
                <a16:creationId xmlns:a16="http://schemas.microsoft.com/office/drawing/2014/main" id="{045F9BE7-7D93-0A31-B688-7FD88806E072}"/>
              </a:ext>
            </a:extLst>
          </p:cNvPr>
          <p:cNvSpPr>
            <a:spLocks noGrp="1"/>
          </p:cNvSpPr>
          <p:nvPr>
            <p:ph type="body" sz="quarter" idx="17"/>
          </p:nvPr>
        </p:nvSpPr>
        <p:spPr/>
        <p:txBody>
          <a:bodyPr/>
          <a:lstStyle/>
          <a:p>
            <a:endParaRPr lang="nb-NO"/>
          </a:p>
        </p:txBody>
      </p:sp>
      <p:sp>
        <p:nvSpPr>
          <p:cNvPr id="4" name="Text Placeholder 3">
            <a:extLst>
              <a:ext uri="{FF2B5EF4-FFF2-40B4-BE49-F238E27FC236}">
                <a16:creationId xmlns:a16="http://schemas.microsoft.com/office/drawing/2014/main" id="{9A4C304E-A6E5-74DC-75B2-A78C9B39BF59}"/>
              </a:ext>
            </a:extLst>
          </p:cNvPr>
          <p:cNvSpPr>
            <a:spLocks noGrp="1"/>
          </p:cNvSpPr>
          <p:nvPr>
            <p:ph type="body" sz="quarter" idx="18"/>
          </p:nvPr>
        </p:nvSpPr>
        <p:spPr/>
        <p:txBody>
          <a:bodyPr/>
          <a:lstStyle/>
          <a:p>
            <a:endParaRPr lang="nb-NO"/>
          </a:p>
        </p:txBody>
      </p:sp>
      <p:sp>
        <p:nvSpPr>
          <p:cNvPr id="5" name="Text Placeholder 4">
            <a:extLst>
              <a:ext uri="{FF2B5EF4-FFF2-40B4-BE49-F238E27FC236}">
                <a16:creationId xmlns:a16="http://schemas.microsoft.com/office/drawing/2014/main" id="{0EFFC97B-E19B-F7E7-BE73-EE288F3E28C0}"/>
              </a:ext>
            </a:extLst>
          </p:cNvPr>
          <p:cNvSpPr>
            <a:spLocks noGrp="1"/>
          </p:cNvSpPr>
          <p:nvPr>
            <p:ph type="body" sz="quarter" idx="16"/>
          </p:nvPr>
        </p:nvSpPr>
        <p:spPr/>
        <p:txBody>
          <a:bodyPr/>
          <a:lstStyle/>
          <a:p>
            <a:endParaRPr lang="nb-NO"/>
          </a:p>
        </p:txBody>
      </p:sp>
      <p:sp>
        <p:nvSpPr>
          <p:cNvPr id="6" name="Title 5">
            <a:extLst>
              <a:ext uri="{FF2B5EF4-FFF2-40B4-BE49-F238E27FC236}">
                <a16:creationId xmlns:a16="http://schemas.microsoft.com/office/drawing/2014/main" id="{8C09F30A-088F-D604-81CB-755AA5D449CF}"/>
              </a:ext>
            </a:extLst>
          </p:cNvPr>
          <p:cNvSpPr>
            <a:spLocks noGrp="1"/>
          </p:cNvSpPr>
          <p:nvPr>
            <p:ph type="title"/>
          </p:nvPr>
        </p:nvSpPr>
        <p:spPr/>
        <p:txBody>
          <a:bodyPr/>
          <a:lstStyle/>
          <a:p>
            <a:endParaRPr lang="nb-NO" dirty="0"/>
          </a:p>
        </p:txBody>
      </p:sp>
    </p:spTree>
    <p:extLst>
      <p:ext uri="{BB962C8B-B14F-4D97-AF65-F5344CB8AC3E}">
        <p14:creationId xmlns:p14="http://schemas.microsoft.com/office/powerpoint/2010/main" val="319354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baby being held by a hand&#10;&#10;Description automatically generated">
            <a:extLst>
              <a:ext uri="{FF2B5EF4-FFF2-40B4-BE49-F238E27FC236}">
                <a16:creationId xmlns:a16="http://schemas.microsoft.com/office/drawing/2014/main" id="{D68A5985-15E5-F42C-8F4E-AA76371EB510}"/>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566" b="566"/>
          <a:stretch>
            <a:fillRect/>
          </a:stretch>
        </p:blipFill>
        <p:spPr/>
      </p:pic>
      <p:sp>
        <p:nvSpPr>
          <p:cNvPr id="3" name="Text Placeholder 2">
            <a:extLst>
              <a:ext uri="{FF2B5EF4-FFF2-40B4-BE49-F238E27FC236}">
                <a16:creationId xmlns:a16="http://schemas.microsoft.com/office/drawing/2014/main" id="{1C581916-9B71-06E8-800E-A1BA3BC5607B}"/>
              </a:ext>
            </a:extLst>
          </p:cNvPr>
          <p:cNvSpPr>
            <a:spLocks noGrp="1"/>
          </p:cNvSpPr>
          <p:nvPr>
            <p:ph type="body" sz="quarter" idx="17"/>
          </p:nvPr>
        </p:nvSpPr>
        <p:spPr/>
        <p:txBody>
          <a:bodyPr/>
          <a:lstStyle/>
          <a:p>
            <a:endParaRPr lang="nb-NO"/>
          </a:p>
        </p:txBody>
      </p:sp>
      <p:sp>
        <p:nvSpPr>
          <p:cNvPr id="4" name="Title 3">
            <a:extLst>
              <a:ext uri="{FF2B5EF4-FFF2-40B4-BE49-F238E27FC236}">
                <a16:creationId xmlns:a16="http://schemas.microsoft.com/office/drawing/2014/main" id="{664B361F-D8E2-B7BF-4CD4-6946C1ECC416}"/>
              </a:ext>
            </a:extLst>
          </p:cNvPr>
          <p:cNvSpPr>
            <a:spLocks noGrp="1"/>
          </p:cNvSpPr>
          <p:nvPr>
            <p:ph type="title"/>
          </p:nvPr>
        </p:nvSpPr>
        <p:spPr/>
        <p:txBody>
          <a:bodyPr/>
          <a:lstStyle/>
          <a:p>
            <a:r>
              <a:rPr lang="nb-NO" dirty="0"/>
              <a:t>Space for </a:t>
            </a:r>
            <a:r>
              <a:rPr lang="nb-NO" dirty="0" err="1"/>
              <a:t>tittle</a:t>
            </a:r>
            <a:r>
              <a:rPr lang="nb-NO" dirty="0"/>
              <a:t> </a:t>
            </a:r>
            <a:r>
              <a:rPr lang="nb-NO" dirty="0" err="1"/>
              <a:t>of</a:t>
            </a:r>
            <a:r>
              <a:rPr lang="nb-NO" dirty="0"/>
              <a:t> </a:t>
            </a:r>
            <a:r>
              <a:rPr lang="nb-NO" dirty="0" err="1"/>
              <a:t>the</a:t>
            </a:r>
            <a:r>
              <a:rPr lang="nb-NO" dirty="0"/>
              <a:t> </a:t>
            </a:r>
            <a:r>
              <a:rPr lang="nb-NO" dirty="0" err="1"/>
              <a:t>project</a:t>
            </a:r>
            <a:r>
              <a:rPr lang="nb-NO" dirty="0"/>
              <a:t> </a:t>
            </a:r>
            <a:r>
              <a:rPr lang="nb-NO" dirty="0" err="1"/>
              <a:t>that</a:t>
            </a:r>
            <a:r>
              <a:rPr lang="nb-NO" dirty="0"/>
              <a:t> is </a:t>
            </a:r>
            <a:r>
              <a:rPr lang="nb-NO" dirty="0" err="1"/>
              <a:t>that</a:t>
            </a:r>
            <a:r>
              <a:rPr lang="nb-NO" dirty="0"/>
              <a:t> </a:t>
            </a:r>
            <a:r>
              <a:rPr lang="nb-NO" dirty="0" err="1"/>
              <a:t>long</a:t>
            </a:r>
            <a:r>
              <a:rPr lang="nb-NO" dirty="0"/>
              <a:t> and </a:t>
            </a:r>
            <a:r>
              <a:rPr lang="nb-NO" dirty="0" err="1"/>
              <a:t>goes</a:t>
            </a:r>
            <a:r>
              <a:rPr lang="nb-NO" dirty="0"/>
              <a:t> </a:t>
            </a:r>
            <a:r>
              <a:rPr lang="nb-NO" dirty="0" err="1"/>
              <a:t>on</a:t>
            </a:r>
            <a:r>
              <a:rPr lang="nb-NO" dirty="0"/>
              <a:t> </a:t>
            </a:r>
            <a:r>
              <a:rPr lang="nb-NO" dirty="0" err="1"/>
              <a:t>until</a:t>
            </a:r>
            <a:r>
              <a:rPr lang="nb-NO" dirty="0"/>
              <a:t> </a:t>
            </a:r>
            <a:r>
              <a:rPr lang="nb-NO" dirty="0" err="1"/>
              <a:t>here</a:t>
            </a:r>
            <a:endParaRPr lang="nb-NO" dirty="0"/>
          </a:p>
        </p:txBody>
      </p:sp>
    </p:spTree>
    <p:extLst>
      <p:ext uri="{BB962C8B-B14F-4D97-AF65-F5344CB8AC3E}">
        <p14:creationId xmlns:p14="http://schemas.microsoft.com/office/powerpoint/2010/main" val="3968984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a:extLst>
              <a:ext uri="{FF2B5EF4-FFF2-40B4-BE49-F238E27FC236}">
                <a16:creationId xmlns:a16="http://schemas.microsoft.com/office/drawing/2014/main" id="{4034794A-7D40-4B2C-8FFF-6B7E32196B8D}"/>
              </a:ext>
            </a:extLst>
          </p:cNvPr>
          <p:cNvSpPr>
            <a:spLocks noGrp="1"/>
          </p:cNvSpPr>
          <p:nvPr>
            <p:ph type="ctrTitle"/>
          </p:nvPr>
        </p:nvSpPr>
        <p:spPr/>
        <p:txBody>
          <a:bodyPr/>
          <a:lstStyle/>
          <a:p>
            <a:r>
              <a:rPr lang="nb-NO" dirty="0"/>
              <a:t>Tittel</a:t>
            </a:r>
          </a:p>
        </p:txBody>
      </p:sp>
      <p:sp>
        <p:nvSpPr>
          <p:cNvPr id="7" name="Undertittel 6">
            <a:extLst>
              <a:ext uri="{FF2B5EF4-FFF2-40B4-BE49-F238E27FC236}">
                <a16:creationId xmlns:a16="http://schemas.microsoft.com/office/drawing/2014/main" id="{89FF6250-62B2-4318-B404-006AC38C7138}"/>
              </a:ext>
            </a:extLst>
          </p:cNvPr>
          <p:cNvSpPr>
            <a:spLocks noGrp="1"/>
          </p:cNvSpPr>
          <p:nvPr>
            <p:ph type="subTitle" idx="1"/>
          </p:nvPr>
        </p:nvSpPr>
        <p:spPr/>
        <p:txBody>
          <a:bodyPr/>
          <a:lstStyle/>
          <a:p>
            <a:r>
              <a:rPr lang="nb-NO" dirty="0"/>
              <a:t>Undertittel</a:t>
            </a:r>
          </a:p>
        </p:txBody>
      </p:sp>
      <p:sp>
        <p:nvSpPr>
          <p:cNvPr id="8" name="Plassholder for dato 7">
            <a:extLst>
              <a:ext uri="{FF2B5EF4-FFF2-40B4-BE49-F238E27FC236}">
                <a16:creationId xmlns:a16="http://schemas.microsoft.com/office/drawing/2014/main" id="{9CA33390-F4C9-47AD-B032-2697BA5BA253}"/>
              </a:ext>
            </a:extLst>
          </p:cNvPr>
          <p:cNvSpPr>
            <a:spLocks noGrp="1"/>
          </p:cNvSpPr>
          <p:nvPr>
            <p:ph type="dt" sz="half" idx="10"/>
          </p:nvPr>
        </p:nvSpPr>
        <p:spPr/>
        <p:txBody>
          <a:bodyPr/>
          <a:lstStyle/>
          <a:p>
            <a:fld id="{75848036-8A4D-4DB5-8103-201C06298EBA}" type="datetime1">
              <a:rPr lang="nb-NO" smtClean="0"/>
              <a:t>05.01.2024</a:t>
            </a:fld>
            <a:endParaRPr lang="nb-NO" dirty="0"/>
          </a:p>
        </p:txBody>
      </p:sp>
    </p:spTree>
    <p:extLst>
      <p:ext uri="{BB962C8B-B14F-4D97-AF65-F5344CB8AC3E}">
        <p14:creationId xmlns:p14="http://schemas.microsoft.com/office/powerpoint/2010/main" val="1439981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24AD59E9-FCA9-61D1-EB0D-36313F35C89A}"/>
              </a:ext>
            </a:extLst>
          </p:cNvPr>
          <p:cNvSpPr>
            <a:spLocks noGrp="1"/>
          </p:cNvSpPr>
          <p:nvPr>
            <p:ph type="pic" sz="quarter" idx="14"/>
          </p:nvPr>
        </p:nvSpPr>
        <p:spPr/>
        <p:txBody>
          <a:bodyPr/>
          <a:lstStyle/>
          <a:p>
            <a:endParaRPr lang="nb-NO"/>
          </a:p>
        </p:txBody>
      </p:sp>
      <p:sp>
        <p:nvSpPr>
          <p:cNvPr id="3" name="Text Placeholder 2">
            <a:extLst>
              <a:ext uri="{FF2B5EF4-FFF2-40B4-BE49-F238E27FC236}">
                <a16:creationId xmlns:a16="http://schemas.microsoft.com/office/drawing/2014/main" id="{2CF4F648-AFD6-B212-BB31-9C785C4106A9}"/>
              </a:ext>
            </a:extLst>
          </p:cNvPr>
          <p:cNvSpPr>
            <a:spLocks noGrp="1"/>
          </p:cNvSpPr>
          <p:nvPr>
            <p:ph type="body" sz="quarter" idx="17"/>
          </p:nvPr>
        </p:nvSpPr>
        <p:spPr/>
        <p:txBody>
          <a:bodyPr/>
          <a:lstStyle/>
          <a:p>
            <a:endParaRPr lang="nb-NO"/>
          </a:p>
        </p:txBody>
      </p:sp>
      <p:sp>
        <p:nvSpPr>
          <p:cNvPr id="4" name="Title 3">
            <a:extLst>
              <a:ext uri="{FF2B5EF4-FFF2-40B4-BE49-F238E27FC236}">
                <a16:creationId xmlns:a16="http://schemas.microsoft.com/office/drawing/2014/main" id="{1B81C0D9-538A-C9F6-DAA5-5BCC4F798BDE}"/>
              </a:ext>
            </a:extLst>
          </p:cNvPr>
          <p:cNvSpPr>
            <a:spLocks noGrp="1"/>
          </p:cNvSpPr>
          <p:nvPr>
            <p:ph type="title"/>
          </p:nvPr>
        </p:nvSpPr>
        <p:spPr/>
        <p:txBody>
          <a:bodyPr/>
          <a:lstStyle/>
          <a:p>
            <a:endParaRPr lang="nb-NO" dirty="0"/>
          </a:p>
        </p:txBody>
      </p:sp>
    </p:spTree>
    <p:extLst>
      <p:ext uri="{BB962C8B-B14F-4D97-AF65-F5344CB8AC3E}">
        <p14:creationId xmlns:p14="http://schemas.microsoft.com/office/powerpoint/2010/main" val="3991816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erson holding a child's hand&#10;&#10;Description automatically generated">
            <a:extLst>
              <a:ext uri="{FF2B5EF4-FFF2-40B4-BE49-F238E27FC236}">
                <a16:creationId xmlns:a16="http://schemas.microsoft.com/office/drawing/2014/main" id="{B6986CA3-8145-ED91-2104-2EF3FAAC9ABA}"/>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7639" b="7639"/>
          <a:stretch>
            <a:fillRect/>
          </a:stretch>
        </p:blipFill>
        <p:spPr/>
      </p:pic>
      <p:sp>
        <p:nvSpPr>
          <p:cNvPr id="3" name="Text Placeholder 2">
            <a:extLst>
              <a:ext uri="{FF2B5EF4-FFF2-40B4-BE49-F238E27FC236}">
                <a16:creationId xmlns:a16="http://schemas.microsoft.com/office/drawing/2014/main" id="{5CF5C44C-20ED-3156-C528-0947C16884E6}"/>
              </a:ext>
            </a:extLst>
          </p:cNvPr>
          <p:cNvSpPr>
            <a:spLocks noGrp="1"/>
          </p:cNvSpPr>
          <p:nvPr>
            <p:ph type="body" sz="quarter" idx="15"/>
          </p:nvPr>
        </p:nvSpPr>
        <p:spPr/>
        <p:txBody>
          <a:bodyPr/>
          <a:lstStyle/>
          <a:p>
            <a:endParaRPr lang="nb-NO"/>
          </a:p>
        </p:txBody>
      </p:sp>
      <p:sp>
        <p:nvSpPr>
          <p:cNvPr id="4" name="Text Placeholder 3">
            <a:extLst>
              <a:ext uri="{FF2B5EF4-FFF2-40B4-BE49-F238E27FC236}">
                <a16:creationId xmlns:a16="http://schemas.microsoft.com/office/drawing/2014/main" id="{A4E9CB7D-D840-EC66-848C-9F7B1D00E10A}"/>
              </a:ext>
            </a:extLst>
          </p:cNvPr>
          <p:cNvSpPr>
            <a:spLocks noGrp="1"/>
          </p:cNvSpPr>
          <p:nvPr>
            <p:ph type="body" sz="quarter" idx="16"/>
          </p:nvPr>
        </p:nvSpPr>
        <p:spPr/>
        <p:txBody>
          <a:bodyPr/>
          <a:lstStyle/>
          <a:p>
            <a:endParaRPr lang="nb-NO"/>
          </a:p>
        </p:txBody>
      </p:sp>
    </p:spTree>
    <p:extLst>
      <p:ext uri="{BB962C8B-B14F-4D97-AF65-F5344CB8AC3E}">
        <p14:creationId xmlns:p14="http://schemas.microsoft.com/office/powerpoint/2010/main" val="1609496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04F4BA-7F15-F1FF-BA50-EEF9C68CD8E9}"/>
              </a:ext>
            </a:extLst>
          </p:cNvPr>
          <p:cNvSpPr>
            <a:spLocks noGrp="1"/>
          </p:cNvSpPr>
          <p:nvPr>
            <p:ph type="body" sz="quarter" idx="15"/>
          </p:nvPr>
        </p:nvSpPr>
        <p:spPr/>
        <p:txBody>
          <a:bodyPr/>
          <a:lstStyle/>
          <a:p>
            <a:endParaRPr lang="nb-NO"/>
          </a:p>
        </p:txBody>
      </p:sp>
      <p:pic>
        <p:nvPicPr>
          <p:cNvPr id="7" name="Picture Placeholder 6" descr="A person holding a child's hand&#10;&#10;Description automatically generated">
            <a:extLst>
              <a:ext uri="{FF2B5EF4-FFF2-40B4-BE49-F238E27FC236}">
                <a16:creationId xmlns:a16="http://schemas.microsoft.com/office/drawing/2014/main" id="{5DBF6091-5F91-0016-B659-80B0D0A36E31}"/>
              </a:ext>
            </a:extLst>
          </p:cNvPr>
          <p:cNvPicPr>
            <a:picLocks noGrp="1" noChangeAspect="1"/>
          </p:cNvPicPr>
          <p:nvPr>
            <p:ph type="pic" sz="quarter" idx="18"/>
          </p:nvPr>
        </p:nvPicPr>
        <p:blipFill>
          <a:blip r:embed="rId2">
            <a:extLst>
              <a:ext uri="{28A0092B-C50C-407E-A947-70E740481C1C}">
                <a14:useLocalDpi xmlns:a14="http://schemas.microsoft.com/office/drawing/2010/main" val="0"/>
              </a:ext>
            </a:extLst>
          </a:blip>
          <a:srcRect t="7639" b="7639"/>
          <a:stretch>
            <a:fillRect/>
          </a:stretch>
        </p:blipFill>
        <p:spPr/>
      </p:pic>
      <p:sp>
        <p:nvSpPr>
          <p:cNvPr id="4" name="Content Placeholder 3">
            <a:extLst>
              <a:ext uri="{FF2B5EF4-FFF2-40B4-BE49-F238E27FC236}">
                <a16:creationId xmlns:a16="http://schemas.microsoft.com/office/drawing/2014/main" id="{603ADC40-9213-6DF4-B766-BF41FE779137}"/>
              </a:ext>
            </a:extLst>
          </p:cNvPr>
          <p:cNvSpPr>
            <a:spLocks noGrp="1"/>
          </p:cNvSpPr>
          <p:nvPr>
            <p:ph sz="quarter" idx="17"/>
          </p:nvPr>
        </p:nvSpPr>
        <p:spPr/>
        <p:txBody>
          <a:bodyPr/>
          <a:lstStyle/>
          <a:p>
            <a:endParaRPr lang="nb-NO"/>
          </a:p>
        </p:txBody>
      </p:sp>
      <p:sp>
        <p:nvSpPr>
          <p:cNvPr id="5" name="Title 4">
            <a:extLst>
              <a:ext uri="{FF2B5EF4-FFF2-40B4-BE49-F238E27FC236}">
                <a16:creationId xmlns:a16="http://schemas.microsoft.com/office/drawing/2014/main" id="{3603C8BB-E636-CB71-B28D-9F8B5A9AE210}"/>
              </a:ext>
            </a:extLst>
          </p:cNvPr>
          <p:cNvSpPr>
            <a:spLocks noGrp="1"/>
          </p:cNvSpPr>
          <p:nvPr>
            <p:ph type="title"/>
          </p:nvPr>
        </p:nvSpPr>
        <p:spPr/>
        <p:txBody>
          <a:bodyPr/>
          <a:lstStyle/>
          <a:p>
            <a:endParaRPr lang="nb-NO"/>
          </a:p>
        </p:txBody>
      </p:sp>
    </p:spTree>
    <p:extLst>
      <p:ext uri="{BB962C8B-B14F-4D97-AF65-F5344CB8AC3E}">
        <p14:creationId xmlns:p14="http://schemas.microsoft.com/office/powerpoint/2010/main" val="3901746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7D5BC6F-8EF3-B349-AB60-D1409A9041FE}"/>
              </a:ext>
            </a:extLst>
          </p:cNvPr>
          <p:cNvSpPr txBox="1">
            <a:spLocks/>
          </p:cNvSpPr>
          <p:nvPr/>
        </p:nvSpPr>
        <p:spPr>
          <a:xfrm>
            <a:off x="4542843" y="5760514"/>
            <a:ext cx="1768434" cy="320088"/>
          </a:xfrm>
          <a:prstGeom prst="rect">
            <a:avLst/>
          </a:prstGeom>
        </p:spPr>
        <p:txBody>
          <a:bodyPr vert="horz" wrap="none" lIns="91440" tIns="45720" rIns="91440" bIns="4572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nb-NO" sz="1600" err="1">
                <a:solidFill>
                  <a:schemeClr val="bg1"/>
                </a:solidFill>
                <a:latin typeface="Arial" panose="020B0604020202020204" pitchFamily="34" charset="0"/>
                <a:cs typeface="Arial" panose="020B0604020202020204" pitchFamily="34" charset="0"/>
              </a:rPr>
              <a:t>norceresearch.no</a:t>
            </a:r>
            <a:endParaRPr lang="nb-NO" sz="1600">
              <a:solidFill>
                <a:schemeClr val="bg1"/>
              </a:solidFill>
              <a:latin typeface="Arial" panose="020B0604020202020204" pitchFamily="34" charset="0"/>
              <a:cs typeface="Arial" panose="020B0604020202020204" pitchFamily="34" charset="0"/>
            </a:endParaRPr>
          </a:p>
        </p:txBody>
      </p:sp>
      <p:sp>
        <p:nvSpPr>
          <p:cNvPr id="3" name="Tittel 1">
            <a:extLst>
              <a:ext uri="{FF2B5EF4-FFF2-40B4-BE49-F238E27FC236}">
                <a16:creationId xmlns:a16="http://schemas.microsoft.com/office/drawing/2014/main" id="{69027F35-BCA4-7D43-B1A2-2F32C2300DA8}"/>
              </a:ext>
            </a:extLst>
          </p:cNvPr>
          <p:cNvSpPr txBox="1">
            <a:spLocks/>
          </p:cNvSpPr>
          <p:nvPr/>
        </p:nvSpPr>
        <p:spPr>
          <a:xfrm>
            <a:off x="999275" y="5121391"/>
            <a:ext cx="2582758" cy="962892"/>
          </a:xfrm>
          <a:prstGeom prst="rect">
            <a:avLst/>
          </a:prstGeom>
        </p:spPr>
        <p:txBody>
          <a:bodyPr vert="horz" wrap="none" lIns="91440" tIns="45720" rIns="91440" bIns="4572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20000"/>
              </a:lnSpc>
            </a:pPr>
            <a:r>
              <a:rPr lang="nb-NO" sz="1600" err="1">
                <a:solidFill>
                  <a:schemeClr val="bg1"/>
                </a:solidFill>
                <a:latin typeface="Arial" panose="020B0604020202020204" pitchFamily="34" charset="0"/>
                <a:cs typeface="Arial" panose="020B0604020202020204" pitchFamily="34" charset="0"/>
              </a:rPr>
              <a:t>Name</a:t>
            </a:r>
            <a:r>
              <a:rPr lang="nb-NO" sz="1600">
                <a:solidFill>
                  <a:schemeClr val="bg1"/>
                </a:solidFill>
                <a:latin typeface="Arial" panose="020B0604020202020204" pitchFamily="34" charset="0"/>
                <a:cs typeface="Arial" panose="020B0604020202020204" pitchFamily="34" charset="0"/>
              </a:rPr>
              <a:t> </a:t>
            </a:r>
            <a:r>
              <a:rPr lang="nb-NO" sz="1600" err="1">
                <a:solidFill>
                  <a:schemeClr val="bg1"/>
                </a:solidFill>
                <a:latin typeface="Arial" panose="020B0604020202020204" pitchFamily="34" charset="0"/>
                <a:cs typeface="Arial" panose="020B0604020202020204" pitchFamily="34" charset="0"/>
              </a:rPr>
              <a:t>Surname</a:t>
            </a:r>
            <a:endParaRPr lang="nb-NO" sz="1600">
              <a:solidFill>
                <a:schemeClr val="bg1"/>
              </a:solidFill>
              <a:latin typeface="Arial" panose="020B0604020202020204" pitchFamily="34" charset="0"/>
              <a:cs typeface="Arial" panose="020B0604020202020204" pitchFamily="34" charset="0"/>
            </a:endParaRPr>
          </a:p>
          <a:p>
            <a:pPr algn="l">
              <a:lnSpc>
                <a:spcPct val="120000"/>
              </a:lnSpc>
            </a:pPr>
            <a:r>
              <a:rPr lang="nb-NO" sz="1600">
                <a:solidFill>
                  <a:srgbClr val="F2E5EE"/>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epost@norceresearch.no</a:t>
            </a:r>
            <a:endParaRPr lang="nb-NO" sz="1600">
              <a:solidFill>
                <a:srgbClr val="F2E5EE"/>
              </a:solidFill>
              <a:latin typeface="Arial" panose="020B0604020202020204" pitchFamily="34" charset="0"/>
              <a:cs typeface="Arial" panose="020B0604020202020204" pitchFamily="34" charset="0"/>
            </a:endParaRPr>
          </a:p>
          <a:p>
            <a:pPr algn="l">
              <a:lnSpc>
                <a:spcPct val="120000"/>
              </a:lnSpc>
            </a:pPr>
            <a:r>
              <a:rPr lang="nb-NO" sz="1600" err="1">
                <a:solidFill>
                  <a:schemeClr val="bg1"/>
                </a:solidFill>
                <a:latin typeface="Arial" panose="020B0604020202020204" pitchFamily="34" charset="0"/>
                <a:cs typeface="Arial" panose="020B0604020202020204" pitchFamily="34" charset="0"/>
              </a:rPr>
              <a:t>Instagram</a:t>
            </a:r>
            <a:r>
              <a:rPr lang="nb-NO" sz="1600">
                <a:solidFill>
                  <a:schemeClr val="bg1"/>
                </a:solidFill>
                <a:latin typeface="Arial" panose="020B0604020202020204" pitchFamily="34" charset="0"/>
                <a:cs typeface="Arial" panose="020B0604020202020204" pitchFamily="34" charset="0"/>
              </a:rPr>
              <a:t> @</a:t>
            </a:r>
            <a:r>
              <a:rPr lang="nb-NO" sz="1600" err="1">
                <a:solidFill>
                  <a:schemeClr val="bg1"/>
                </a:solidFill>
                <a:latin typeface="Arial" panose="020B0604020202020204" pitchFamily="34" charset="0"/>
                <a:cs typeface="Arial" panose="020B0604020202020204" pitchFamily="34" charset="0"/>
              </a:rPr>
              <a:t>navnavnesen</a:t>
            </a:r>
            <a:endParaRPr lang="nb-NO" sz="16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464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5A0DC-85ED-3586-2661-762EC3DDC375}"/>
              </a:ext>
            </a:extLst>
          </p:cNvPr>
          <p:cNvSpPr>
            <a:spLocks noGrp="1"/>
          </p:cNvSpPr>
          <p:nvPr>
            <p:ph type="title"/>
          </p:nvPr>
        </p:nvSpPr>
        <p:spPr/>
        <p:txBody>
          <a:bodyPr/>
          <a:lstStyle/>
          <a:p>
            <a:endParaRPr lang="nb-NO"/>
          </a:p>
        </p:txBody>
      </p:sp>
    </p:spTree>
    <p:extLst>
      <p:ext uri="{BB962C8B-B14F-4D97-AF65-F5344CB8AC3E}">
        <p14:creationId xmlns:p14="http://schemas.microsoft.com/office/powerpoint/2010/main" val="1393153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a:extLst>
              <a:ext uri="{FF2B5EF4-FFF2-40B4-BE49-F238E27FC236}">
                <a16:creationId xmlns:a16="http://schemas.microsoft.com/office/drawing/2014/main" id="{A4C157C8-903F-4724-A481-F4A87F483C30}"/>
              </a:ext>
            </a:extLst>
          </p:cNvPr>
          <p:cNvSpPr>
            <a:spLocks noGrp="1"/>
          </p:cNvSpPr>
          <p:nvPr>
            <p:ph type="ctrTitle"/>
          </p:nvPr>
        </p:nvSpPr>
        <p:spPr/>
        <p:txBody>
          <a:bodyPr/>
          <a:lstStyle/>
          <a:p>
            <a:r>
              <a:rPr lang="nb-NO" dirty="0"/>
              <a:t>Tittel</a:t>
            </a:r>
          </a:p>
        </p:txBody>
      </p:sp>
      <p:sp>
        <p:nvSpPr>
          <p:cNvPr id="7" name="Undertittel 6">
            <a:extLst>
              <a:ext uri="{FF2B5EF4-FFF2-40B4-BE49-F238E27FC236}">
                <a16:creationId xmlns:a16="http://schemas.microsoft.com/office/drawing/2014/main" id="{F2EFE713-1FEC-4AE7-B99C-0C57D475083F}"/>
              </a:ext>
            </a:extLst>
          </p:cNvPr>
          <p:cNvSpPr>
            <a:spLocks noGrp="1"/>
          </p:cNvSpPr>
          <p:nvPr>
            <p:ph type="subTitle" idx="1"/>
          </p:nvPr>
        </p:nvSpPr>
        <p:spPr/>
        <p:txBody>
          <a:bodyPr/>
          <a:lstStyle/>
          <a:p>
            <a:r>
              <a:rPr lang="nb-NO" dirty="0"/>
              <a:t>Undertittel</a:t>
            </a:r>
          </a:p>
        </p:txBody>
      </p:sp>
      <p:sp>
        <p:nvSpPr>
          <p:cNvPr id="8" name="Plassholder for dato 7">
            <a:extLst>
              <a:ext uri="{FF2B5EF4-FFF2-40B4-BE49-F238E27FC236}">
                <a16:creationId xmlns:a16="http://schemas.microsoft.com/office/drawing/2014/main" id="{5E29546F-9D1E-4AF6-B09A-8739B3FCAAFF}"/>
              </a:ext>
            </a:extLst>
          </p:cNvPr>
          <p:cNvSpPr>
            <a:spLocks noGrp="1"/>
          </p:cNvSpPr>
          <p:nvPr>
            <p:ph type="dt" sz="half" idx="10"/>
          </p:nvPr>
        </p:nvSpPr>
        <p:spPr/>
        <p:txBody>
          <a:bodyPr/>
          <a:lstStyle/>
          <a:p>
            <a:fld id="{4C8F996A-54A0-439B-8536-38953F6570FA}" type="datetime1">
              <a:rPr lang="nb-NO" smtClean="0"/>
              <a:t>05.01.2024</a:t>
            </a:fld>
            <a:endParaRPr lang="nb-NO" dirty="0"/>
          </a:p>
        </p:txBody>
      </p:sp>
    </p:spTree>
    <p:extLst>
      <p:ext uri="{BB962C8B-B14F-4D97-AF65-F5344CB8AC3E}">
        <p14:creationId xmlns:p14="http://schemas.microsoft.com/office/powerpoint/2010/main" val="3333236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a:extLst>
              <a:ext uri="{FF2B5EF4-FFF2-40B4-BE49-F238E27FC236}">
                <a16:creationId xmlns:a16="http://schemas.microsoft.com/office/drawing/2014/main" id="{6EC4FCA2-60BD-4504-B955-6EB5DF04AB32}"/>
              </a:ext>
            </a:extLst>
          </p:cNvPr>
          <p:cNvSpPr>
            <a:spLocks noGrp="1"/>
          </p:cNvSpPr>
          <p:nvPr>
            <p:ph type="title"/>
          </p:nvPr>
        </p:nvSpPr>
        <p:spPr/>
        <p:txBody>
          <a:bodyPr/>
          <a:lstStyle/>
          <a:p>
            <a:r>
              <a:rPr lang="nb-NO" dirty="0"/>
              <a:t>Tittel</a:t>
            </a:r>
          </a:p>
        </p:txBody>
      </p:sp>
      <p:sp>
        <p:nvSpPr>
          <p:cNvPr id="7" name="Plassholder for tekst 6">
            <a:extLst>
              <a:ext uri="{FF2B5EF4-FFF2-40B4-BE49-F238E27FC236}">
                <a16:creationId xmlns:a16="http://schemas.microsoft.com/office/drawing/2014/main" id="{D608D055-897A-4467-BF70-96E3C59A9A47}"/>
              </a:ext>
            </a:extLst>
          </p:cNvPr>
          <p:cNvSpPr>
            <a:spLocks noGrp="1"/>
          </p:cNvSpPr>
          <p:nvPr>
            <p:ph type="body" idx="1"/>
          </p:nvPr>
        </p:nvSpPr>
        <p:spPr/>
        <p:txBody>
          <a:bodyPr/>
          <a:lstStyle/>
          <a:p>
            <a:r>
              <a:rPr lang="nb-NO" dirty="0"/>
              <a:t>Undertittel</a:t>
            </a:r>
          </a:p>
        </p:txBody>
      </p:sp>
    </p:spTree>
    <p:extLst>
      <p:ext uri="{BB962C8B-B14F-4D97-AF65-F5344CB8AC3E}">
        <p14:creationId xmlns:p14="http://schemas.microsoft.com/office/powerpoint/2010/main" val="2333176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B146D-885C-2ED3-3204-B00E79073019}"/>
              </a:ext>
            </a:extLst>
          </p:cNvPr>
          <p:cNvSpPr>
            <a:spLocks noGrp="1"/>
          </p:cNvSpPr>
          <p:nvPr>
            <p:ph type="title"/>
          </p:nvPr>
        </p:nvSpPr>
        <p:spPr/>
        <p:txBody>
          <a:bodyPr/>
          <a:lstStyle/>
          <a:p>
            <a:r>
              <a:rPr lang="nb-NO" dirty="0"/>
              <a:t>Tittel</a:t>
            </a:r>
          </a:p>
        </p:txBody>
      </p:sp>
      <p:sp>
        <p:nvSpPr>
          <p:cNvPr id="3" name="Text Placeholder 2">
            <a:extLst>
              <a:ext uri="{FF2B5EF4-FFF2-40B4-BE49-F238E27FC236}">
                <a16:creationId xmlns:a16="http://schemas.microsoft.com/office/drawing/2014/main" id="{A2093655-8FC5-A8AE-927A-822B90AE7EE8}"/>
              </a:ext>
            </a:extLst>
          </p:cNvPr>
          <p:cNvSpPr>
            <a:spLocks noGrp="1"/>
          </p:cNvSpPr>
          <p:nvPr>
            <p:ph type="body" idx="1"/>
          </p:nvPr>
        </p:nvSpPr>
        <p:spPr/>
        <p:txBody>
          <a:bodyPr/>
          <a:lstStyle/>
          <a:p>
            <a:r>
              <a:rPr lang="nb-NO" dirty="0"/>
              <a:t>Undertittel</a:t>
            </a:r>
          </a:p>
        </p:txBody>
      </p:sp>
    </p:spTree>
    <p:extLst>
      <p:ext uri="{BB962C8B-B14F-4D97-AF65-F5344CB8AC3E}">
        <p14:creationId xmlns:p14="http://schemas.microsoft.com/office/powerpoint/2010/main" val="866857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8659F-0347-8193-12BF-B1C36D31B45C}"/>
              </a:ext>
            </a:extLst>
          </p:cNvPr>
          <p:cNvSpPr>
            <a:spLocks noGrp="1"/>
          </p:cNvSpPr>
          <p:nvPr>
            <p:ph type="title"/>
          </p:nvPr>
        </p:nvSpPr>
        <p:spPr/>
        <p:txBody>
          <a:bodyPr/>
          <a:lstStyle/>
          <a:p>
            <a:r>
              <a:rPr lang="nb-NO" dirty="0"/>
              <a:t>Tittel</a:t>
            </a:r>
          </a:p>
        </p:txBody>
      </p:sp>
      <p:sp>
        <p:nvSpPr>
          <p:cNvPr id="3" name="Text Placeholder 2">
            <a:extLst>
              <a:ext uri="{FF2B5EF4-FFF2-40B4-BE49-F238E27FC236}">
                <a16:creationId xmlns:a16="http://schemas.microsoft.com/office/drawing/2014/main" id="{3DBFB95F-2931-DC44-44EE-4D0455D65DBF}"/>
              </a:ext>
            </a:extLst>
          </p:cNvPr>
          <p:cNvSpPr>
            <a:spLocks noGrp="1"/>
          </p:cNvSpPr>
          <p:nvPr>
            <p:ph type="body" idx="1"/>
          </p:nvPr>
        </p:nvSpPr>
        <p:spPr/>
        <p:txBody>
          <a:bodyPr/>
          <a:lstStyle/>
          <a:p>
            <a:r>
              <a:rPr lang="nb-NO" dirty="0"/>
              <a:t>Undertittel</a:t>
            </a:r>
          </a:p>
        </p:txBody>
      </p:sp>
    </p:spTree>
    <p:extLst>
      <p:ext uri="{BB962C8B-B14F-4D97-AF65-F5344CB8AC3E}">
        <p14:creationId xmlns:p14="http://schemas.microsoft.com/office/powerpoint/2010/main" val="1014637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a:extLst>
              <a:ext uri="{FF2B5EF4-FFF2-40B4-BE49-F238E27FC236}">
                <a16:creationId xmlns:a16="http://schemas.microsoft.com/office/drawing/2014/main" id="{653BA5BD-359B-4AA3-8410-7FA486FCDD90}"/>
              </a:ext>
            </a:extLst>
          </p:cNvPr>
          <p:cNvSpPr>
            <a:spLocks noGrp="1"/>
          </p:cNvSpPr>
          <p:nvPr>
            <p:ph type="title"/>
          </p:nvPr>
        </p:nvSpPr>
        <p:spPr/>
        <p:txBody>
          <a:bodyPr/>
          <a:lstStyle/>
          <a:p>
            <a:r>
              <a:rPr lang="nb-NO" dirty="0"/>
              <a:t>Tittel	</a:t>
            </a:r>
          </a:p>
        </p:txBody>
      </p:sp>
      <p:sp>
        <p:nvSpPr>
          <p:cNvPr id="7" name="Plassholder for tekst 6">
            <a:extLst>
              <a:ext uri="{FF2B5EF4-FFF2-40B4-BE49-F238E27FC236}">
                <a16:creationId xmlns:a16="http://schemas.microsoft.com/office/drawing/2014/main" id="{71B694B4-16A2-497E-BA1E-C70E7C93CB4F}"/>
              </a:ext>
            </a:extLst>
          </p:cNvPr>
          <p:cNvSpPr>
            <a:spLocks noGrp="1"/>
          </p:cNvSpPr>
          <p:nvPr>
            <p:ph type="body" idx="1"/>
          </p:nvPr>
        </p:nvSpPr>
        <p:spPr/>
        <p:txBody>
          <a:bodyPr/>
          <a:lstStyle/>
          <a:p>
            <a:r>
              <a:rPr lang="nb-NO" dirty="0"/>
              <a:t>Undertittel</a:t>
            </a:r>
          </a:p>
        </p:txBody>
      </p:sp>
    </p:spTree>
    <p:extLst>
      <p:ext uri="{BB962C8B-B14F-4D97-AF65-F5344CB8AC3E}">
        <p14:creationId xmlns:p14="http://schemas.microsoft.com/office/powerpoint/2010/main" val="862702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B6B12-49EF-099B-635D-ECFBADBC9703}"/>
              </a:ext>
            </a:extLst>
          </p:cNvPr>
          <p:cNvSpPr>
            <a:spLocks noGrp="1"/>
          </p:cNvSpPr>
          <p:nvPr>
            <p:ph type="title"/>
          </p:nvPr>
        </p:nvSpPr>
        <p:spPr/>
        <p:txBody>
          <a:bodyPr/>
          <a:lstStyle/>
          <a:p>
            <a:r>
              <a:rPr lang="nb-NO" dirty="0"/>
              <a:t>Tittel</a:t>
            </a:r>
          </a:p>
        </p:txBody>
      </p:sp>
      <p:sp>
        <p:nvSpPr>
          <p:cNvPr id="3" name="Content Placeholder 2">
            <a:extLst>
              <a:ext uri="{FF2B5EF4-FFF2-40B4-BE49-F238E27FC236}">
                <a16:creationId xmlns:a16="http://schemas.microsoft.com/office/drawing/2014/main" id="{8B30E0E8-64BC-A08E-DC27-5E53F7296E86}"/>
              </a:ext>
            </a:extLst>
          </p:cNvPr>
          <p:cNvSpPr>
            <a:spLocks noGrp="1"/>
          </p:cNvSpPr>
          <p:nvPr>
            <p:ph idx="1"/>
          </p:nvPr>
        </p:nvSpPr>
        <p:spPr/>
        <p:txBody>
          <a:bodyPr/>
          <a:lstStyle/>
          <a:p>
            <a:r>
              <a:rPr lang="nb-NO" dirty="0" err="1"/>
              <a:t>Lorem</a:t>
            </a:r>
            <a:r>
              <a:rPr lang="nb-NO" dirty="0"/>
              <a:t> </a:t>
            </a:r>
            <a:r>
              <a:rPr lang="nb-NO" dirty="0" err="1"/>
              <a:t>ipsum</a:t>
            </a:r>
            <a:r>
              <a:rPr lang="nb-NO" dirty="0"/>
              <a:t> </a:t>
            </a:r>
            <a:r>
              <a:rPr lang="nb-NO" dirty="0" err="1"/>
              <a:t>dolor</a:t>
            </a:r>
            <a:r>
              <a:rPr lang="nb-NO" dirty="0"/>
              <a:t> </a:t>
            </a:r>
            <a:r>
              <a:rPr lang="nb-NO" dirty="0" err="1"/>
              <a:t>sit</a:t>
            </a:r>
            <a:r>
              <a:rPr lang="nb-NO" dirty="0"/>
              <a:t> </a:t>
            </a:r>
            <a:r>
              <a:rPr lang="nb-NO" dirty="0" err="1"/>
              <a:t>amet</a:t>
            </a:r>
            <a:r>
              <a:rPr lang="nb-NO" dirty="0"/>
              <a:t>, </a:t>
            </a:r>
            <a:r>
              <a:rPr lang="nb-NO" dirty="0" err="1"/>
              <a:t>consectetur</a:t>
            </a:r>
            <a:r>
              <a:rPr lang="nb-NO" dirty="0"/>
              <a:t> </a:t>
            </a:r>
            <a:r>
              <a:rPr lang="nb-NO" dirty="0" err="1"/>
              <a:t>adipiscing</a:t>
            </a:r>
            <a:r>
              <a:rPr lang="nb-NO" dirty="0"/>
              <a:t> </a:t>
            </a:r>
            <a:r>
              <a:rPr lang="nb-NO" dirty="0" err="1"/>
              <a:t>elit</a:t>
            </a:r>
            <a:r>
              <a:rPr lang="nb-NO" dirty="0"/>
              <a:t>. </a:t>
            </a:r>
            <a:r>
              <a:rPr lang="nb-NO" dirty="0" err="1"/>
              <a:t>Praesent</a:t>
            </a:r>
            <a:r>
              <a:rPr lang="nb-NO" dirty="0"/>
              <a:t> </a:t>
            </a:r>
            <a:r>
              <a:rPr lang="nb-NO" dirty="0" err="1"/>
              <a:t>suscipit</a:t>
            </a:r>
            <a:r>
              <a:rPr lang="nb-NO" dirty="0"/>
              <a:t> </a:t>
            </a:r>
            <a:r>
              <a:rPr lang="nb-NO" dirty="0" err="1"/>
              <a:t>metus</a:t>
            </a:r>
            <a:r>
              <a:rPr lang="nb-NO" dirty="0"/>
              <a:t> vitae </a:t>
            </a:r>
            <a:r>
              <a:rPr lang="nb-NO" dirty="0" err="1"/>
              <a:t>turpis</a:t>
            </a:r>
            <a:r>
              <a:rPr lang="nb-NO" dirty="0"/>
              <a:t> </a:t>
            </a:r>
            <a:r>
              <a:rPr lang="nb-NO" dirty="0" err="1"/>
              <a:t>euismod</a:t>
            </a:r>
            <a:r>
              <a:rPr lang="nb-NO" dirty="0"/>
              <a:t> </a:t>
            </a:r>
            <a:r>
              <a:rPr lang="nb-NO" dirty="0" err="1"/>
              <a:t>efficitur</a:t>
            </a:r>
            <a:r>
              <a:rPr lang="nb-NO" dirty="0"/>
              <a:t>. </a:t>
            </a:r>
            <a:r>
              <a:rPr lang="nb-NO" dirty="0" err="1"/>
              <a:t>Fusce</a:t>
            </a:r>
            <a:r>
              <a:rPr lang="nb-NO" dirty="0"/>
              <a:t> </a:t>
            </a:r>
            <a:r>
              <a:rPr lang="nb-NO" dirty="0" err="1"/>
              <a:t>congue</a:t>
            </a:r>
            <a:r>
              <a:rPr lang="nb-NO" dirty="0"/>
              <a:t> </a:t>
            </a:r>
            <a:r>
              <a:rPr lang="nb-NO" dirty="0" err="1"/>
              <a:t>tempor</a:t>
            </a:r>
            <a:r>
              <a:rPr lang="nb-NO" dirty="0"/>
              <a:t> </a:t>
            </a:r>
            <a:r>
              <a:rPr lang="nb-NO" dirty="0" err="1"/>
              <a:t>lorem</a:t>
            </a:r>
            <a:r>
              <a:rPr lang="nb-NO" dirty="0"/>
              <a:t>, et </a:t>
            </a:r>
            <a:r>
              <a:rPr lang="nb-NO" dirty="0" err="1"/>
              <a:t>ornare</a:t>
            </a:r>
            <a:r>
              <a:rPr lang="nb-NO" dirty="0"/>
              <a:t> </a:t>
            </a:r>
            <a:r>
              <a:rPr lang="nb-NO" dirty="0" err="1"/>
              <a:t>nunc</a:t>
            </a:r>
            <a:r>
              <a:rPr lang="nb-NO" dirty="0"/>
              <a:t> </a:t>
            </a:r>
            <a:r>
              <a:rPr lang="nb-NO" dirty="0" err="1"/>
              <a:t>convallis</a:t>
            </a:r>
            <a:r>
              <a:rPr lang="nb-NO" dirty="0"/>
              <a:t> sed. </a:t>
            </a:r>
            <a:r>
              <a:rPr lang="nb-NO" dirty="0" err="1"/>
              <a:t>Duis</a:t>
            </a:r>
            <a:r>
              <a:rPr lang="nb-NO" dirty="0"/>
              <a:t> </a:t>
            </a:r>
            <a:r>
              <a:rPr lang="nb-NO" dirty="0" err="1"/>
              <a:t>sit</a:t>
            </a:r>
            <a:r>
              <a:rPr lang="nb-NO" dirty="0"/>
              <a:t> </a:t>
            </a:r>
            <a:r>
              <a:rPr lang="nb-NO" dirty="0" err="1"/>
              <a:t>amet</a:t>
            </a:r>
            <a:r>
              <a:rPr lang="nb-NO" dirty="0"/>
              <a:t> </a:t>
            </a:r>
            <a:r>
              <a:rPr lang="nb-NO" dirty="0" err="1"/>
              <a:t>odio</a:t>
            </a:r>
            <a:r>
              <a:rPr lang="nb-NO" dirty="0"/>
              <a:t> </a:t>
            </a:r>
            <a:r>
              <a:rPr lang="nb-NO" dirty="0" err="1"/>
              <a:t>dui</a:t>
            </a:r>
            <a:r>
              <a:rPr lang="nb-NO" dirty="0"/>
              <a:t>. Maecenas </a:t>
            </a:r>
            <a:r>
              <a:rPr lang="nb-NO" dirty="0" err="1"/>
              <a:t>pharetra</a:t>
            </a:r>
            <a:r>
              <a:rPr lang="nb-NO" dirty="0"/>
              <a:t> </a:t>
            </a:r>
            <a:r>
              <a:rPr lang="nb-NO" dirty="0" err="1"/>
              <a:t>imperdiet</a:t>
            </a:r>
            <a:r>
              <a:rPr lang="nb-NO" dirty="0"/>
              <a:t> </a:t>
            </a:r>
            <a:r>
              <a:rPr lang="nb-NO" dirty="0" err="1"/>
              <a:t>ornare</a:t>
            </a:r>
            <a:r>
              <a:rPr lang="nb-NO" dirty="0"/>
              <a:t>. Maecenas </a:t>
            </a:r>
            <a:r>
              <a:rPr lang="nb-NO" dirty="0" err="1"/>
              <a:t>fermentum</a:t>
            </a:r>
            <a:r>
              <a:rPr lang="nb-NO" dirty="0"/>
              <a:t> </a:t>
            </a:r>
            <a:r>
              <a:rPr lang="nb-NO" dirty="0" err="1"/>
              <a:t>leo</a:t>
            </a:r>
            <a:r>
              <a:rPr lang="nb-NO" dirty="0"/>
              <a:t> </a:t>
            </a:r>
            <a:r>
              <a:rPr lang="nb-NO" dirty="0" err="1"/>
              <a:t>nibh</a:t>
            </a:r>
            <a:r>
              <a:rPr lang="nb-NO" dirty="0"/>
              <a:t>, id </a:t>
            </a:r>
            <a:r>
              <a:rPr lang="nb-NO" dirty="0" err="1"/>
              <a:t>molestie</a:t>
            </a:r>
            <a:r>
              <a:rPr lang="nb-NO" dirty="0"/>
              <a:t> </a:t>
            </a:r>
            <a:r>
              <a:rPr lang="nb-NO" dirty="0" err="1"/>
              <a:t>turpis</a:t>
            </a:r>
            <a:r>
              <a:rPr lang="nb-NO" dirty="0"/>
              <a:t> </a:t>
            </a:r>
            <a:r>
              <a:rPr lang="nb-NO" dirty="0" err="1"/>
              <a:t>sollicitudin</a:t>
            </a:r>
            <a:r>
              <a:rPr lang="nb-NO" dirty="0"/>
              <a:t> </a:t>
            </a:r>
            <a:r>
              <a:rPr lang="nb-NO" dirty="0" err="1"/>
              <a:t>dignissim</a:t>
            </a:r>
            <a:r>
              <a:rPr lang="nb-NO" dirty="0"/>
              <a:t>. </a:t>
            </a:r>
            <a:r>
              <a:rPr lang="nb-NO" dirty="0" err="1"/>
              <a:t>Curabitur</a:t>
            </a:r>
            <a:r>
              <a:rPr lang="nb-NO" dirty="0"/>
              <a:t> </a:t>
            </a:r>
            <a:r>
              <a:rPr lang="nb-NO" dirty="0" err="1"/>
              <a:t>dignissim</a:t>
            </a:r>
            <a:r>
              <a:rPr lang="nb-NO" dirty="0"/>
              <a:t>, nulla a </a:t>
            </a:r>
            <a:r>
              <a:rPr lang="nb-NO" dirty="0" err="1"/>
              <a:t>pellentesque</a:t>
            </a:r>
            <a:r>
              <a:rPr lang="nb-NO" dirty="0"/>
              <a:t> </a:t>
            </a:r>
            <a:r>
              <a:rPr lang="nb-NO" dirty="0" err="1"/>
              <a:t>rutrum</a:t>
            </a:r>
            <a:r>
              <a:rPr lang="nb-NO" dirty="0"/>
              <a:t>, </a:t>
            </a:r>
            <a:r>
              <a:rPr lang="nb-NO" dirty="0" err="1"/>
              <a:t>diam</a:t>
            </a:r>
            <a:r>
              <a:rPr lang="nb-NO" dirty="0"/>
              <a:t> </a:t>
            </a:r>
            <a:r>
              <a:rPr lang="nb-NO" dirty="0" err="1"/>
              <a:t>nisl</a:t>
            </a:r>
            <a:r>
              <a:rPr lang="nb-NO" dirty="0"/>
              <a:t> </a:t>
            </a:r>
            <a:r>
              <a:rPr lang="nb-NO" dirty="0" err="1"/>
              <a:t>imperdiet</a:t>
            </a:r>
            <a:r>
              <a:rPr lang="nb-NO" dirty="0"/>
              <a:t> mi, id </a:t>
            </a:r>
            <a:r>
              <a:rPr lang="nb-NO" dirty="0" err="1"/>
              <a:t>placerat</a:t>
            </a:r>
            <a:r>
              <a:rPr lang="nb-NO" dirty="0"/>
              <a:t> </a:t>
            </a:r>
            <a:r>
              <a:rPr lang="nb-NO" dirty="0" err="1"/>
              <a:t>ligula</a:t>
            </a:r>
            <a:r>
              <a:rPr lang="nb-NO" dirty="0"/>
              <a:t> </a:t>
            </a:r>
            <a:r>
              <a:rPr lang="nb-NO" dirty="0" err="1"/>
              <a:t>turpis</a:t>
            </a:r>
            <a:r>
              <a:rPr lang="nb-NO" dirty="0"/>
              <a:t> ut </a:t>
            </a:r>
            <a:r>
              <a:rPr lang="nb-NO" dirty="0" err="1"/>
              <a:t>metus</a:t>
            </a:r>
            <a:r>
              <a:rPr lang="nb-NO" dirty="0"/>
              <a:t>. </a:t>
            </a:r>
            <a:r>
              <a:rPr lang="nb-NO" dirty="0" err="1"/>
              <a:t>Nullam</a:t>
            </a:r>
            <a:r>
              <a:rPr lang="nb-NO" dirty="0"/>
              <a:t> </a:t>
            </a:r>
            <a:r>
              <a:rPr lang="nb-NO" dirty="0" err="1"/>
              <a:t>finibus</a:t>
            </a:r>
            <a:r>
              <a:rPr lang="nb-NO" dirty="0"/>
              <a:t> </a:t>
            </a:r>
            <a:r>
              <a:rPr lang="nb-NO" dirty="0" err="1"/>
              <a:t>nisl</a:t>
            </a:r>
            <a:r>
              <a:rPr lang="nb-NO" dirty="0"/>
              <a:t> </a:t>
            </a:r>
            <a:r>
              <a:rPr lang="nb-NO" dirty="0" err="1"/>
              <a:t>sit</a:t>
            </a:r>
            <a:r>
              <a:rPr lang="nb-NO" dirty="0"/>
              <a:t> </a:t>
            </a:r>
            <a:r>
              <a:rPr lang="nb-NO" dirty="0" err="1"/>
              <a:t>amet</a:t>
            </a:r>
            <a:r>
              <a:rPr lang="nb-NO" dirty="0"/>
              <a:t> </a:t>
            </a:r>
            <a:r>
              <a:rPr lang="nb-NO" dirty="0" err="1"/>
              <a:t>purus</a:t>
            </a:r>
            <a:r>
              <a:rPr lang="nb-NO" dirty="0"/>
              <a:t> </a:t>
            </a:r>
            <a:r>
              <a:rPr lang="nb-NO" dirty="0" err="1"/>
              <a:t>facilisis</a:t>
            </a:r>
            <a:r>
              <a:rPr lang="nb-NO" dirty="0"/>
              <a:t> dictum </a:t>
            </a:r>
            <a:r>
              <a:rPr lang="nb-NO" dirty="0" err="1"/>
              <a:t>sit</a:t>
            </a:r>
            <a:r>
              <a:rPr lang="nb-NO" dirty="0"/>
              <a:t> </a:t>
            </a:r>
            <a:r>
              <a:rPr lang="nb-NO" dirty="0" err="1"/>
              <a:t>amet</a:t>
            </a:r>
            <a:r>
              <a:rPr lang="nb-NO" dirty="0"/>
              <a:t> </a:t>
            </a:r>
            <a:r>
              <a:rPr lang="nb-NO" dirty="0" err="1"/>
              <a:t>quis</a:t>
            </a:r>
            <a:r>
              <a:rPr lang="nb-NO" dirty="0"/>
              <a:t> </a:t>
            </a:r>
            <a:r>
              <a:rPr lang="nb-NO" dirty="0" err="1"/>
              <a:t>diam</a:t>
            </a:r>
            <a:r>
              <a:rPr lang="nb-NO" dirty="0"/>
              <a:t>. </a:t>
            </a:r>
          </a:p>
        </p:txBody>
      </p:sp>
    </p:spTree>
    <p:extLst>
      <p:ext uri="{BB962C8B-B14F-4D97-AF65-F5344CB8AC3E}">
        <p14:creationId xmlns:p14="http://schemas.microsoft.com/office/powerpoint/2010/main" val="1049951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264F5-A37D-48AA-BCA7-E96719F30DEC}"/>
              </a:ext>
            </a:extLst>
          </p:cNvPr>
          <p:cNvSpPr>
            <a:spLocks noGrp="1"/>
          </p:cNvSpPr>
          <p:nvPr>
            <p:ph type="title"/>
          </p:nvPr>
        </p:nvSpPr>
        <p:spPr/>
        <p:txBody>
          <a:bodyPr/>
          <a:lstStyle/>
          <a:p>
            <a:r>
              <a:rPr lang="nb-NO" dirty="0"/>
              <a:t>Tittel</a:t>
            </a:r>
          </a:p>
        </p:txBody>
      </p:sp>
      <p:sp>
        <p:nvSpPr>
          <p:cNvPr id="3" name="Content Placeholder 2">
            <a:extLst>
              <a:ext uri="{FF2B5EF4-FFF2-40B4-BE49-F238E27FC236}">
                <a16:creationId xmlns:a16="http://schemas.microsoft.com/office/drawing/2014/main" id="{5560DE7B-797D-64DC-AEEA-C38D32F40070}"/>
              </a:ext>
            </a:extLst>
          </p:cNvPr>
          <p:cNvSpPr>
            <a:spLocks noGrp="1"/>
          </p:cNvSpPr>
          <p:nvPr>
            <p:ph idx="1"/>
          </p:nvPr>
        </p:nvSpPr>
        <p:spPr/>
        <p:txBody>
          <a:bodyPr/>
          <a:lstStyle/>
          <a:p>
            <a:r>
              <a:rPr lang="nb-NO" dirty="0" err="1"/>
              <a:t>Lorem</a:t>
            </a:r>
            <a:r>
              <a:rPr lang="nb-NO" dirty="0"/>
              <a:t> </a:t>
            </a:r>
            <a:r>
              <a:rPr lang="nb-NO" dirty="0" err="1"/>
              <a:t>ipsum</a:t>
            </a:r>
            <a:r>
              <a:rPr lang="nb-NO" dirty="0"/>
              <a:t> </a:t>
            </a:r>
            <a:r>
              <a:rPr lang="nb-NO" dirty="0" err="1"/>
              <a:t>dolor</a:t>
            </a:r>
            <a:r>
              <a:rPr lang="nb-NO" dirty="0"/>
              <a:t> </a:t>
            </a:r>
            <a:r>
              <a:rPr lang="nb-NO" dirty="0" err="1"/>
              <a:t>sit</a:t>
            </a:r>
            <a:r>
              <a:rPr lang="nb-NO" dirty="0"/>
              <a:t> </a:t>
            </a:r>
            <a:r>
              <a:rPr lang="nb-NO" dirty="0" err="1"/>
              <a:t>amet</a:t>
            </a:r>
            <a:r>
              <a:rPr lang="nb-NO" dirty="0"/>
              <a:t>, </a:t>
            </a:r>
            <a:r>
              <a:rPr lang="nb-NO" dirty="0" err="1"/>
              <a:t>consectetur</a:t>
            </a:r>
            <a:r>
              <a:rPr lang="nb-NO" dirty="0"/>
              <a:t> </a:t>
            </a:r>
            <a:r>
              <a:rPr lang="nb-NO" dirty="0" err="1"/>
              <a:t>adipiscing</a:t>
            </a:r>
            <a:r>
              <a:rPr lang="nb-NO" dirty="0"/>
              <a:t> </a:t>
            </a:r>
            <a:r>
              <a:rPr lang="nb-NO" dirty="0" err="1"/>
              <a:t>elit</a:t>
            </a:r>
            <a:r>
              <a:rPr lang="nb-NO" dirty="0"/>
              <a:t>. </a:t>
            </a:r>
            <a:r>
              <a:rPr lang="nb-NO" dirty="0" err="1"/>
              <a:t>Praesent</a:t>
            </a:r>
            <a:r>
              <a:rPr lang="nb-NO" dirty="0"/>
              <a:t> </a:t>
            </a:r>
            <a:r>
              <a:rPr lang="nb-NO" dirty="0" err="1"/>
              <a:t>suscipit</a:t>
            </a:r>
            <a:r>
              <a:rPr lang="nb-NO" dirty="0"/>
              <a:t> </a:t>
            </a:r>
            <a:r>
              <a:rPr lang="nb-NO" dirty="0" err="1"/>
              <a:t>metus</a:t>
            </a:r>
            <a:r>
              <a:rPr lang="nb-NO" dirty="0"/>
              <a:t> vitae </a:t>
            </a:r>
            <a:r>
              <a:rPr lang="nb-NO" dirty="0" err="1"/>
              <a:t>turpis</a:t>
            </a:r>
            <a:r>
              <a:rPr lang="nb-NO" dirty="0"/>
              <a:t> </a:t>
            </a:r>
            <a:r>
              <a:rPr lang="nb-NO" dirty="0" err="1"/>
              <a:t>euismod</a:t>
            </a:r>
            <a:r>
              <a:rPr lang="nb-NO" dirty="0"/>
              <a:t> </a:t>
            </a:r>
            <a:r>
              <a:rPr lang="nb-NO" dirty="0" err="1"/>
              <a:t>efficitur</a:t>
            </a:r>
            <a:r>
              <a:rPr lang="nb-NO" dirty="0"/>
              <a:t>. </a:t>
            </a:r>
            <a:r>
              <a:rPr lang="nb-NO" dirty="0" err="1"/>
              <a:t>Fusce</a:t>
            </a:r>
            <a:r>
              <a:rPr lang="nb-NO" dirty="0"/>
              <a:t> </a:t>
            </a:r>
            <a:r>
              <a:rPr lang="nb-NO" dirty="0" err="1"/>
              <a:t>congue</a:t>
            </a:r>
            <a:r>
              <a:rPr lang="nb-NO" dirty="0"/>
              <a:t> </a:t>
            </a:r>
            <a:r>
              <a:rPr lang="nb-NO" dirty="0" err="1"/>
              <a:t>tempor</a:t>
            </a:r>
            <a:r>
              <a:rPr lang="nb-NO" dirty="0"/>
              <a:t> </a:t>
            </a:r>
            <a:r>
              <a:rPr lang="nb-NO" dirty="0" err="1"/>
              <a:t>lorem</a:t>
            </a:r>
            <a:r>
              <a:rPr lang="nb-NO" dirty="0"/>
              <a:t>, et </a:t>
            </a:r>
            <a:r>
              <a:rPr lang="nb-NO" dirty="0" err="1"/>
              <a:t>ornare</a:t>
            </a:r>
            <a:r>
              <a:rPr lang="nb-NO" dirty="0"/>
              <a:t> </a:t>
            </a:r>
            <a:r>
              <a:rPr lang="nb-NO" dirty="0" err="1"/>
              <a:t>nunc</a:t>
            </a:r>
            <a:r>
              <a:rPr lang="nb-NO" dirty="0"/>
              <a:t> </a:t>
            </a:r>
            <a:r>
              <a:rPr lang="nb-NO" dirty="0" err="1"/>
              <a:t>convallis</a:t>
            </a:r>
            <a:r>
              <a:rPr lang="nb-NO" dirty="0"/>
              <a:t> sed. </a:t>
            </a:r>
            <a:r>
              <a:rPr lang="nb-NO" dirty="0" err="1"/>
              <a:t>Duis</a:t>
            </a:r>
            <a:r>
              <a:rPr lang="nb-NO" dirty="0"/>
              <a:t> </a:t>
            </a:r>
            <a:r>
              <a:rPr lang="nb-NO" dirty="0" err="1"/>
              <a:t>sit</a:t>
            </a:r>
            <a:r>
              <a:rPr lang="nb-NO" dirty="0"/>
              <a:t> </a:t>
            </a:r>
            <a:r>
              <a:rPr lang="nb-NO" dirty="0" err="1"/>
              <a:t>amet</a:t>
            </a:r>
            <a:r>
              <a:rPr lang="nb-NO" dirty="0"/>
              <a:t> </a:t>
            </a:r>
            <a:r>
              <a:rPr lang="nb-NO" dirty="0" err="1"/>
              <a:t>odio</a:t>
            </a:r>
            <a:r>
              <a:rPr lang="nb-NO" dirty="0"/>
              <a:t> </a:t>
            </a:r>
            <a:r>
              <a:rPr lang="nb-NO" dirty="0" err="1"/>
              <a:t>dui</a:t>
            </a:r>
            <a:r>
              <a:rPr lang="nb-NO" dirty="0"/>
              <a:t>. Maecenas </a:t>
            </a:r>
            <a:r>
              <a:rPr lang="nb-NO" dirty="0" err="1"/>
              <a:t>pharetra</a:t>
            </a:r>
            <a:r>
              <a:rPr lang="nb-NO" dirty="0"/>
              <a:t> </a:t>
            </a:r>
            <a:r>
              <a:rPr lang="nb-NO" dirty="0" err="1"/>
              <a:t>imperdiet</a:t>
            </a:r>
            <a:r>
              <a:rPr lang="nb-NO" dirty="0"/>
              <a:t> </a:t>
            </a:r>
            <a:r>
              <a:rPr lang="nb-NO" dirty="0" err="1"/>
              <a:t>ornare</a:t>
            </a:r>
            <a:r>
              <a:rPr lang="nb-NO" dirty="0"/>
              <a:t>. Maecenas </a:t>
            </a:r>
            <a:r>
              <a:rPr lang="nb-NO" dirty="0" err="1"/>
              <a:t>fermentum</a:t>
            </a:r>
            <a:r>
              <a:rPr lang="nb-NO" dirty="0"/>
              <a:t> </a:t>
            </a:r>
            <a:r>
              <a:rPr lang="nb-NO" dirty="0" err="1"/>
              <a:t>leo</a:t>
            </a:r>
            <a:r>
              <a:rPr lang="nb-NO" dirty="0"/>
              <a:t> </a:t>
            </a:r>
            <a:r>
              <a:rPr lang="nb-NO" dirty="0" err="1"/>
              <a:t>nibh</a:t>
            </a:r>
            <a:r>
              <a:rPr lang="nb-NO" dirty="0"/>
              <a:t>, id </a:t>
            </a:r>
            <a:r>
              <a:rPr lang="nb-NO" dirty="0" err="1"/>
              <a:t>molestie</a:t>
            </a:r>
            <a:r>
              <a:rPr lang="nb-NO" dirty="0"/>
              <a:t> </a:t>
            </a:r>
            <a:r>
              <a:rPr lang="nb-NO" dirty="0" err="1"/>
              <a:t>turpis</a:t>
            </a:r>
            <a:r>
              <a:rPr lang="nb-NO" dirty="0"/>
              <a:t> </a:t>
            </a:r>
            <a:r>
              <a:rPr lang="nb-NO" dirty="0" err="1"/>
              <a:t>sollicitudin</a:t>
            </a:r>
            <a:r>
              <a:rPr lang="nb-NO" dirty="0"/>
              <a:t> </a:t>
            </a:r>
            <a:r>
              <a:rPr lang="nb-NO" dirty="0" err="1"/>
              <a:t>dignissim</a:t>
            </a:r>
            <a:r>
              <a:rPr lang="nb-NO" dirty="0"/>
              <a:t>. </a:t>
            </a:r>
            <a:r>
              <a:rPr lang="nb-NO" dirty="0" err="1"/>
              <a:t>Curabitur</a:t>
            </a:r>
            <a:r>
              <a:rPr lang="nb-NO" dirty="0"/>
              <a:t> </a:t>
            </a:r>
            <a:r>
              <a:rPr lang="nb-NO" dirty="0" err="1"/>
              <a:t>dignissim</a:t>
            </a:r>
            <a:r>
              <a:rPr lang="nb-NO" dirty="0"/>
              <a:t>, nulla a </a:t>
            </a:r>
            <a:r>
              <a:rPr lang="nb-NO" dirty="0" err="1"/>
              <a:t>pellentesque</a:t>
            </a:r>
            <a:r>
              <a:rPr lang="nb-NO" dirty="0"/>
              <a:t> </a:t>
            </a:r>
            <a:r>
              <a:rPr lang="nb-NO" dirty="0" err="1"/>
              <a:t>rutrum</a:t>
            </a:r>
            <a:r>
              <a:rPr lang="nb-NO" dirty="0"/>
              <a:t>, </a:t>
            </a:r>
            <a:r>
              <a:rPr lang="nb-NO" dirty="0" err="1"/>
              <a:t>diam</a:t>
            </a:r>
            <a:r>
              <a:rPr lang="nb-NO" dirty="0"/>
              <a:t> </a:t>
            </a:r>
            <a:r>
              <a:rPr lang="nb-NO" dirty="0" err="1"/>
              <a:t>nisl</a:t>
            </a:r>
            <a:r>
              <a:rPr lang="nb-NO" dirty="0"/>
              <a:t> </a:t>
            </a:r>
            <a:r>
              <a:rPr lang="nb-NO" dirty="0" err="1"/>
              <a:t>imperdiet</a:t>
            </a:r>
            <a:r>
              <a:rPr lang="nb-NO" dirty="0"/>
              <a:t> mi, id </a:t>
            </a:r>
            <a:r>
              <a:rPr lang="nb-NO" dirty="0" err="1"/>
              <a:t>placerat</a:t>
            </a:r>
            <a:r>
              <a:rPr lang="nb-NO" dirty="0"/>
              <a:t> </a:t>
            </a:r>
            <a:r>
              <a:rPr lang="nb-NO" dirty="0" err="1"/>
              <a:t>ligula</a:t>
            </a:r>
            <a:r>
              <a:rPr lang="nb-NO" dirty="0"/>
              <a:t> </a:t>
            </a:r>
            <a:r>
              <a:rPr lang="nb-NO" dirty="0" err="1"/>
              <a:t>turpis</a:t>
            </a:r>
            <a:r>
              <a:rPr lang="nb-NO" dirty="0"/>
              <a:t> ut </a:t>
            </a:r>
            <a:r>
              <a:rPr lang="nb-NO" dirty="0" err="1"/>
              <a:t>metus</a:t>
            </a:r>
            <a:r>
              <a:rPr lang="nb-NO" dirty="0"/>
              <a:t>. </a:t>
            </a:r>
            <a:r>
              <a:rPr lang="nb-NO" dirty="0" err="1"/>
              <a:t>Nullam</a:t>
            </a:r>
            <a:r>
              <a:rPr lang="nb-NO" dirty="0"/>
              <a:t> </a:t>
            </a:r>
            <a:r>
              <a:rPr lang="nb-NO" dirty="0" err="1"/>
              <a:t>finibus</a:t>
            </a:r>
            <a:r>
              <a:rPr lang="nb-NO" dirty="0"/>
              <a:t> </a:t>
            </a:r>
            <a:r>
              <a:rPr lang="nb-NO" dirty="0" err="1"/>
              <a:t>nisl</a:t>
            </a:r>
            <a:r>
              <a:rPr lang="nb-NO" dirty="0"/>
              <a:t> </a:t>
            </a:r>
            <a:r>
              <a:rPr lang="nb-NO" dirty="0" err="1"/>
              <a:t>sit</a:t>
            </a:r>
            <a:r>
              <a:rPr lang="nb-NO" dirty="0"/>
              <a:t> </a:t>
            </a:r>
            <a:r>
              <a:rPr lang="nb-NO" dirty="0" err="1"/>
              <a:t>amet</a:t>
            </a:r>
            <a:r>
              <a:rPr lang="nb-NO" dirty="0"/>
              <a:t> </a:t>
            </a:r>
            <a:r>
              <a:rPr lang="nb-NO" dirty="0" err="1"/>
              <a:t>purus</a:t>
            </a:r>
            <a:r>
              <a:rPr lang="nb-NO" dirty="0"/>
              <a:t> </a:t>
            </a:r>
            <a:r>
              <a:rPr lang="nb-NO" dirty="0" err="1"/>
              <a:t>facilisis</a:t>
            </a:r>
            <a:r>
              <a:rPr lang="nb-NO" dirty="0"/>
              <a:t> dictum </a:t>
            </a:r>
            <a:r>
              <a:rPr lang="nb-NO" dirty="0" err="1"/>
              <a:t>sit</a:t>
            </a:r>
            <a:r>
              <a:rPr lang="nb-NO" dirty="0"/>
              <a:t> </a:t>
            </a:r>
            <a:r>
              <a:rPr lang="nb-NO" dirty="0" err="1"/>
              <a:t>amet</a:t>
            </a:r>
            <a:r>
              <a:rPr lang="nb-NO" dirty="0"/>
              <a:t> </a:t>
            </a:r>
            <a:r>
              <a:rPr lang="nb-NO" dirty="0" err="1"/>
              <a:t>quis</a:t>
            </a:r>
            <a:r>
              <a:rPr lang="nb-NO" dirty="0"/>
              <a:t> </a:t>
            </a:r>
            <a:r>
              <a:rPr lang="nb-NO" dirty="0" err="1"/>
              <a:t>diam</a:t>
            </a:r>
            <a:r>
              <a:rPr lang="nb-NO" dirty="0"/>
              <a:t>. </a:t>
            </a:r>
          </a:p>
          <a:p>
            <a:endParaRPr lang="nb-NO" dirty="0"/>
          </a:p>
        </p:txBody>
      </p:sp>
    </p:spTree>
    <p:extLst>
      <p:ext uri="{BB962C8B-B14F-4D97-AF65-F5344CB8AC3E}">
        <p14:creationId xmlns:p14="http://schemas.microsoft.com/office/powerpoint/2010/main" val="2345220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tema">
  <a:themeElements>
    <a:clrScheme name="RKBU Vest">
      <a:dk1>
        <a:srgbClr val="000000"/>
      </a:dk1>
      <a:lt1>
        <a:srgbClr val="FFFFFF"/>
      </a:lt1>
      <a:dk2>
        <a:srgbClr val="0E1940"/>
      </a:dk2>
      <a:lt2>
        <a:srgbClr val="F9F2E5"/>
      </a:lt2>
      <a:accent1>
        <a:srgbClr val="820057"/>
      </a:accent1>
      <a:accent2>
        <a:srgbClr val="3408AC"/>
      </a:accent2>
      <a:accent3>
        <a:srgbClr val="E6CCDD"/>
      </a:accent3>
      <a:accent4>
        <a:srgbClr val="007075"/>
      </a:accent4>
      <a:accent5>
        <a:srgbClr val="80B7BA"/>
      </a:accent5>
      <a:accent6>
        <a:srgbClr val="F9F2E5"/>
      </a:accent6>
      <a:hlink>
        <a:srgbClr val="0563C1"/>
      </a:hlink>
      <a:folHlink>
        <a:srgbClr val="954F72"/>
      </a:folHlink>
    </a:clrScheme>
    <a:fontScheme name="Sirkul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5" id="{A74FAA0A-DB6B-48E2-B0A2-8EA32FE8FD72}" vid="{D5345C00-711B-473C-806A-9896997EF666}"/>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24D5A8A7C47E4D4BBE419717FDA9E868" ma:contentTypeVersion="13" ma:contentTypeDescription="Opprett et nytt dokument." ma:contentTypeScope="" ma:versionID="8e4f7bfb54deed522a5d4c3634d2db97">
  <xsd:schema xmlns:xsd="http://www.w3.org/2001/XMLSchema" xmlns:xs="http://www.w3.org/2001/XMLSchema" xmlns:p="http://schemas.microsoft.com/office/2006/metadata/properties" xmlns:ns2="21a01e88-3c40-45db-9c86-1872c653f36f" xmlns:ns3="fff8ef7e-b040-495b-99b9-10de3ff57eb9" targetNamespace="http://schemas.microsoft.com/office/2006/metadata/properties" ma:root="true" ma:fieldsID="87e44a9a297e9b34003f2f80189de085" ns2:_="" ns3:_="">
    <xsd:import namespace="21a01e88-3c40-45db-9c86-1872c653f36f"/>
    <xsd:import namespace="fff8ef7e-b040-495b-99b9-10de3ff57eb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a01e88-3c40-45db-9c86-1872c653f3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ff8ef7e-b040-495b-99b9-10de3ff57eb9" elementFormDefault="qualified">
    <xsd:import namespace="http://schemas.microsoft.com/office/2006/documentManagement/types"/>
    <xsd:import namespace="http://schemas.microsoft.com/office/infopath/2007/PartnerControls"/>
    <xsd:element name="SharedWithUsers" ma:index="13"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A4B70E7-E9FD-47A1-AE5F-20AAAD07A7EF}">
  <ds:schemaRefs>
    <ds:schemaRef ds:uri="http://schemas.microsoft.com/sharepoint/v3/contenttype/forms"/>
  </ds:schemaRefs>
</ds:datastoreItem>
</file>

<file path=customXml/itemProps2.xml><?xml version="1.0" encoding="utf-8"?>
<ds:datastoreItem xmlns:ds="http://schemas.openxmlformats.org/officeDocument/2006/customXml" ds:itemID="{72CE1DE5-6BF6-4E06-9B86-811C1D88DF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a01e88-3c40-45db-9c86-1872c653f36f"/>
    <ds:schemaRef ds:uri="fff8ef7e-b040-495b-99b9-10de3ff57e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EF502B4-E362-4B31-9263-462443387A9C}">
  <ds:schemaRefs>
    <ds:schemaRef ds:uri="http://schemas.microsoft.com/office/2006/metadata/properties"/>
    <ds:schemaRef ds:uri="http://schemas.microsoft.com/office/infopath/2007/PartnerControls"/>
    <ds:schemaRef ds:uri="3b00a67f-9791-437e-b702-303a706ea042"/>
    <ds:schemaRef ds:uri="7dc3d6ed-56f1-49b6-b310-0ff680cfe62a"/>
  </ds:schemaRefs>
</ds:datastoreItem>
</file>

<file path=docProps/app.xml><?xml version="1.0" encoding="utf-8"?>
<Properties xmlns="http://schemas.openxmlformats.org/officeDocument/2006/extended-properties" xmlns:vt="http://schemas.openxmlformats.org/officeDocument/2006/docPropsVTypes">
  <Template/>
  <TotalTime>1433</TotalTime>
  <Words>713</Words>
  <Application>Microsoft Macintosh PowerPoint</Application>
  <PresentationFormat>Widescreen</PresentationFormat>
  <Paragraphs>43</Paragraphs>
  <Slides>24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Office-tema</vt:lpstr>
      <vt:lpstr>Tittel</vt:lpstr>
      <vt:lpstr>Tittel</vt:lpstr>
      <vt:lpstr>Tittel</vt:lpstr>
      <vt:lpstr>Tittel</vt:lpstr>
      <vt:lpstr>Tittel</vt:lpstr>
      <vt:lpstr>Tittel</vt:lpstr>
      <vt:lpstr>Tittel </vt:lpstr>
      <vt:lpstr>Tittel</vt:lpstr>
      <vt:lpstr>Tittel</vt:lpstr>
      <vt:lpstr>Tittel</vt:lpstr>
      <vt:lpstr>Tittel</vt:lpstr>
      <vt:lpstr>Tittel</vt:lpstr>
      <vt:lpstr>Tittel</vt:lpstr>
      <vt:lpstr>«Lorem ipsum dolor sit amet, consectetur adipiscing elit. Praesent suscipit metus vitae turpis euismod efficitur. Fusce congue tempor lorem, et ornare nunc convallis sed.»</vt:lpstr>
      <vt:lpstr>Tittel</vt:lpstr>
      <vt:lpstr>Space for tittle of the project that is that long and goes on until here</vt:lpstr>
      <vt:lpstr>PowerPoint Presentation</vt:lpstr>
      <vt:lpstr>PowerPoint Presentation</vt:lpstr>
      <vt:lpstr>Space for tittle of the project that is that long and goes on until here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ania</dc:creator>
  <cp:lastModifiedBy>ania</cp:lastModifiedBy>
  <cp:revision>29</cp:revision>
  <dcterms:created xsi:type="dcterms:W3CDTF">2023-11-15T08:38:56Z</dcterms:created>
  <dcterms:modified xsi:type="dcterms:W3CDTF">2024-01-05T14:40:27Z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0x01010024D5A8A7C47E4D4BBE419717FDA9E868</vt:lpwstr>
  </property>
  <property fmtid="{D5CDD505-2E9C-101B-9397-08002B2CF9AE}" pid="3" name="MediaServiceImageTags">
    <vt:lpwstr/>
  </property>
</Properties>
</file>