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21382038" cy="3027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B0"/>
    <a:srgbClr val="3A2D87"/>
    <a:srgbClr val="E7F4F6"/>
    <a:srgbClr val="E9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569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0251-F3FC-4B48-8696-FA881758D525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CC362-EDA5-42A7-BC77-D8C6C5D67F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17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KBU Ve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4F4C2D40-530E-4F83-9D71-3BCD7C9EFC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E61480D2-A8DA-48D6-BF8D-CB382A03B93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pic>
        <p:nvPicPr>
          <p:cNvPr id="40" name="Bilde 39">
            <a:extLst>
              <a:ext uri="{FF2B5EF4-FFF2-40B4-BE49-F238E27FC236}">
                <a16:creationId xmlns:a16="http://schemas.microsoft.com/office/drawing/2014/main" id="{FA18947C-2B32-6E4E-AADA-5DD54F3352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03774" y="914526"/>
            <a:ext cx="18288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1700" y="28813351"/>
            <a:ext cx="12900650" cy="43088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>
              <a:defRPr sz="220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sp>
        <p:nvSpPr>
          <p:cNvPr id="7" name="Plassholder for tittel 6">
            <a:extLst>
              <a:ext uri="{FF2B5EF4-FFF2-40B4-BE49-F238E27FC236}">
                <a16:creationId xmlns:a16="http://schemas.microsoft.com/office/drawing/2014/main" id="{1F1ADD14-8AF5-4063-A676-41A7BD76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8441988" cy="1034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FEDA526-6B19-41F8-A806-F522643B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" y="7181850"/>
            <a:ext cx="6538595" cy="6207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Ro te </a:t>
            </a:r>
            <a:r>
              <a:rPr lang="nb-NO" dirty="0" err="1"/>
              <a:t>volor</a:t>
            </a:r>
            <a:r>
              <a:rPr lang="nb-NO" dirty="0"/>
              <a:t> </a:t>
            </a:r>
            <a:r>
              <a:rPr lang="nb-NO" dirty="0" err="1"/>
              <a:t>ate</a:t>
            </a:r>
            <a:r>
              <a:rPr lang="nb-NO" dirty="0"/>
              <a:t> </a:t>
            </a:r>
            <a:r>
              <a:rPr lang="nb-NO" dirty="0" err="1"/>
              <a:t>doluptas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faccupt</a:t>
            </a:r>
            <a:r>
              <a:rPr lang="nb-NO" dirty="0"/>
              <a:t> </a:t>
            </a:r>
            <a:r>
              <a:rPr lang="nb-NO" dirty="0" err="1"/>
              <a:t>atetum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ut </a:t>
            </a:r>
            <a:r>
              <a:rPr lang="nb-NO" dirty="0" err="1"/>
              <a:t>laccus</a:t>
            </a:r>
            <a:r>
              <a:rPr lang="nb-NO" dirty="0"/>
              <a:t>,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molorrovid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doluptium</a:t>
            </a:r>
            <a:r>
              <a:rPr lang="nb-NO" dirty="0"/>
              <a:t> si </a:t>
            </a:r>
            <a:r>
              <a:rPr lang="nb-NO" dirty="0" err="1"/>
              <a:t>dolorem</a:t>
            </a:r>
            <a:r>
              <a:rPr lang="nb-NO" dirty="0"/>
              <a:t> est, </a:t>
            </a:r>
            <a:r>
              <a:rPr lang="nb-NO" dirty="0" err="1"/>
              <a:t>corro</a:t>
            </a:r>
            <a:r>
              <a:rPr lang="nb-NO" dirty="0"/>
              <a:t> </a:t>
            </a:r>
            <a:r>
              <a:rPr lang="nb-NO" dirty="0" err="1"/>
              <a:t>magnati</a:t>
            </a:r>
            <a:r>
              <a:rPr lang="nb-NO" dirty="0"/>
              <a:t> </a:t>
            </a:r>
            <a:r>
              <a:rPr lang="nb-NO" dirty="0" err="1"/>
              <a:t>onserit</a:t>
            </a:r>
            <a:r>
              <a:rPr lang="nb-NO" dirty="0"/>
              <a:t> </a:t>
            </a:r>
            <a:r>
              <a:rPr lang="nb-NO" dirty="0" err="1"/>
              <a:t>incipis</a:t>
            </a:r>
            <a:r>
              <a:rPr lang="nb-NO" dirty="0"/>
              <a:t> </a:t>
            </a:r>
            <a:r>
              <a:rPr lang="nb-NO" dirty="0" err="1"/>
              <a:t>sequunt</a:t>
            </a:r>
            <a:r>
              <a:rPr lang="nb-NO" dirty="0"/>
              <a:t> </a:t>
            </a:r>
            <a:r>
              <a:rPr lang="nb-NO" dirty="0" err="1"/>
              <a:t>alit</a:t>
            </a:r>
            <a:r>
              <a:rPr lang="nb-NO" dirty="0"/>
              <a:t> lam </a:t>
            </a:r>
            <a:r>
              <a:rPr lang="nb-NO" dirty="0" err="1"/>
              <a:t>faciumq</a:t>
            </a:r>
            <a:r>
              <a:rPr lang="nb-NO" dirty="0"/>
              <a:t> </a:t>
            </a:r>
            <a:r>
              <a:rPr lang="nb-NO" dirty="0" err="1"/>
              <a:t>uisitiusapic</a:t>
            </a:r>
            <a:r>
              <a:rPr lang="nb-NO" dirty="0"/>
              <a:t> te dis re </a:t>
            </a:r>
            <a:r>
              <a:rPr lang="nb-NO" dirty="0" err="1"/>
              <a:t>parchitas</a:t>
            </a:r>
            <a:r>
              <a:rPr lang="nb-NO" dirty="0"/>
              <a:t> </a:t>
            </a:r>
            <a:r>
              <a:rPr lang="nb-NO" dirty="0" err="1"/>
              <a:t>dolor</a:t>
            </a:r>
            <a:r>
              <a:rPr lang="nb-NO" dirty="0"/>
              <a:t> </a:t>
            </a:r>
            <a:r>
              <a:rPr lang="nb-NO" dirty="0" err="1"/>
              <a:t>arit</a:t>
            </a:r>
            <a:r>
              <a:rPr lang="nb-NO" dirty="0"/>
              <a:t> </a:t>
            </a:r>
            <a:r>
              <a:rPr lang="nb-NO" dirty="0" err="1"/>
              <a:t>minum</a:t>
            </a:r>
            <a:r>
              <a:rPr lang="nb-NO" dirty="0"/>
              <a:t> re </a:t>
            </a:r>
            <a:r>
              <a:rPr lang="nb-NO" dirty="0" err="1"/>
              <a:t>sini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nonseque</a:t>
            </a:r>
            <a:r>
              <a:rPr lang="nb-NO" dirty="0"/>
              <a:t> nit ut </a:t>
            </a:r>
            <a:r>
              <a:rPr lang="nb-NO" dirty="0" err="1"/>
              <a:t>hiliqui</a:t>
            </a:r>
            <a:r>
              <a:rPr lang="nb-NO" dirty="0"/>
              <a:t> </a:t>
            </a:r>
            <a:r>
              <a:rPr lang="nb-NO" dirty="0" err="1"/>
              <a:t>verum</a:t>
            </a:r>
            <a:r>
              <a:rPr lang="nb-NO" dirty="0"/>
              <a:t> est, est </a:t>
            </a:r>
            <a:r>
              <a:rPr lang="nb-NO" dirty="0" err="1"/>
              <a:t>ditasim</a:t>
            </a:r>
            <a:r>
              <a:rPr lang="nb-NO" dirty="0"/>
              <a:t> </a:t>
            </a:r>
            <a:r>
              <a:rPr lang="nb-NO" dirty="0" err="1"/>
              <a:t>rehendis</a:t>
            </a:r>
            <a:r>
              <a:rPr lang="nb-NO" dirty="0"/>
              <a:t> </a:t>
            </a:r>
            <a:r>
              <a:rPr lang="nb-NO" dirty="0" err="1"/>
              <a:t>denis</a:t>
            </a:r>
            <a:r>
              <a:rPr lang="nb-NO" dirty="0"/>
              <a:t> nis ut </a:t>
            </a:r>
            <a:r>
              <a:rPr lang="nb-NO" dirty="0" err="1"/>
              <a:t>molupta</a:t>
            </a:r>
            <a:r>
              <a:rPr lang="nb-NO" dirty="0"/>
              <a:t> </a:t>
            </a:r>
            <a:r>
              <a:rPr lang="nb-NO" dirty="0" err="1"/>
              <a:t>spernam</a:t>
            </a:r>
            <a:r>
              <a:rPr lang="nb-NO" dirty="0"/>
              <a:t> </a:t>
            </a:r>
            <a:r>
              <a:rPr lang="nb-NO" dirty="0" err="1"/>
              <a:t>idusda</a:t>
            </a:r>
            <a:r>
              <a:rPr lang="nb-NO" dirty="0"/>
              <a:t> cor </a:t>
            </a:r>
            <a:r>
              <a:rPr lang="nb-NO" dirty="0" err="1"/>
              <a:t>sectur</a:t>
            </a:r>
            <a:r>
              <a:rPr lang="nb-NO" dirty="0"/>
              <a:t> res et </a:t>
            </a:r>
            <a:r>
              <a:rPr lang="nb-NO" dirty="0" err="1"/>
              <a:t>omnit</a:t>
            </a:r>
            <a:r>
              <a:rPr lang="nb-NO" dirty="0"/>
              <a:t>, tem fuga. </a:t>
            </a:r>
          </a:p>
          <a:p>
            <a:pPr lvl="0"/>
            <a:r>
              <a:rPr lang="nb-NO" dirty="0"/>
              <a:t>Nem </a:t>
            </a:r>
            <a:r>
              <a:rPr lang="nb-NO" dirty="0" err="1"/>
              <a:t>quae</a:t>
            </a:r>
            <a:r>
              <a:rPr lang="nb-NO" dirty="0"/>
              <a:t>. </a:t>
            </a:r>
            <a:r>
              <a:rPr lang="nb-NO" dirty="0" err="1"/>
              <a:t>Ota</a:t>
            </a:r>
            <a:r>
              <a:rPr lang="nb-NO" dirty="0"/>
              <a:t> nem </a:t>
            </a:r>
            <a:r>
              <a:rPr lang="nb-NO" dirty="0" err="1"/>
              <a:t>eligende</a:t>
            </a:r>
            <a:r>
              <a:rPr lang="nb-NO" dirty="0"/>
              <a:t>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pratquam</a:t>
            </a:r>
            <a:r>
              <a:rPr lang="nb-NO" dirty="0"/>
              <a:t> non </a:t>
            </a:r>
            <a:r>
              <a:rPr lang="nb-NO" dirty="0" err="1"/>
              <a:t>nimin</a:t>
            </a:r>
            <a:r>
              <a:rPr lang="nb-NO" dirty="0"/>
              <a:t> </a:t>
            </a:r>
            <a:r>
              <a:rPr lang="nb-NO" dirty="0" err="1"/>
              <a:t>rehenih</a:t>
            </a:r>
            <a:r>
              <a:rPr lang="nb-NO" dirty="0"/>
              <a:t> </a:t>
            </a:r>
            <a:r>
              <a:rPr lang="nb-NO" dirty="0" err="1"/>
              <a:t>iliquo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fugiatiur</a:t>
            </a:r>
            <a:r>
              <a:rPr lang="nb-NO" dirty="0"/>
              <a:t> as volum </a:t>
            </a:r>
            <a:r>
              <a:rPr lang="nb-NO" dirty="0" err="1"/>
              <a:t>nonsed</a:t>
            </a:r>
            <a:r>
              <a:rPr lang="nb-NO" dirty="0"/>
              <a:t> es </a:t>
            </a:r>
            <a:r>
              <a:rPr lang="nb-NO" dirty="0" err="1"/>
              <a:t>nosam</a:t>
            </a:r>
            <a:r>
              <a:rPr lang="nb-NO" dirty="0"/>
              <a:t> nus con re </a:t>
            </a:r>
            <a:r>
              <a:rPr lang="nb-NO" dirty="0" err="1"/>
              <a:t>odia</a:t>
            </a:r>
            <a:r>
              <a:rPr lang="nb-NO" dirty="0"/>
              <a:t> cor a </a:t>
            </a:r>
            <a:r>
              <a:rPr lang="nb-NO" dirty="0" err="1"/>
              <a:t>poratem</a:t>
            </a:r>
            <a:r>
              <a:rPr lang="nb-NO" dirty="0"/>
              <a:t> </a:t>
            </a:r>
            <a:r>
              <a:rPr lang="nb-NO" dirty="0" err="1"/>
              <a:t>facesci</a:t>
            </a:r>
            <a:r>
              <a:rPr lang="nb-NO" dirty="0"/>
              <a:t> </a:t>
            </a:r>
            <a:r>
              <a:rPr lang="nb-NO" dirty="0" err="1"/>
              <a:t>untiata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serae</a:t>
            </a:r>
            <a:r>
              <a:rPr lang="nb-NO" dirty="0"/>
              <a:t> </a:t>
            </a:r>
            <a:r>
              <a:rPr lang="nb-NO" dirty="0" err="1"/>
              <a:t>volorpore</a:t>
            </a:r>
            <a:r>
              <a:rPr lang="nb-NO" dirty="0"/>
              <a:t>, ut </a:t>
            </a:r>
            <a:r>
              <a:rPr lang="nb-NO" dirty="0" err="1"/>
              <a:t>quaes</a:t>
            </a:r>
            <a:r>
              <a:rPr lang="nb-NO" dirty="0"/>
              <a:t> </a:t>
            </a:r>
            <a:r>
              <a:rPr lang="nb-NO" dirty="0" err="1"/>
              <a:t>sequides</a:t>
            </a:r>
            <a:r>
              <a:rPr lang="nb-NO" dirty="0"/>
              <a:t> </a:t>
            </a:r>
            <a:r>
              <a:rPr lang="nb-NO" dirty="0" err="1"/>
              <a:t>nimporiatur</a:t>
            </a:r>
            <a:r>
              <a:rPr lang="nb-NO" dirty="0"/>
              <a:t> </a:t>
            </a:r>
            <a:r>
              <a:rPr lang="nb-NO" dirty="0" err="1"/>
              <a:t>ratum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 non </a:t>
            </a:r>
            <a:r>
              <a:rPr lang="nb-NO" dirty="0" err="1"/>
              <a:t>nonem</a:t>
            </a:r>
            <a:r>
              <a:rPr lang="nb-NO" dirty="0"/>
              <a:t> </a:t>
            </a:r>
            <a:r>
              <a:rPr lang="nb-NO" dirty="0" err="1"/>
              <a:t>faccus</a:t>
            </a:r>
            <a:r>
              <a:rPr lang="nb-NO" dirty="0"/>
              <a:t>, </a:t>
            </a:r>
            <a:r>
              <a:rPr lang="nb-NO" dirty="0" err="1"/>
              <a:t>venimpos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. </a:t>
            </a:r>
            <a:r>
              <a:rPr lang="nb-NO" dirty="0" err="1"/>
              <a:t>Sandistrum</a:t>
            </a:r>
            <a:r>
              <a:rPr lang="nb-NO" dirty="0"/>
              <a:t> sa </a:t>
            </a:r>
            <a:r>
              <a:rPr lang="nb-NO" dirty="0" err="1"/>
              <a:t>intis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inctur</a:t>
            </a:r>
            <a:r>
              <a:rPr lang="nb-NO" dirty="0"/>
              <a:t>, saes </a:t>
            </a:r>
            <a:r>
              <a:rPr lang="nb-NO" dirty="0" err="1"/>
              <a:t>net</a:t>
            </a:r>
            <a:r>
              <a:rPr lang="nb-NO" dirty="0"/>
              <a:t> lab </a:t>
            </a:r>
            <a:r>
              <a:rPr lang="nb-NO" dirty="0" err="1"/>
              <a:t>ideris</a:t>
            </a:r>
            <a:r>
              <a:rPr lang="nb-NO" dirty="0"/>
              <a:t> as volum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simagnam</a:t>
            </a:r>
            <a:r>
              <a:rPr lang="nb-NO" dirty="0"/>
              <a:t> </a:t>
            </a:r>
            <a:r>
              <a:rPr lang="nb-NO" dirty="0" err="1"/>
              <a:t>quo</a:t>
            </a:r>
            <a:r>
              <a:rPr lang="nb-NO" dirty="0"/>
              <a:t> </a:t>
            </a:r>
            <a:r>
              <a:rPr lang="nb-NO" dirty="0" err="1"/>
              <a:t>omnitatur</a:t>
            </a:r>
            <a:r>
              <a:rPr lang="nb-NO" dirty="0"/>
              <a:t>.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FB84693-5688-46F4-B4ED-61A1A8F2ED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1" y="26730056"/>
            <a:ext cx="19658116" cy="2769114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D3CAC93-B604-410E-919F-128BBD701AD0}"/>
              </a:ext>
            </a:extLst>
          </p:cNvPr>
          <p:cNvSpPr/>
          <p:nvPr userDrawn="1"/>
        </p:nvSpPr>
        <p:spPr>
          <a:xfrm>
            <a:off x="0" y="1"/>
            <a:ext cx="21382038" cy="4366259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dt="0"/>
  <p:txStyles>
    <p:titleStyle>
      <a:lvl1pPr algn="l" defTabSz="2138233" rtl="0" eaLnBrk="1" latinLnBrk="0" hangingPunct="1">
        <a:lnSpc>
          <a:spcPct val="90000"/>
        </a:lnSpc>
        <a:spcBef>
          <a:spcPct val="0"/>
        </a:spcBef>
        <a:buNone/>
        <a:defRPr sz="6800" b="1" kern="1200">
          <a:solidFill>
            <a:srgbClr val="3A2D87"/>
          </a:solidFill>
          <a:latin typeface="+mj-lt"/>
          <a:ea typeface="+mj-ea"/>
          <a:cs typeface="+mj-cs"/>
        </a:defRPr>
      </a:lvl1pPr>
    </p:titleStyle>
    <p:bodyStyle>
      <a:lvl1pPr marL="0" indent="0" algn="l" defTabSz="2138233" rtl="0" eaLnBrk="1" latinLnBrk="0" hangingPunct="1">
        <a:lnSpc>
          <a:spcPct val="98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675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79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1908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02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14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257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37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490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1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233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34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46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58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69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3815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293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8D0FB91F-5AF9-EA4C-A131-C02995AA1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0D531077-299E-4D48-ADF8-95D9991DB0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6" name="Plassholder for tekst 35">
            <a:extLst>
              <a:ext uri="{FF2B5EF4-FFF2-40B4-BE49-F238E27FC236}">
                <a16:creationId xmlns:a16="http://schemas.microsoft.com/office/drawing/2014/main" id="{E9AAE291-EFD7-7C43-A7DC-14377FD888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F406D7B5-C096-4542-95D6-D8267E9964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28C8A8EA-1A77-B940-BD83-BCB3D88B76A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8" name="Plassholder for tekst 37">
            <a:extLst>
              <a:ext uri="{FF2B5EF4-FFF2-40B4-BE49-F238E27FC236}">
                <a16:creationId xmlns:a16="http://schemas.microsoft.com/office/drawing/2014/main" id="{AD17B2D7-3DC7-7844-81AA-F2D363B75C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9" name="Plassholder for tekst 38">
            <a:extLst>
              <a:ext uri="{FF2B5EF4-FFF2-40B4-BE49-F238E27FC236}">
                <a16:creationId xmlns:a16="http://schemas.microsoft.com/office/drawing/2014/main" id="{6C37DF73-55E6-4E47-A8BD-E6E3B25CEFB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0" name="Plassholder for tekst 39">
            <a:extLst>
              <a:ext uri="{FF2B5EF4-FFF2-40B4-BE49-F238E27FC236}">
                <a16:creationId xmlns:a16="http://schemas.microsoft.com/office/drawing/2014/main" id="{9B43F9EA-6671-C141-971A-54B666B7D4E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1" name="Plassholder for tekst 40">
            <a:extLst>
              <a:ext uri="{FF2B5EF4-FFF2-40B4-BE49-F238E27FC236}">
                <a16:creationId xmlns:a16="http://schemas.microsoft.com/office/drawing/2014/main" id="{87D299B3-37D6-7A41-B744-8F46B19955D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2" name="Plassholder for bilde 41">
            <a:extLst>
              <a:ext uri="{FF2B5EF4-FFF2-40B4-BE49-F238E27FC236}">
                <a16:creationId xmlns:a16="http://schemas.microsoft.com/office/drawing/2014/main" id="{955031C2-2A7B-E74A-8121-C23A49FEE8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3" name="Plassholder for tekst 42">
            <a:extLst>
              <a:ext uri="{FF2B5EF4-FFF2-40B4-BE49-F238E27FC236}">
                <a16:creationId xmlns:a16="http://schemas.microsoft.com/office/drawing/2014/main" id="{4966F3F8-34D9-6E49-A857-EF25CAC22C1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4" name="Plassholder for tekst 43">
            <a:extLst>
              <a:ext uri="{FF2B5EF4-FFF2-40B4-BE49-F238E27FC236}">
                <a16:creationId xmlns:a16="http://schemas.microsoft.com/office/drawing/2014/main" id="{4C64A029-4C68-2943-9646-379878ACA36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04CF0895-9DA1-4A46-B5D9-5D61B5517D9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6" name="Plassholder for tekst 45">
            <a:extLst>
              <a:ext uri="{FF2B5EF4-FFF2-40B4-BE49-F238E27FC236}">
                <a16:creationId xmlns:a16="http://schemas.microsoft.com/office/drawing/2014/main" id="{B1258867-5BE2-A349-8E66-0CF10635B42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7" name="Plassholder for tekst 46">
            <a:extLst>
              <a:ext uri="{FF2B5EF4-FFF2-40B4-BE49-F238E27FC236}">
                <a16:creationId xmlns:a16="http://schemas.microsoft.com/office/drawing/2014/main" id="{F2A06D55-BE3B-2F41-BF2C-6BB9B8745A9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8" name="Plassholder for tekst 47">
            <a:extLst>
              <a:ext uri="{FF2B5EF4-FFF2-40B4-BE49-F238E27FC236}">
                <a16:creationId xmlns:a16="http://schemas.microsoft.com/office/drawing/2014/main" id="{BD2FAF63-C690-EC4C-8DD4-4E9E892EE69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9" name="Plassholder for tekst 48">
            <a:extLst>
              <a:ext uri="{FF2B5EF4-FFF2-40B4-BE49-F238E27FC236}">
                <a16:creationId xmlns:a16="http://schemas.microsoft.com/office/drawing/2014/main" id="{E31D0FBD-C50A-F149-A775-BD302A27307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0" name="Plassholder for tekst 49">
            <a:extLst>
              <a:ext uri="{FF2B5EF4-FFF2-40B4-BE49-F238E27FC236}">
                <a16:creationId xmlns:a16="http://schemas.microsoft.com/office/drawing/2014/main" id="{B1C6F155-3C1E-2F49-B4B2-D124A3704E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1" name="Plassholder for tekst 50">
            <a:extLst>
              <a:ext uri="{FF2B5EF4-FFF2-40B4-BE49-F238E27FC236}">
                <a16:creationId xmlns:a16="http://schemas.microsoft.com/office/drawing/2014/main" id="{C1495271-D213-8949-BEDD-609584A9200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2" name="Plassholder for tekst 51">
            <a:extLst>
              <a:ext uri="{FF2B5EF4-FFF2-40B4-BE49-F238E27FC236}">
                <a16:creationId xmlns:a16="http://schemas.microsoft.com/office/drawing/2014/main" id="{386B4626-B3D5-AF47-AFF1-25F511714A8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3" name="Plassholder for tekst 52">
            <a:extLst>
              <a:ext uri="{FF2B5EF4-FFF2-40B4-BE49-F238E27FC236}">
                <a16:creationId xmlns:a16="http://schemas.microsoft.com/office/drawing/2014/main" id="{BA54A968-F982-7F4C-854E-3E96F2E5F45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4" name="Plassholder for tekst 53">
            <a:extLst>
              <a:ext uri="{FF2B5EF4-FFF2-40B4-BE49-F238E27FC236}">
                <a16:creationId xmlns:a16="http://schemas.microsoft.com/office/drawing/2014/main" id="{A14619D4-52AF-BE4C-ABA0-AB8811983BD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Plassholder for tekst 56">
            <a:extLst>
              <a:ext uri="{FF2B5EF4-FFF2-40B4-BE49-F238E27FC236}">
                <a16:creationId xmlns:a16="http://schemas.microsoft.com/office/drawing/2014/main" id="{96F87875-248C-E64F-BFA2-4868A350634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8" name="Plassholder for diagram 57">
            <a:extLst>
              <a:ext uri="{FF2B5EF4-FFF2-40B4-BE49-F238E27FC236}">
                <a16:creationId xmlns:a16="http://schemas.microsoft.com/office/drawing/2014/main" id="{5AAA0934-7A44-7744-92CE-4D6FDDC21C2B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59" name="Plassholder for tekst 58">
            <a:extLst>
              <a:ext uri="{FF2B5EF4-FFF2-40B4-BE49-F238E27FC236}">
                <a16:creationId xmlns:a16="http://schemas.microsoft.com/office/drawing/2014/main" id="{74BA0E21-DA09-3B42-A914-9A730B4C9A4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0" name="Plassholder for tekst 59">
            <a:extLst>
              <a:ext uri="{FF2B5EF4-FFF2-40B4-BE49-F238E27FC236}">
                <a16:creationId xmlns:a16="http://schemas.microsoft.com/office/drawing/2014/main" id="{01EFA9BD-E44C-344B-A12D-9CD864BB4F5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1" name="Plassholder for tekst 60">
            <a:extLst>
              <a:ext uri="{FF2B5EF4-FFF2-40B4-BE49-F238E27FC236}">
                <a16:creationId xmlns:a16="http://schemas.microsoft.com/office/drawing/2014/main" id="{3C93CAC4-0C2F-1644-819F-E094FE55961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2" name="Plassholder for tekst 61">
            <a:extLst>
              <a:ext uri="{FF2B5EF4-FFF2-40B4-BE49-F238E27FC236}">
                <a16:creationId xmlns:a16="http://schemas.microsoft.com/office/drawing/2014/main" id="{23EA75ED-E2C4-E94F-A46B-08277D79F77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3" name="Plassholder for tekst 62">
            <a:extLst>
              <a:ext uri="{FF2B5EF4-FFF2-40B4-BE49-F238E27FC236}">
                <a16:creationId xmlns:a16="http://schemas.microsoft.com/office/drawing/2014/main" id="{DF6424BB-7213-6A42-94F6-12EF24948956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Plassholder for tekst 54">
            <a:extLst>
              <a:ext uri="{FF2B5EF4-FFF2-40B4-BE49-F238E27FC236}">
                <a16:creationId xmlns:a16="http://schemas.microsoft.com/office/drawing/2014/main" id="{B27895E4-26E7-0B45-8CE0-8D3487326F6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6" name="Plassholder for tekst 55">
            <a:extLst>
              <a:ext uri="{FF2B5EF4-FFF2-40B4-BE49-F238E27FC236}">
                <a16:creationId xmlns:a16="http://schemas.microsoft.com/office/drawing/2014/main" id="{CF43041E-ECED-4749-9626-B68EC35C33D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4" name="Plassholder for tekst 63">
            <a:extLst>
              <a:ext uri="{FF2B5EF4-FFF2-40B4-BE49-F238E27FC236}">
                <a16:creationId xmlns:a16="http://schemas.microsoft.com/office/drawing/2014/main" id="{638B0BC6-AD5A-D04F-B124-74BDB1982717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366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Stående_1.potx" id="{FBFEC24C-4F7D-466F-94EB-900B36EE7AE2}" vid="{93030F3C-915D-442C-AADD-EC35F2C96A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</Words>
  <Application>Microsoft Macintosh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Microsoft Office User</cp:lastModifiedBy>
  <cp:revision>13</cp:revision>
  <dcterms:created xsi:type="dcterms:W3CDTF">2018-09-11T11:55:31Z</dcterms:created>
  <dcterms:modified xsi:type="dcterms:W3CDTF">2018-11-22T15:47:30Z</dcterms:modified>
</cp:coreProperties>
</file>