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21382038" cy="302720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A8B0"/>
    <a:srgbClr val="3A2D87"/>
    <a:srgbClr val="E7F4F6"/>
    <a:srgbClr val="E9F4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24" autoAdjust="0"/>
    <p:restoredTop sz="94660"/>
  </p:normalViewPr>
  <p:slideViewPr>
    <p:cSldViewPr snapToGrid="0">
      <p:cViewPr varScale="1">
        <p:scale>
          <a:sx n="30" d="100"/>
          <a:sy n="30" d="100"/>
        </p:scale>
        <p:origin x="192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40251-F3FC-4B48-8696-FA881758D525}" type="datetimeFigureOut">
              <a:rPr lang="nb-NO" smtClean="0"/>
              <a:t>12.09.2018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CC362-EDA5-42A7-BC77-D8C6C5D67F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05173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>
            <a:extLst>
              <a:ext uri="{FF2B5EF4-FFF2-40B4-BE49-F238E27FC236}">
                <a16:creationId xmlns:a16="http://schemas.microsoft.com/office/drawing/2014/main" id="{44140DBC-B374-4027-8E8E-CD6AB1C11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05" y="671211"/>
            <a:ext cx="13942285" cy="10341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4B0DEFFF-02AA-4F55-B1DA-05EBB43A34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9938" y="7200900"/>
            <a:ext cx="6494462" cy="5910263"/>
          </a:xfrm>
        </p:spPr>
        <p:txBody>
          <a:bodyPr/>
          <a:lstStyle/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2" name="Plassholder for tekst 10">
            <a:extLst>
              <a:ext uri="{FF2B5EF4-FFF2-40B4-BE49-F238E27FC236}">
                <a16:creationId xmlns:a16="http://schemas.microsoft.com/office/drawing/2014/main" id="{2E17277F-D792-4B8A-8E6D-89DEC7487F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4035767"/>
            <a:ext cx="6494462" cy="547143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3" name="Plassholder for bunntekst 12">
            <a:extLst>
              <a:ext uri="{FF2B5EF4-FFF2-40B4-BE49-F238E27FC236}">
                <a16:creationId xmlns:a16="http://schemas.microsoft.com/office/drawing/2014/main" id="{9EEC4A05-1628-44E1-8760-F382FFC6AD8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14" name="Plassholder for tekst 10">
            <a:extLst>
              <a:ext uri="{FF2B5EF4-FFF2-40B4-BE49-F238E27FC236}">
                <a16:creationId xmlns:a16="http://schemas.microsoft.com/office/drawing/2014/main" id="{DF2DBA39-15DC-44D8-93EF-DA4B602CD01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1844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5" name="Plassholder for tekst 10">
            <a:extLst>
              <a:ext uri="{FF2B5EF4-FFF2-40B4-BE49-F238E27FC236}">
                <a16:creationId xmlns:a16="http://schemas.microsoft.com/office/drawing/2014/main" id="{9D46389E-80FA-48FB-8A40-A7616D0A7C6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01844" y="17403083"/>
            <a:ext cx="6494462" cy="210411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6" name="Plassholder for tekst 10">
            <a:extLst>
              <a:ext uri="{FF2B5EF4-FFF2-40B4-BE49-F238E27FC236}">
                <a16:creationId xmlns:a16="http://schemas.microsoft.com/office/drawing/2014/main" id="{E6FF0376-6227-494E-80E5-DAC6D8DD032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4218510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7" name="Plassholder for tekst 10">
            <a:extLst>
              <a:ext uri="{FF2B5EF4-FFF2-40B4-BE49-F238E27FC236}">
                <a16:creationId xmlns:a16="http://schemas.microsoft.com/office/drawing/2014/main" id="{2F1D8391-DBAF-46E2-A710-45D7E78067B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03184" y="13452021"/>
            <a:ext cx="12999154" cy="430887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220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18" name="Plassholder for tekst 10">
            <a:extLst>
              <a:ext uri="{FF2B5EF4-FFF2-40B4-BE49-F238E27FC236}">
                <a16:creationId xmlns:a16="http://schemas.microsoft.com/office/drawing/2014/main" id="{8614760B-E800-4F7F-AA30-3389D44332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9938" y="4809172"/>
            <a:ext cx="6494462" cy="2285048"/>
          </a:xfrm>
        </p:spPr>
        <p:txBody>
          <a:bodyPr/>
          <a:lstStyle>
            <a:lvl1pPr>
              <a:lnSpc>
                <a:spcPct val="96000"/>
              </a:lnSpc>
              <a:defRPr sz="2800" b="1"/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1ED39C3E-F920-4D58-8514-529E95D991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576456" y="4943475"/>
            <a:ext cx="12946744" cy="83225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21" name="Plassholder for tekst 10">
            <a:extLst>
              <a:ext uri="{FF2B5EF4-FFF2-40B4-BE49-F238E27FC236}">
                <a16:creationId xmlns:a16="http://schemas.microsoft.com/office/drawing/2014/main" id="{15FC58E2-3C13-4783-A56F-F98CEB85C35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7352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10">
            <a:extLst>
              <a:ext uri="{FF2B5EF4-FFF2-40B4-BE49-F238E27FC236}">
                <a16:creationId xmlns:a16="http://schemas.microsoft.com/office/drawing/2014/main" id="{6E6BF5C6-B5B8-46A7-A446-8C362747C3B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352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10">
            <a:extLst>
              <a:ext uri="{FF2B5EF4-FFF2-40B4-BE49-F238E27FC236}">
                <a16:creationId xmlns:a16="http://schemas.microsoft.com/office/drawing/2014/main" id="{E8AEAAB0-BBCA-4399-B68C-C028F569692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7352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4" name="Plassholder for tekst 10">
            <a:extLst>
              <a:ext uri="{FF2B5EF4-FFF2-40B4-BE49-F238E27FC236}">
                <a16:creationId xmlns:a16="http://schemas.microsoft.com/office/drawing/2014/main" id="{0B6AA5CB-D652-40C0-9E0C-49C8BFC5271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81224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5" name="Plassholder for tekst 10">
            <a:extLst>
              <a:ext uri="{FF2B5EF4-FFF2-40B4-BE49-F238E27FC236}">
                <a16:creationId xmlns:a16="http://schemas.microsoft.com/office/drawing/2014/main" id="{C4B052C0-A209-4D86-BE53-D9128CBD074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1224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6" name="Plassholder for tekst 10">
            <a:extLst>
              <a:ext uri="{FF2B5EF4-FFF2-40B4-BE49-F238E27FC236}">
                <a16:creationId xmlns:a16="http://schemas.microsoft.com/office/drawing/2014/main" id="{F826D69D-170E-43A1-B9BE-03ED18548EC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81224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7" name="Plassholder for tekst 10">
            <a:extLst>
              <a:ext uri="{FF2B5EF4-FFF2-40B4-BE49-F238E27FC236}">
                <a16:creationId xmlns:a16="http://schemas.microsoft.com/office/drawing/2014/main" id="{6062C737-8E49-483D-BCD0-DCDF45D96A6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85097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8" name="Plassholder for tekst 10">
            <a:extLst>
              <a:ext uri="{FF2B5EF4-FFF2-40B4-BE49-F238E27FC236}">
                <a16:creationId xmlns:a16="http://schemas.microsoft.com/office/drawing/2014/main" id="{FB51DB5C-F73A-45BA-8C3D-3EDD2DF9702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85097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9" name="Plassholder for tekst 10">
            <a:extLst>
              <a:ext uri="{FF2B5EF4-FFF2-40B4-BE49-F238E27FC236}">
                <a16:creationId xmlns:a16="http://schemas.microsoft.com/office/drawing/2014/main" id="{9FE544D4-4504-4E6C-A366-B9192DF3DF6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85097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tekst 10">
            <a:extLst>
              <a:ext uri="{FF2B5EF4-FFF2-40B4-BE49-F238E27FC236}">
                <a16:creationId xmlns:a16="http://schemas.microsoft.com/office/drawing/2014/main" id="{2823E471-EB9B-4349-8E02-3957ED992C5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588969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4" name="Plassholder for tekst 10">
            <a:extLst>
              <a:ext uri="{FF2B5EF4-FFF2-40B4-BE49-F238E27FC236}">
                <a16:creationId xmlns:a16="http://schemas.microsoft.com/office/drawing/2014/main" id="{A917444A-96A0-49C0-A1BD-71127765E82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88969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5" name="Plassholder for tekst 10">
            <a:extLst>
              <a:ext uri="{FF2B5EF4-FFF2-40B4-BE49-F238E27FC236}">
                <a16:creationId xmlns:a16="http://schemas.microsoft.com/office/drawing/2014/main" id="{D5E4E102-EE8B-41AB-9064-3D49FC83BE1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588969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6" name="Plassholder for tekst 57">
            <a:extLst>
              <a:ext uri="{FF2B5EF4-FFF2-40B4-BE49-F238E27FC236}">
                <a16:creationId xmlns:a16="http://schemas.microsoft.com/office/drawing/2014/main" id="{5344132F-CCB4-4C1E-989A-845EFA7B84D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76456" y="19895910"/>
            <a:ext cx="6230984" cy="6166977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 </a:t>
            </a:r>
          </a:p>
        </p:txBody>
      </p:sp>
      <p:sp>
        <p:nvSpPr>
          <p:cNvPr id="37" name="Plassholder for diagram 58">
            <a:extLst>
              <a:ext uri="{FF2B5EF4-FFF2-40B4-BE49-F238E27FC236}">
                <a16:creationId xmlns:a16="http://schemas.microsoft.com/office/drawing/2014/main" id="{50267C59-E84C-44F2-AA0F-F6EC7E376EAD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7576456" y="19895910"/>
            <a:ext cx="6230984" cy="6166977"/>
          </a:xfrm>
        </p:spPr>
      </p:sp>
      <p:sp>
        <p:nvSpPr>
          <p:cNvPr id="41" name="Plassholder for tekst 34">
            <a:extLst>
              <a:ext uri="{FF2B5EF4-FFF2-40B4-BE49-F238E27FC236}">
                <a16:creationId xmlns:a16="http://schemas.microsoft.com/office/drawing/2014/main" id="{58210E3B-F47F-427A-9BA9-9EB7C6CC714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878850" y="19914960"/>
            <a:ext cx="6230984" cy="6166977"/>
          </a:xfrm>
          <a:solidFill>
            <a:srgbClr val="E7F4F6"/>
          </a:solidFill>
        </p:spPr>
        <p:txBody>
          <a:bodyPr lIns="396000" tIns="900000" rIns="396000"/>
          <a:lstStyle>
            <a:lvl1pPr marL="252000" indent="-252000">
              <a:lnSpc>
                <a:spcPct val="10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2" name="Plassholder for tekst 36">
            <a:extLst>
              <a:ext uri="{FF2B5EF4-FFF2-40B4-BE49-F238E27FC236}">
                <a16:creationId xmlns:a16="http://schemas.microsoft.com/office/drawing/2014/main" id="{3EAFDDDB-9ACE-4ECB-885B-660AF231DC23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209164" y="20216444"/>
            <a:ext cx="5398781" cy="45429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43" name="Plassholder for tekst 34">
            <a:extLst>
              <a:ext uri="{FF2B5EF4-FFF2-40B4-BE49-F238E27FC236}">
                <a16:creationId xmlns:a16="http://schemas.microsoft.com/office/drawing/2014/main" id="{7807E35D-AEB5-4C9F-B2D2-52ED5696A058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14293112" y="16988998"/>
            <a:ext cx="6228276" cy="3918377"/>
          </a:xfrm>
          <a:solidFill>
            <a:srgbClr val="3A2D87"/>
          </a:solidFill>
        </p:spPr>
        <p:txBody>
          <a:bodyPr lIns="432000" tIns="936000" rIns="36000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anose="020B0604020202020204" pitchFamily="34" charset="0"/>
              <a:buNone/>
              <a:defRPr lang="nb-NO" sz="2400" b="0" i="0" u="none" strike="noStrike" baseline="0" smtClean="0"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44" name="Plassholder for tekst 36">
            <a:extLst>
              <a:ext uri="{FF2B5EF4-FFF2-40B4-BE49-F238E27FC236}">
                <a16:creationId xmlns:a16="http://schemas.microsoft.com/office/drawing/2014/main" id="{91C8C658-7112-4FA0-812A-580EED32CE1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4636454" y="17305428"/>
            <a:ext cx="5308038" cy="454292"/>
          </a:xfrm>
          <a:noFill/>
        </p:spPr>
        <p:txBody>
          <a:bodyPr wrap="square">
            <a:sp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45" name="Plassholder for tekst 34">
            <a:extLst>
              <a:ext uri="{FF2B5EF4-FFF2-40B4-BE49-F238E27FC236}">
                <a16:creationId xmlns:a16="http://schemas.microsoft.com/office/drawing/2014/main" id="{7F0BB1FB-300C-4A85-87D6-FC1FB66199A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14206994" y="21964306"/>
            <a:ext cx="6443206" cy="411763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19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6" name="Plassholder for tekst 36">
            <a:extLst>
              <a:ext uri="{FF2B5EF4-FFF2-40B4-BE49-F238E27FC236}">
                <a16:creationId xmlns:a16="http://schemas.microsoft.com/office/drawing/2014/main" id="{26E156F5-04AA-45B7-8315-E634953B912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4226486" y="21546676"/>
            <a:ext cx="5337810" cy="45429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49" name="Plassholder for tekst 55">
            <a:extLst>
              <a:ext uri="{FF2B5EF4-FFF2-40B4-BE49-F238E27FC236}">
                <a16:creationId xmlns:a16="http://schemas.microsoft.com/office/drawing/2014/main" id="{61D22477-F7F2-46F5-86E5-E76B95763960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5522" y="13398382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  <p:sp>
        <p:nvSpPr>
          <p:cNvPr id="51" name="Plassholder for tekst 55">
            <a:extLst>
              <a:ext uri="{FF2B5EF4-FFF2-40B4-BE49-F238E27FC236}">
                <a16:creationId xmlns:a16="http://schemas.microsoft.com/office/drawing/2014/main" id="{F5BD5A69-EC6B-4ED7-8E4F-26D0525FFAD3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4831" y="16764913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</p:spTree>
    <p:extLst>
      <p:ext uri="{BB962C8B-B14F-4D97-AF65-F5344CB8AC3E}">
        <p14:creationId xmlns:p14="http://schemas.microsoft.com/office/powerpoint/2010/main" val="21363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E - Allmennmedisinsk forskningsenhe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>
            <a:extLst>
              <a:ext uri="{FF2B5EF4-FFF2-40B4-BE49-F238E27FC236}">
                <a16:creationId xmlns:a16="http://schemas.microsoft.com/office/drawing/2014/main" id="{44140DBC-B374-4027-8E8E-CD6AB1C11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05" y="671211"/>
            <a:ext cx="13942285" cy="10341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4B0DEFFF-02AA-4F55-B1DA-05EBB43A34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9938" y="7200900"/>
            <a:ext cx="6494462" cy="5910263"/>
          </a:xfrm>
        </p:spPr>
        <p:txBody>
          <a:bodyPr/>
          <a:lstStyle/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2" name="Plassholder for tekst 10">
            <a:extLst>
              <a:ext uri="{FF2B5EF4-FFF2-40B4-BE49-F238E27FC236}">
                <a16:creationId xmlns:a16="http://schemas.microsoft.com/office/drawing/2014/main" id="{2E17277F-D792-4B8A-8E6D-89DEC7487F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4035767"/>
            <a:ext cx="6494462" cy="547143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3" name="Plassholder for bunntekst 12">
            <a:extLst>
              <a:ext uri="{FF2B5EF4-FFF2-40B4-BE49-F238E27FC236}">
                <a16:creationId xmlns:a16="http://schemas.microsoft.com/office/drawing/2014/main" id="{9EEC4A05-1628-44E1-8760-F382FFC6AD8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14" name="Plassholder for tekst 10">
            <a:extLst>
              <a:ext uri="{FF2B5EF4-FFF2-40B4-BE49-F238E27FC236}">
                <a16:creationId xmlns:a16="http://schemas.microsoft.com/office/drawing/2014/main" id="{DF2DBA39-15DC-44D8-93EF-DA4B602CD01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1844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5" name="Plassholder for tekst 10">
            <a:extLst>
              <a:ext uri="{FF2B5EF4-FFF2-40B4-BE49-F238E27FC236}">
                <a16:creationId xmlns:a16="http://schemas.microsoft.com/office/drawing/2014/main" id="{9D46389E-80FA-48FB-8A40-A7616D0A7C6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01844" y="17403083"/>
            <a:ext cx="6494462" cy="210411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6" name="Plassholder for tekst 10">
            <a:extLst>
              <a:ext uri="{FF2B5EF4-FFF2-40B4-BE49-F238E27FC236}">
                <a16:creationId xmlns:a16="http://schemas.microsoft.com/office/drawing/2014/main" id="{E6FF0376-6227-494E-80E5-DAC6D8DD032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4218510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7" name="Plassholder for tekst 10">
            <a:extLst>
              <a:ext uri="{FF2B5EF4-FFF2-40B4-BE49-F238E27FC236}">
                <a16:creationId xmlns:a16="http://schemas.microsoft.com/office/drawing/2014/main" id="{2F1D8391-DBAF-46E2-A710-45D7E78067B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03184" y="13452021"/>
            <a:ext cx="12999154" cy="430887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220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18" name="Plassholder for tekst 10">
            <a:extLst>
              <a:ext uri="{FF2B5EF4-FFF2-40B4-BE49-F238E27FC236}">
                <a16:creationId xmlns:a16="http://schemas.microsoft.com/office/drawing/2014/main" id="{8614760B-E800-4F7F-AA30-3389D44332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9938" y="4809172"/>
            <a:ext cx="6494462" cy="2285048"/>
          </a:xfrm>
        </p:spPr>
        <p:txBody>
          <a:bodyPr/>
          <a:lstStyle>
            <a:lvl1pPr>
              <a:lnSpc>
                <a:spcPct val="96000"/>
              </a:lnSpc>
              <a:defRPr sz="2800" b="1"/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1ED39C3E-F920-4D58-8514-529E95D991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576456" y="4943475"/>
            <a:ext cx="12946744" cy="83225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21" name="Plassholder for tekst 10">
            <a:extLst>
              <a:ext uri="{FF2B5EF4-FFF2-40B4-BE49-F238E27FC236}">
                <a16:creationId xmlns:a16="http://schemas.microsoft.com/office/drawing/2014/main" id="{15FC58E2-3C13-4783-A56F-F98CEB85C35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7352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10">
            <a:extLst>
              <a:ext uri="{FF2B5EF4-FFF2-40B4-BE49-F238E27FC236}">
                <a16:creationId xmlns:a16="http://schemas.microsoft.com/office/drawing/2014/main" id="{6E6BF5C6-B5B8-46A7-A446-8C362747C3B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352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10">
            <a:extLst>
              <a:ext uri="{FF2B5EF4-FFF2-40B4-BE49-F238E27FC236}">
                <a16:creationId xmlns:a16="http://schemas.microsoft.com/office/drawing/2014/main" id="{E8AEAAB0-BBCA-4399-B68C-C028F569692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7352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4" name="Plassholder for tekst 10">
            <a:extLst>
              <a:ext uri="{FF2B5EF4-FFF2-40B4-BE49-F238E27FC236}">
                <a16:creationId xmlns:a16="http://schemas.microsoft.com/office/drawing/2014/main" id="{0B6AA5CB-D652-40C0-9E0C-49C8BFC5271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81224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5" name="Plassholder for tekst 10">
            <a:extLst>
              <a:ext uri="{FF2B5EF4-FFF2-40B4-BE49-F238E27FC236}">
                <a16:creationId xmlns:a16="http://schemas.microsoft.com/office/drawing/2014/main" id="{C4B052C0-A209-4D86-BE53-D9128CBD074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1224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6" name="Plassholder for tekst 10">
            <a:extLst>
              <a:ext uri="{FF2B5EF4-FFF2-40B4-BE49-F238E27FC236}">
                <a16:creationId xmlns:a16="http://schemas.microsoft.com/office/drawing/2014/main" id="{F826D69D-170E-43A1-B9BE-03ED18548EC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81224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7" name="Plassholder for tekst 10">
            <a:extLst>
              <a:ext uri="{FF2B5EF4-FFF2-40B4-BE49-F238E27FC236}">
                <a16:creationId xmlns:a16="http://schemas.microsoft.com/office/drawing/2014/main" id="{6062C737-8E49-483D-BCD0-DCDF45D96A6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85097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8" name="Plassholder for tekst 10">
            <a:extLst>
              <a:ext uri="{FF2B5EF4-FFF2-40B4-BE49-F238E27FC236}">
                <a16:creationId xmlns:a16="http://schemas.microsoft.com/office/drawing/2014/main" id="{FB51DB5C-F73A-45BA-8C3D-3EDD2DF9702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85097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9" name="Plassholder for tekst 10">
            <a:extLst>
              <a:ext uri="{FF2B5EF4-FFF2-40B4-BE49-F238E27FC236}">
                <a16:creationId xmlns:a16="http://schemas.microsoft.com/office/drawing/2014/main" id="{9FE544D4-4504-4E6C-A366-B9192DF3DF6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85097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tekst 10">
            <a:extLst>
              <a:ext uri="{FF2B5EF4-FFF2-40B4-BE49-F238E27FC236}">
                <a16:creationId xmlns:a16="http://schemas.microsoft.com/office/drawing/2014/main" id="{2823E471-EB9B-4349-8E02-3957ED992C5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588969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4" name="Plassholder for tekst 10">
            <a:extLst>
              <a:ext uri="{FF2B5EF4-FFF2-40B4-BE49-F238E27FC236}">
                <a16:creationId xmlns:a16="http://schemas.microsoft.com/office/drawing/2014/main" id="{A917444A-96A0-49C0-A1BD-71127765E82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88969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5" name="Plassholder for tekst 10">
            <a:extLst>
              <a:ext uri="{FF2B5EF4-FFF2-40B4-BE49-F238E27FC236}">
                <a16:creationId xmlns:a16="http://schemas.microsoft.com/office/drawing/2014/main" id="{D5E4E102-EE8B-41AB-9064-3D49FC83BE1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588969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6" name="Plassholder for tekst 57">
            <a:extLst>
              <a:ext uri="{FF2B5EF4-FFF2-40B4-BE49-F238E27FC236}">
                <a16:creationId xmlns:a16="http://schemas.microsoft.com/office/drawing/2014/main" id="{5344132F-CCB4-4C1E-989A-845EFA7B84D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76456" y="19895910"/>
            <a:ext cx="6230984" cy="6166977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 </a:t>
            </a:r>
          </a:p>
        </p:txBody>
      </p:sp>
      <p:sp>
        <p:nvSpPr>
          <p:cNvPr id="37" name="Plassholder for diagram 58">
            <a:extLst>
              <a:ext uri="{FF2B5EF4-FFF2-40B4-BE49-F238E27FC236}">
                <a16:creationId xmlns:a16="http://schemas.microsoft.com/office/drawing/2014/main" id="{50267C59-E84C-44F2-AA0F-F6EC7E376EAD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7576456" y="19895910"/>
            <a:ext cx="6230984" cy="6166977"/>
          </a:xfrm>
        </p:spPr>
      </p:sp>
      <p:sp>
        <p:nvSpPr>
          <p:cNvPr id="41" name="Plassholder for tekst 34">
            <a:extLst>
              <a:ext uri="{FF2B5EF4-FFF2-40B4-BE49-F238E27FC236}">
                <a16:creationId xmlns:a16="http://schemas.microsoft.com/office/drawing/2014/main" id="{58210E3B-F47F-427A-9BA9-9EB7C6CC714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878850" y="19914960"/>
            <a:ext cx="6230984" cy="6166977"/>
          </a:xfrm>
          <a:solidFill>
            <a:srgbClr val="E7F4F6"/>
          </a:solidFill>
        </p:spPr>
        <p:txBody>
          <a:bodyPr lIns="396000" tIns="900000" rIns="396000"/>
          <a:lstStyle>
            <a:lvl1pPr marL="252000" indent="-252000">
              <a:lnSpc>
                <a:spcPct val="10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2" name="Plassholder for tekst 36">
            <a:extLst>
              <a:ext uri="{FF2B5EF4-FFF2-40B4-BE49-F238E27FC236}">
                <a16:creationId xmlns:a16="http://schemas.microsoft.com/office/drawing/2014/main" id="{3EAFDDDB-9ACE-4ECB-885B-660AF231DC23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209164" y="20216444"/>
            <a:ext cx="5398781" cy="45429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43" name="Plassholder for tekst 34">
            <a:extLst>
              <a:ext uri="{FF2B5EF4-FFF2-40B4-BE49-F238E27FC236}">
                <a16:creationId xmlns:a16="http://schemas.microsoft.com/office/drawing/2014/main" id="{7807E35D-AEB5-4C9F-B2D2-52ED5696A058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14293112" y="16988998"/>
            <a:ext cx="6228276" cy="3918377"/>
          </a:xfrm>
          <a:solidFill>
            <a:srgbClr val="3A2D87"/>
          </a:solidFill>
        </p:spPr>
        <p:txBody>
          <a:bodyPr lIns="432000" tIns="936000" rIns="36000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anose="020B0604020202020204" pitchFamily="34" charset="0"/>
              <a:buNone/>
              <a:defRPr lang="nb-NO" sz="2400" b="0" i="0" u="none" strike="noStrike" baseline="0" smtClean="0"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44" name="Plassholder for tekst 36">
            <a:extLst>
              <a:ext uri="{FF2B5EF4-FFF2-40B4-BE49-F238E27FC236}">
                <a16:creationId xmlns:a16="http://schemas.microsoft.com/office/drawing/2014/main" id="{91C8C658-7112-4FA0-812A-580EED32CE1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4636454" y="17305428"/>
            <a:ext cx="5308038" cy="454292"/>
          </a:xfrm>
          <a:noFill/>
        </p:spPr>
        <p:txBody>
          <a:bodyPr wrap="square">
            <a:sp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45" name="Plassholder for tekst 34">
            <a:extLst>
              <a:ext uri="{FF2B5EF4-FFF2-40B4-BE49-F238E27FC236}">
                <a16:creationId xmlns:a16="http://schemas.microsoft.com/office/drawing/2014/main" id="{7F0BB1FB-300C-4A85-87D6-FC1FB66199A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14206994" y="21964306"/>
            <a:ext cx="6443206" cy="411763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19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6" name="Plassholder for tekst 36">
            <a:extLst>
              <a:ext uri="{FF2B5EF4-FFF2-40B4-BE49-F238E27FC236}">
                <a16:creationId xmlns:a16="http://schemas.microsoft.com/office/drawing/2014/main" id="{26E156F5-04AA-45B7-8315-E634953B912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4226486" y="21546676"/>
            <a:ext cx="5337810" cy="45429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pic>
        <p:nvPicPr>
          <p:cNvPr id="3" name="Bilde 2" descr="Et bilde som inneholder tekst&#10;&#10;Beskrivelse som er generert med høy visshet">
            <a:extLst>
              <a:ext uri="{FF2B5EF4-FFF2-40B4-BE49-F238E27FC236}">
                <a16:creationId xmlns:a16="http://schemas.microsoft.com/office/drawing/2014/main" id="{B672A3E6-B466-4780-A2D5-A36FBE8A3A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0189" y="914526"/>
            <a:ext cx="3250699" cy="1165862"/>
          </a:xfrm>
          <a:prstGeom prst="rect">
            <a:avLst/>
          </a:prstGeom>
        </p:spPr>
      </p:pic>
      <p:sp>
        <p:nvSpPr>
          <p:cNvPr id="38" name="Plassholder for tekst 55">
            <a:extLst>
              <a:ext uri="{FF2B5EF4-FFF2-40B4-BE49-F238E27FC236}">
                <a16:creationId xmlns:a16="http://schemas.microsoft.com/office/drawing/2014/main" id="{8BE6AC04-31E0-4435-8EBC-4D3847B99042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5522" y="13398382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  <p:sp>
        <p:nvSpPr>
          <p:cNvPr id="39" name="Plassholder for tekst 55">
            <a:extLst>
              <a:ext uri="{FF2B5EF4-FFF2-40B4-BE49-F238E27FC236}">
                <a16:creationId xmlns:a16="http://schemas.microsoft.com/office/drawing/2014/main" id="{2C8AD3E0-D744-48B9-873B-9AE175E5D81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4831" y="16764913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</p:spTree>
    <p:extLst>
      <p:ext uri="{BB962C8B-B14F-4D97-AF65-F5344CB8AC3E}">
        <p14:creationId xmlns:p14="http://schemas.microsoft.com/office/powerpoint/2010/main" val="660419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GOBM - Bivirkningsgruppen for odontologiske biomatreal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A5E2AE87-F067-401B-87AB-B1DEA54F60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0189" y="914526"/>
            <a:ext cx="3441199" cy="1551435"/>
          </a:xfrm>
          <a:prstGeom prst="rect">
            <a:avLst/>
          </a:prstGeom>
        </p:spPr>
      </p:pic>
      <p:sp>
        <p:nvSpPr>
          <p:cNvPr id="7" name="Tittel 6">
            <a:extLst>
              <a:ext uri="{FF2B5EF4-FFF2-40B4-BE49-F238E27FC236}">
                <a16:creationId xmlns:a16="http://schemas.microsoft.com/office/drawing/2014/main" id="{44140DBC-B374-4027-8E8E-CD6AB1C11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05" y="671211"/>
            <a:ext cx="13942285" cy="10341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4B0DEFFF-02AA-4F55-B1DA-05EBB43A34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9938" y="7200900"/>
            <a:ext cx="6494462" cy="5910263"/>
          </a:xfrm>
        </p:spPr>
        <p:txBody>
          <a:bodyPr/>
          <a:lstStyle/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2" name="Plassholder for tekst 10">
            <a:extLst>
              <a:ext uri="{FF2B5EF4-FFF2-40B4-BE49-F238E27FC236}">
                <a16:creationId xmlns:a16="http://schemas.microsoft.com/office/drawing/2014/main" id="{2E17277F-D792-4B8A-8E6D-89DEC7487F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4035767"/>
            <a:ext cx="6494462" cy="547143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3" name="Plassholder for bunntekst 12">
            <a:extLst>
              <a:ext uri="{FF2B5EF4-FFF2-40B4-BE49-F238E27FC236}">
                <a16:creationId xmlns:a16="http://schemas.microsoft.com/office/drawing/2014/main" id="{9EEC4A05-1628-44E1-8760-F382FFC6AD8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14" name="Plassholder for tekst 10">
            <a:extLst>
              <a:ext uri="{FF2B5EF4-FFF2-40B4-BE49-F238E27FC236}">
                <a16:creationId xmlns:a16="http://schemas.microsoft.com/office/drawing/2014/main" id="{DF2DBA39-15DC-44D8-93EF-DA4B602CD01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1844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5" name="Plassholder for tekst 10">
            <a:extLst>
              <a:ext uri="{FF2B5EF4-FFF2-40B4-BE49-F238E27FC236}">
                <a16:creationId xmlns:a16="http://schemas.microsoft.com/office/drawing/2014/main" id="{9D46389E-80FA-48FB-8A40-A7616D0A7C6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01844" y="17403083"/>
            <a:ext cx="6494462" cy="210411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6" name="Plassholder for tekst 10">
            <a:extLst>
              <a:ext uri="{FF2B5EF4-FFF2-40B4-BE49-F238E27FC236}">
                <a16:creationId xmlns:a16="http://schemas.microsoft.com/office/drawing/2014/main" id="{E6FF0376-6227-494E-80E5-DAC6D8DD032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4218510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7" name="Plassholder for tekst 10">
            <a:extLst>
              <a:ext uri="{FF2B5EF4-FFF2-40B4-BE49-F238E27FC236}">
                <a16:creationId xmlns:a16="http://schemas.microsoft.com/office/drawing/2014/main" id="{2F1D8391-DBAF-46E2-A710-45D7E78067B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03184" y="13452021"/>
            <a:ext cx="12999154" cy="430887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220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18" name="Plassholder for tekst 10">
            <a:extLst>
              <a:ext uri="{FF2B5EF4-FFF2-40B4-BE49-F238E27FC236}">
                <a16:creationId xmlns:a16="http://schemas.microsoft.com/office/drawing/2014/main" id="{8614760B-E800-4F7F-AA30-3389D44332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9938" y="4809172"/>
            <a:ext cx="6494462" cy="2285048"/>
          </a:xfrm>
        </p:spPr>
        <p:txBody>
          <a:bodyPr/>
          <a:lstStyle>
            <a:lvl1pPr>
              <a:lnSpc>
                <a:spcPct val="96000"/>
              </a:lnSpc>
              <a:defRPr sz="2800" b="1"/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1ED39C3E-F920-4D58-8514-529E95D991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576456" y="4943475"/>
            <a:ext cx="12946744" cy="83225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21" name="Plassholder for tekst 10">
            <a:extLst>
              <a:ext uri="{FF2B5EF4-FFF2-40B4-BE49-F238E27FC236}">
                <a16:creationId xmlns:a16="http://schemas.microsoft.com/office/drawing/2014/main" id="{15FC58E2-3C13-4783-A56F-F98CEB85C35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7352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10">
            <a:extLst>
              <a:ext uri="{FF2B5EF4-FFF2-40B4-BE49-F238E27FC236}">
                <a16:creationId xmlns:a16="http://schemas.microsoft.com/office/drawing/2014/main" id="{6E6BF5C6-B5B8-46A7-A446-8C362747C3B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352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10">
            <a:extLst>
              <a:ext uri="{FF2B5EF4-FFF2-40B4-BE49-F238E27FC236}">
                <a16:creationId xmlns:a16="http://schemas.microsoft.com/office/drawing/2014/main" id="{E8AEAAB0-BBCA-4399-B68C-C028F569692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7352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4" name="Plassholder for tekst 10">
            <a:extLst>
              <a:ext uri="{FF2B5EF4-FFF2-40B4-BE49-F238E27FC236}">
                <a16:creationId xmlns:a16="http://schemas.microsoft.com/office/drawing/2014/main" id="{0B6AA5CB-D652-40C0-9E0C-49C8BFC5271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81224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5" name="Plassholder for tekst 10">
            <a:extLst>
              <a:ext uri="{FF2B5EF4-FFF2-40B4-BE49-F238E27FC236}">
                <a16:creationId xmlns:a16="http://schemas.microsoft.com/office/drawing/2014/main" id="{C4B052C0-A209-4D86-BE53-D9128CBD074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1224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6" name="Plassholder for tekst 10">
            <a:extLst>
              <a:ext uri="{FF2B5EF4-FFF2-40B4-BE49-F238E27FC236}">
                <a16:creationId xmlns:a16="http://schemas.microsoft.com/office/drawing/2014/main" id="{F826D69D-170E-43A1-B9BE-03ED18548EC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81224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7" name="Plassholder for tekst 10">
            <a:extLst>
              <a:ext uri="{FF2B5EF4-FFF2-40B4-BE49-F238E27FC236}">
                <a16:creationId xmlns:a16="http://schemas.microsoft.com/office/drawing/2014/main" id="{6062C737-8E49-483D-BCD0-DCDF45D96A6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85097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8" name="Plassholder for tekst 10">
            <a:extLst>
              <a:ext uri="{FF2B5EF4-FFF2-40B4-BE49-F238E27FC236}">
                <a16:creationId xmlns:a16="http://schemas.microsoft.com/office/drawing/2014/main" id="{FB51DB5C-F73A-45BA-8C3D-3EDD2DF9702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85097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9" name="Plassholder for tekst 10">
            <a:extLst>
              <a:ext uri="{FF2B5EF4-FFF2-40B4-BE49-F238E27FC236}">
                <a16:creationId xmlns:a16="http://schemas.microsoft.com/office/drawing/2014/main" id="{9FE544D4-4504-4E6C-A366-B9192DF3DF6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85097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tekst 10">
            <a:extLst>
              <a:ext uri="{FF2B5EF4-FFF2-40B4-BE49-F238E27FC236}">
                <a16:creationId xmlns:a16="http://schemas.microsoft.com/office/drawing/2014/main" id="{2823E471-EB9B-4349-8E02-3957ED992C5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588969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4" name="Plassholder for tekst 10">
            <a:extLst>
              <a:ext uri="{FF2B5EF4-FFF2-40B4-BE49-F238E27FC236}">
                <a16:creationId xmlns:a16="http://schemas.microsoft.com/office/drawing/2014/main" id="{A917444A-96A0-49C0-A1BD-71127765E82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88969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5" name="Plassholder for tekst 10">
            <a:extLst>
              <a:ext uri="{FF2B5EF4-FFF2-40B4-BE49-F238E27FC236}">
                <a16:creationId xmlns:a16="http://schemas.microsoft.com/office/drawing/2014/main" id="{D5E4E102-EE8B-41AB-9064-3D49FC83BE1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588969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6" name="Plassholder for tekst 57">
            <a:extLst>
              <a:ext uri="{FF2B5EF4-FFF2-40B4-BE49-F238E27FC236}">
                <a16:creationId xmlns:a16="http://schemas.microsoft.com/office/drawing/2014/main" id="{5344132F-CCB4-4C1E-989A-845EFA7B84D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76456" y="19895910"/>
            <a:ext cx="6230984" cy="6166977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 </a:t>
            </a:r>
          </a:p>
        </p:txBody>
      </p:sp>
      <p:sp>
        <p:nvSpPr>
          <p:cNvPr id="37" name="Plassholder for diagram 58">
            <a:extLst>
              <a:ext uri="{FF2B5EF4-FFF2-40B4-BE49-F238E27FC236}">
                <a16:creationId xmlns:a16="http://schemas.microsoft.com/office/drawing/2014/main" id="{50267C59-E84C-44F2-AA0F-F6EC7E376EAD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7576456" y="19895910"/>
            <a:ext cx="6230984" cy="6166977"/>
          </a:xfrm>
        </p:spPr>
      </p:sp>
      <p:sp>
        <p:nvSpPr>
          <p:cNvPr id="41" name="Plassholder for tekst 34">
            <a:extLst>
              <a:ext uri="{FF2B5EF4-FFF2-40B4-BE49-F238E27FC236}">
                <a16:creationId xmlns:a16="http://schemas.microsoft.com/office/drawing/2014/main" id="{58210E3B-F47F-427A-9BA9-9EB7C6CC714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878850" y="19914960"/>
            <a:ext cx="6230984" cy="6166977"/>
          </a:xfrm>
          <a:solidFill>
            <a:srgbClr val="E7F4F6"/>
          </a:solidFill>
        </p:spPr>
        <p:txBody>
          <a:bodyPr lIns="396000" tIns="900000" rIns="396000"/>
          <a:lstStyle>
            <a:lvl1pPr marL="252000" indent="-252000">
              <a:lnSpc>
                <a:spcPct val="10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2" name="Plassholder for tekst 36">
            <a:extLst>
              <a:ext uri="{FF2B5EF4-FFF2-40B4-BE49-F238E27FC236}">
                <a16:creationId xmlns:a16="http://schemas.microsoft.com/office/drawing/2014/main" id="{3EAFDDDB-9ACE-4ECB-885B-660AF231DC23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209164" y="20216444"/>
            <a:ext cx="5398781" cy="45429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43" name="Plassholder for tekst 34">
            <a:extLst>
              <a:ext uri="{FF2B5EF4-FFF2-40B4-BE49-F238E27FC236}">
                <a16:creationId xmlns:a16="http://schemas.microsoft.com/office/drawing/2014/main" id="{7807E35D-AEB5-4C9F-B2D2-52ED5696A058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14293112" y="16988998"/>
            <a:ext cx="6228276" cy="3918377"/>
          </a:xfrm>
          <a:solidFill>
            <a:srgbClr val="3A2D87"/>
          </a:solidFill>
        </p:spPr>
        <p:txBody>
          <a:bodyPr lIns="432000" tIns="936000" rIns="36000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anose="020B0604020202020204" pitchFamily="34" charset="0"/>
              <a:buNone/>
              <a:defRPr lang="nb-NO" sz="2400" b="0" i="0" u="none" strike="noStrike" baseline="0" smtClean="0"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44" name="Plassholder for tekst 36">
            <a:extLst>
              <a:ext uri="{FF2B5EF4-FFF2-40B4-BE49-F238E27FC236}">
                <a16:creationId xmlns:a16="http://schemas.microsoft.com/office/drawing/2014/main" id="{91C8C658-7112-4FA0-812A-580EED32CE1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4636454" y="17305428"/>
            <a:ext cx="5308038" cy="454292"/>
          </a:xfrm>
          <a:noFill/>
        </p:spPr>
        <p:txBody>
          <a:bodyPr wrap="square">
            <a:sp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45" name="Plassholder for tekst 34">
            <a:extLst>
              <a:ext uri="{FF2B5EF4-FFF2-40B4-BE49-F238E27FC236}">
                <a16:creationId xmlns:a16="http://schemas.microsoft.com/office/drawing/2014/main" id="{7F0BB1FB-300C-4A85-87D6-FC1FB66199A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14206994" y="21964306"/>
            <a:ext cx="6443206" cy="411763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19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6" name="Plassholder for tekst 36">
            <a:extLst>
              <a:ext uri="{FF2B5EF4-FFF2-40B4-BE49-F238E27FC236}">
                <a16:creationId xmlns:a16="http://schemas.microsoft.com/office/drawing/2014/main" id="{26E156F5-04AA-45B7-8315-E634953B912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4226486" y="21546676"/>
            <a:ext cx="5337810" cy="45429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38" name="Plassholder for tekst 55">
            <a:extLst>
              <a:ext uri="{FF2B5EF4-FFF2-40B4-BE49-F238E27FC236}">
                <a16:creationId xmlns:a16="http://schemas.microsoft.com/office/drawing/2014/main" id="{F30C35A8-1268-461B-92B6-ADB94710FDE5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5522" y="13398382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  <p:sp>
        <p:nvSpPr>
          <p:cNvPr id="39" name="Plassholder for tekst 55">
            <a:extLst>
              <a:ext uri="{FF2B5EF4-FFF2-40B4-BE49-F238E27FC236}">
                <a16:creationId xmlns:a16="http://schemas.microsoft.com/office/drawing/2014/main" id="{8335D540-7C22-402F-8ABF-83ADEB5F7523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4831" y="16764913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</p:spTree>
    <p:extLst>
      <p:ext uri="{BB962C8B-B14F-4D97-AF65-F5344CB8AC3E}">
        <p14:creationId xmlns:p14="http://schemas.microsoft.com/office/powerpoint/2010/main" val="532289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KLM - Nasjonalt kompetansesenter for legevaktmedis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57C227A9-2BBF-4BF8-900F-6D4C80EA7B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1549" y="914526"/>
            <a:ext cx="3473203" cy="1623063"/>
          </a:xfrm>
          <a:prstGeom prst="rect">
            <a:avLst/>
          </a:prstGeom>
        </p:spPr>
      </p:pic>
      <p:sp>
        <p:nvSpPr>
          <p:cNvPr id="7" name="Tittel 6">
            <a:extLst>
              <a:ext uri="{FF2B5EF4-FFF2-40B4-BE49-F238E27FC236}">
                <a16:creationId xmlns:a16="http://schemas.microsoft.com/office/drawing/2014/main" id="{44140DBC-B374-4027-8E8E-CD6AB1C11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05" y="671211"/>
            <a:ext cx="13942285" cy="10341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4B0DEFFF-02AA-4F55-B1DA-05EBB43A34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9938" y="7200900"/>
            <a:ext cx="6494462" cy="5910263"/>
          </a:xfrm>
        </p:spPr>
        <p:txBody>
          <a:bodyPr/>
          <a:lstStyle/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2" name="Plassholder for tekst 10">
            <a:extLst>
              <a:ext uri="{FF2B5EF4-FFF2-40B4-BE49-F238E27FC236}">
                <a16:creationId xmlns:a16="http://schemas.microsoft.com/office/drawing/2014/main" id="{2E17277F-D792-4B8A-8E6D-89DEC7487F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4035767"/>
            <a:ext cx="6494462" cy="547143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3" name="Plassholder for bunntekst 12">
            <a:extLst>
              <a:ext uri="{FF2B5EF4-FFF2-40B4-BE49-F238E27FC236}">
                <a16:creationId xmlns:a16="http://schemas.microsoft.com/office/drawing/2014/main" id="{9EEC4A05-1628-44E1-8760-F382FFC6AD8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14" name="Plassholder for tekst 10">
            <a:extLst>
              <a:ext uri="{FF2B5EF4-FFF2-40B4-BE49-F238E27FC236}">
                <a16:creationId xmlns:a16="http://schemas.microsoft.com/office/drawing/2014/main" id="{DF2DBA39-15DC-44D8-93EF-DA4B602CD01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1844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5" name="Plassholder for tekst 10">
            <a:extLst>
              <a:ext uri="{FF2B5EF4-FFF2-40B4-BE49-F238E27FC236}">
                <a16:creationId xmlns:a16="http://schemas.microsoft.com/office/drawing/2014/main" id="{9D46389E-80FA-48FB-8A40-A7616D0A7C6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01844" y="17403083"/>
            <a:ext cx="6494462" cy="210411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6" name="Plassholder for tekst 10">
            <a:extLst>
              <a:ext uri="{FF2B5EF4-FFF2-40B4-BE49-F238E27FC236}">
                <a16:creationId xmlns:a16="http://schemas.microsoft.com/office/drawing/2014/main" id="{E6FF0376-6227-494E-80E5-DAC6D8DD032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4218510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7" name="Plassholder for tekst 10">
            <a:extLst>
              <a:ext uri="{FF2B5EF4-FFF2-40B4-BE49-F238E27FC236}">
                <a16:creationId xmlns:a16="http://schemas.microsoft.com/office/drawing/2014/main" id="{2F1D8391-DBAF-46E2-A710-45D7E78067B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03184" y="13452021"/>
            <a:ext cx="12999154" cy="430887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220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18" name="Plassholder for tekst 10">
            <a:extLst>
              <a:ext uri="{FF2B5EF4-FFF2-40B4-BE49-F238E27FC236}">
                <a16:creationId xmlns:a16="http://schemas.microsoft.com/office/drawing/2014/main" id="{8614760B-E800-4F7F-AA30-3389D44332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9938" y="4809172"/>
            <a:ext cx="6494462" cy="2285048"/>
          </a:xfrm>
        </p:spPr>
        <p:txBody>
          <a:bodyPr/>
          <a:lstStyle>
            <a:lvl1pPr>
              <a:lnSpc>
                <a:spcPct val="96000"/>
              </a:lnSpc>
              <a:defRPr sz="2800" b="1"/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1ED39C3E-F920-4D58-8514-529E95D991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576456" y="4943475"/>
            <a:ext cx="12946744" cy="83225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21" name="Plassholder for tekst 10">
            <a:extLst>
              <a:ext uri="{FF2B5EF4-FFF2-40B4-BE49-F238E27FC236}">
                <a16:creationId xmlns:a16="http://schemas.microsoft.com/office/drawing/2014/main" id="{15FC58E2-3C13-4783-A56F-F98CEB85C35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7352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10">
            <a:extLst>
              <a:ext uri="{FF2B5EF4-FFF2-40B4-BE49-F238E27FC236}">
                <a16:creationId xmlns:a16="http://schemas.microsoft.com/office/drawing/2014/main" id="{6E6BF5C6-B5B8-46A7-A446-8C362747C3B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352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10">
            <a:extLst>
              <a:ext uri="{FF2B5EF4-FFF2-40B4-BE49-F238E27FC236}">
                <a16:creationId xmlns:a16="http://schemas.microsoft.com/office/drawing/2014/main" id="{E8AEAAB0-BBCA-4399-B68C-C028F569692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7352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4" name="Plassholder for tekst 10">
            <a:extLst>
              <a:ext uri="{FF2B5EF4-FFF2-40B4-BE49-F238E27FC236}">
                <a16:creationId xmlns:a16="http://schemas.microsoft.com/office/drawing/2014/main" id="{0B6AA5CB-D652-40C0-9E0C-49C8BFC5271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81224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5" name="Plassholder for tekst 10">
            <a:extLst>
              <a:ext uri="{FF2B5EF4-FFF2-40B4-BE49-F238E27FC236}">
                <a16:creationId xmlns:a16="http://schemas.microsoft.com/office/drawing/2014/main" id="{C4B052C0-A209-4D86-BE53-D9128CBD074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1224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6" name="Plassholder for tekst 10">
            <a:extLst>
              <a:ext uri="{FF2B5EF4-FFF2-40B4-BE49-F238E27FC236}">
                <a16:creationId xmlns:a16="http://schemas.microsoft.com/office/drawing/2014/main" id="{F826D69D-170E-43A1-B9BE-03ED18548EC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81224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7" name="Plassholder for tekst 10">
            <a:extLst>
              <a:ext uri="{FF2B5EF4-FFF2-40B4-BE49-F238E27FC236}">
                <a16:creationId xmlns:a16="http://schemas.microsoft.com/office/drawing/2014/main" id="{6062C737-8E49-483D-BCD0-DCDF45D96A6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85097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8" name="Plassholder for tekst 10">
            <a:extLst>
              <a:ext uri="{FF2B5EF4-FFF2-40B4-BE49-F238E27FC236}">
                <a16:creationId xmlns:a16="http://schemas.microsoft.com/office/drawing/2014/main" id="{FB51DB5C-F73A-45BA-8C3D-3EDD2DF9702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85097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9" name="Plassholder for tekst 10">
            <a:extLst>
              <a:ext uri="{FF2B5EF4-FFF2-40B4-BE49-F238E27FC236}">
                <a16:creationId xmlns:a16="http://schemas.microsoft.com/office/drawing/2014/main" id="{9FE544D4-4504-4E6C-A366-B9192DF3DF6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85097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tekst 10">
            <a:extLst>
              <a:ext uri="{FF2B5EF4-FFF2-40B4-BE49-F238E27FC236}">
                <a16:creationId xmlns:a16="http://schemas.microsoft.com/office/drawing/2014/main" id="{2823E471-EB9B-4349-8E02-3957ED992C5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588969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4" name="Plassholder for tekst 10">
            <a:extLst>
              <a:ext uri="{FF2B5EF4-FFF2-40B4-BE49-F238E27FC236}">
                <a16:creationId xmlns:a16="http://schemas.microsoft.com/office/drawing/2014/main" id="{A917444A-96A0-49C0-A1BD-71127765E82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88969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5" name="Plassholder for tekst 10">
            <a:extLst>
              <a:ext uri="{FF2B5EF4-FFF2-40B4-BE49-F238E27FC236}">
                <a16:creationId xmlns:a16="http://schemas.microsoft.com/office/drawing/2014/main" id="{D5E4E102-EE8B-41AB-9064-3D49FC83BE1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588969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6" name="Plassholder for tekst 57">
            <a:extLst>
              <a:ext uri="{FF2B5EF4-FFF2-40B4-BE49-F238E27FC236}">
                <a16:creationId xmlns:a16="http://schemas.microsoft.com/office/drawing/2014/main" id="{5344132F-CCB4-4C1E-989A-845EFA7B84D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76456" y="19895910"/>
            <a:ext cx="6230984" cy="6166977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 </a:t>
            </a:r>
          </a:p>
        </p:txBody>
      </p:sp>
      <p:sp>
        <p:nvSpPr>
          <p:cNvPr id="37" name="Plassholder for diagram 58">
            <a:extLst>
              <a:ext uri="{FF2B5EF4-FFF2-40B4-BE49-F238E27FC236}">
                <a16:creationId xmlns:a16="http://schemas.microsoft.com/office/drawing/2014/main" id="{50267C59-E84C-44F2-AA0F-F6EC7E376EAD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7576456" y="19895910"/>
            <a:ext cx="6230984" cy="6166977"/>
          </a:xfrm>
        </p:spPr>
      </p:sp>
      <p:sp>
        <p:nvSpPr>
          <p:cNvPr id="41" name="Plassholder for tekst 34">
            <a:extLst>
              <a:ext uri="{FF2B5EF4-FFF2-40B4-BE49-F238E27FC236}">
                <a16:creationId xmlns:a16="http://schemas.microsoft.com/office/drawing/2014/main" id="{58210E3B-F47F-427A-9BA9-9EB7C6CC714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878850" y="19914960"/>
            <a:ext cx="6230984" cy="6166977"/>
          </a:xfrm>
          <a:solidFill>
            <a:srgbClr val="E7F4F6"/>
          </a:solidFill>
        </p:spPr>
        <p:txBody>
          <a:bodyPr lIns="396000" tIns="900000" rIns="396000"/>
          <a:lstStyle>
            <a:lvl1pPr marL="252000" indent="-252000">
              <a:lnSpc>
                <a:spcPct val="10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2" name="Plassholder for tekst 36">
            <a:extLst>
              <a:ext uri="{FF2B5EF4-FFF2-40B4-BE49-F238E27FC236}">
                <a16:creationId xmlns:a16="http://schemas.microsoft.com/office/drawing/2014/main" id="{3EAFDDDB-9ACE-4ECB-885B-660AF231DC23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209164" y="20216444"/>
            <a:ext cx="5398781" cy="45429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43" name="Plassholder for tekst 34">
            <a:extLst>
              <a:ext uri="{FF2B5EF4-FFF2-40B4-BE49-F238E27FC236}">
                <a16:creationId xmlns:a16="http://schemas.microsoft.com/office/drawing/2014/main" id="{7807E35D-AEB5-4C9F-B2D2-52ED5696A058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14293112" y="16988998"/>
            <a:ext cx="6228276" cy="3918377"/>
          </a:xfrm>
          <a:solidFill>
            <a:srgbClr val="3A2D87"/>
          </a:solidFill>
        </p:spPr>
        <p:txBody>
          <a:bodyPr lIns="432000" tIns="936000" rIns="36000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anose="020B0604020202020204" pitchFamily="34" charset="0"/>
              <a:buNone/>
              <a:defRPr lang="nb-NO" sz="2400" b="0" i="0" u="none" strike="noStrike" baseline="0" smtClean="0"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44" name="Plassholder for tekst 36">
            <a:extLst>
              <a:ext uri="{FF2B5EF4-FFF2-40B4-BE49-F238E27FC236}">
                <a16:creationId xmlns:a16="http://schemas.microsoft.com/office/drawing/2014/main" id="{91C8C658-7112-4FA0-812A-580EED32CE1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4636454" y="17305428"/>
            <a:ext cx="5308038" cy="454292"/>
          </a:xfrm>
          <a:noFill/>
        </p:spPr>
        <p:txBody>
          <a:bodyPr wrap="square">
            <a:sp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45" name="Plassholder for tekst 34">
            <a:extLst>
              <a:ext uri="{FF2B5EF4-FFF2-40B4-BE49-F238E27FC236}">
                <a16:creationId xmlns:a16="http://schemas.microsoft.com/office/drawing/2014/main" id="{7F0BB1FB-300C-4A85-87D6-FC1FB66199A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14206994" y="21964306"/>
            <a:ext cx="6443206" cy="411763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19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6" name="Plassholder for tekst 36">
            <a:extLst>
              <a:ext uri="{FF2B5EF4-FFF2-40B4-BE49-F238E27FC236}">
                <a16:creationId xmlns:a16="http://schemas.microsoft.com/office/drawing/2014/main" id="{26E156F5-04AA-45B7-8315-E634953B912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4226486" y="21546676"/>
            <a:ext cx="5337810" cy="45429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38" name="Plassholder for tekst 55">
            <a:extLst>
              <a:ext uri="{FF2B5EF4-FFF2-40B4-BE49-F238E27FC236}">
                <a16:creationId xmlns:a16="http://schemas.microsoft.com/office/drawing/2014/main" id="{4F4C2D40-530E-4F83-9D71-3BCD7C9EFC1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5522" y="13398382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  <p:sp>
        <p:nvSpPr>
          <p:cNvPr id="39" name="Plassholder for tekst 55">
            <a:extLst>
              <a:ext uri="{FF2B5EF4-FFF2-40B4-BE49-F238E27FC236}">
                <a16:creationId xmlns:a16="http://schemas.microsoft.com/office/drawing/2014/main" id="{E61480D2-A8DA-48D6-BF8D-CB382A03B93C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4831" y="16764913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</p:spTree>
    <p:extLst>
      <p:ext uri="{BB962C8B-B14F-4D97-AF65-F5344CB8AC3E}">
        <p14:creationId xmlns:p14="http://schemas.microsoft.com/office/powerpoint/2010/main" val="2723729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1700" y="28813351"/>
            <a:ext cx="12900650" cy="43088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>
              <a:defRPr sz="2200" i="1">
                <a:solidFill>
                  <a:schemeClr val="tx1"/>
                </a:solidFill>
              </a:defRPr>
            </a:lvl1pPr>
          </a:lstStyle>
          <a:p>
            <a:r>
              <a:rPr lang="nb-NO" dirty="0" err="1"/>
              <a:t>Collaborating</a:t>
            </a:r>
            <a:r>
              <a:rPr lang="nb-NO" dirty="0"/>
              <a:t> partners</a:t>
            </a:r>
          </a:p>
        </p:txBody>
      </p:sp>
      <p:sp>
        <p:nvSpPr>
          <p:cNvPr id="7" name="Plassholder for tittel 6">
            <a:extLst>
              <a:ext uri="{FF2B5EF4-FFF2-40B4-BE49-F238E27FC236}">
                <a16:creationId xmlns:a16="http://schemas.microsoft.com/office/drawing/2014/main" id="{1F1ADD14-8AF5-4063-A676-41A7BD76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05" y="671211"/>
            <a:ext cx="18441988" cy="10341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9FEDA526-6B19-41F8-A806-F522643BD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6605" y="7181850"/>
            <a:ext cx="6538595" cy="62075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nb-NO" dirty="0"/>
              <a:t>Ro te </a:t>
            </a:r>
            <a:r>
              <a:rPr lang="nb-NO" dirty="0" err="1"/>
              <a:t>volor</a:t>
            </a:r>
            <a:r>
              <a:rPr lang="nb-NO" dirty="0"/>
              <a:t> </a:t>
            </a:r>
            <a:r>
              <a:rPr lang="nb-NO" dirty="0" err="1"/>
              <a:t>ate</a:t>
            </a:r>
            <a:r>
              <a:rPr lang="nb-NO" dirty="0"/>
              <a:t> </a:t>
            </a:r>
            <a:r>
              <a:rPr lang="nb-NO" dirty="0" err="1"/>
              <a:t>doluptas</a:t>
            </a:r>
            <a:r>
              <a:rPr lang="nb-NO" dirty="0"/>
              <a:t> </a:t>
            </a:r>
            <a:r>
              <a:rPr lang="nb-NO" dirty="0" err="1"/>
              <a:t>aut</a:t>
            </a:r>
            <a:r>
              <a:rPr lang="nb-NO" dirty="0"/>
              <a:t> </a:t>
            </a:r>
            <a:r>
              <a:rPr lang="nb-NO" dirty="0" err="1"/>
              <a:t>faccupt</a:t>
            </a:r>
            <a:r>
              <a:rPr lang="nb-NO" dirty="0"/>
              <a:t> </a:t>
            </a:r>
            <a:r>
              <a:rPr lang="nb-NO" dirty="0" err="1"/>
              <a:t>atetum</a:t>
            </a:r>
            <a:r>
              <a:rPr lang="nb-NO" dirty="0"/>
              <a:t> </a:t>
            </a:r>
            <a:br>
              <a:rPr lang="nb-NO" dirty="0"/>
            </a:br>
            <a:r>
              <a:rPr lang="nb-NO" dirty="0"/>
              <a:t>ut </a:t>
            </a:r>
            <a:r>
              <a:rPr lang="nb-NO" dirty="0" err="1"/>
              <a:t>laccus</a:t>
            </a:r>
            <a:r>
              <a:rPr lang="nb-NO" dirty="0"/>
              <a:t>, </a:t>
            </a:r>
            <a:r>
              <a:rPr lang="nb-NO" dirty="0" err="1"/>
              <a:t>omnis</a:t>
            </a:r>
            <a:r>
              <a:rPr lang="nb-NO" dirty="0"/>
              <a:t> </a:t>
            </a:r>
            <a:r>
              <a:rPr lang="nb-NO" dirty="0" err="1"/>
              <a:t>molorrovid</a:t>
            </a:r>
            <a:r>
              <a:rPr lang="nb-NO" dirty="0"/>
              <a:t> </a:t>
            </a:r>
            <a:r>
              <a:rPr lang="nb-NO" dirty="0" err="1"/>
              <a:t>ma</a:t>
            </a:r>
            <a:r>
              <a:rPr lang="nb-NO" dirty="0"/>
              <a:t> </a:t>
            </a:r>
            <a:r>
              <a:rPr lang="nb-NO" dirty="0" err="1"/>
              <a:t>doluptium</a:t>
            </a:r>
            <a:r>
              <a:rPr lang="nb-NO" dirty="0"/>
              <a:t> si </a:t>
            </a:r>
            <a:r>
              <a:rPr lang="nb-NO" dirty="0" err="1"/>
              <a:t>dolorem</a:t>
            </a:r>
            <a:r>
              <a:rPr lang="nb-NO" dirty="0"/>
              <a:t> est, </a:t>
            </a:r>
            <a:r>
              <a:rPr lang="nb-NO" dirty="0" err="1"/>
              <a:t>corro</a:t>
            </a:r>
            <a:r>
              <a:rPr lang="nb-NO" dirty="0"/>
              <a:t> </a:t>
            </a:r>
            <a:r>
              <a:rPr lang="nb-NO" dirty="0" err="1"/>
              <a:t>magnati</a:t>
            </a:r>
            <a:r>
              <a:rPr lang="nb-NO" dirty="0"/>
              <a:t> </a:t>
            </a:r>
            <a:r>
              <a:rPr lang="nb-NO" dirty="0" err="1"/>
              <a:t>onserit</a:t>
            </a:r>
            <a:r>
              <a:rPr lang="nb-NO" dirty="0"/>
              <a:t> </a:t>
            </a:r>
            <a:r>
              <a:rPr lang="nb-NO" dirty="0" err="1"/>
              <a:t>incipis</a:t>
            </a:r>
            <a:r>
              <a:rPr lang="nb-NO" dirty="0"/>
              <a:t> </a:t>
            </a:r>
            <a:r>
              <a:rPr lang="nb-NO" dirty="0" err="1"/>
              <a:t>sequunt</a:t>
            </a:r>
            <a:r>
              <a:rPr lang="nb-NO" dirty="0"/>
              <a:t> </a:t>
            </a:r>
            <a:r>
              <a:rPr lang="nb-NO" dirty="0" err="1"/>
              <a:t>alit</a:t>
            </a:r>
            <a:r>
              <a:rPr lang="nb-NO" dirty="0"/>
              <a:t> lam </a:t>
            </a:r>
            <a:r>
              <a:rPr lang="nb-NO" dirty="0" err="1"/>
              <a:t>faciumq</a:t>
            </a:r>
            <a:r>
              <a:rPr lang="nb-NO" dirty="0"/>
              <a:t> </a:t>
            </a:r>
            <a:r>
              <a:rPr lang="nb-NO" dirty="0" err="1"/>
              <a:t>uisitiusapic</a:t>
            </a:r>
            <a:r>
              <a:rPr lang="nb-NO" dirty="0"/>
              <a:t> te dis re </a:t>
            </a:r>
            <a:r>
              <a:rPr lang="nb-NO" dirty="0" err="1"/>
              <a:t>parchitas</a:t>
            </a:r>
            <a:r>
              <a:rPr lang="nb-NO" dirty="0"/>
              <a:t> </a:t>
            </a:r>
            <a:r>
              <a:rPr lang="nb-NO" dirty="0" err="1"/>
              <a:t>dolor</a:t>
            </a:r>
            <a:r>
              <a:rPr lang="nb-NO" dirty="0"/>
              <a:t> </a:t>
            </a:r>
            <a:r>
              <a:rPr lang="nb-NO" dirty="0" err="1"/>
              <a:t>arit</a:t>
            </a:r>
            <a:r>
              <a:rPr lang="nb-NO" dirty="0"/>
              <a:t> </a:t>
            </a:r>
            <a:r>
              <a:rPr lang="nb-NO" dirty="0" err="1"/>
              <a:t>minum</a:t>
            </a:r>
            <a:r>
              <a:rPr lang="nb-NO" dirty="0"/>
              <a:t> re </a:t>
            </a:r>
            <a:r>
              <a:rPr lang="nb-NO" dirty="0" err="1"/>
              <a:t>sini</a:t>
            </a:r>
            <a:r>
              <a:rPr lang="nb-NO" dirty="0"/>
              <a:t> </a:t>
            </a:r>
            <a:r>
              <a:rPr lang="nb-NO" dirty="0" err="1"/>
              <a:t>dolupta</a:t>
            </a:r>
            <a:r>
              <a:rPr lang="nb-NO" dirty="0"/>
              <a:t> </a:t>
            </a:r>
            <a:r>
              <a:rPr lang="nb-NO" dirty="0" err="1"/>
              <a:t>nonseque</a:t>
            </a:r>
            <a:r>
              <a:rPr lang="nb-NO" dirty="0"/>
              <a:t> nit ut </a:t>
            </a:r>
            <a:r>
              <a:rPr lang="nb-NO" dirty="0" err="1"/>
              <a:t>hiliqui</a:t>
            </a:r>
            <a:r>
              <a:rPr lang="nb-NO" dirty="0"/>
              <a:t> </a:t>
            </a:r>
            <a:r>
              <a:rPr lang="nb-NO" dirty="0" err="1"/>
              <a:t>verum</a:t>
            </a:r>
            <a:r>
              <a:rPr lang="nb-NO" dirty="0"/>
              <a:t> est, est </a:t>
            </a:r>
            <a:r>
              <a:rPr lang="nb-NO" dirty="0" err="1"/>
              <a:t>ditasim</a:t>
            </a:r>
            <a:r>
              <a:rPr lang="nb-NO" dirty="0"/>
              <a:t> </a:t>
            </a:r>
            <a:r>
              <a:rPr lang="nb-NO" dirty="0" err="1"/>
              <a:t>rehendis</a:t>
            </a:r>
            <a:r>
              <a:rPr lang="nb-NO" dirty="0"/>
              <a:t> </a:t>
            </a:r>
            <a:r>
              <a:rPr lang="nb-NO" dirty="0" err="1"/>
              <a:t>denis</a:t>
            </a:r>
            <a:r>
              <a:rPr lang="nb-NO" dirty="0"/>
              <a:t> nis ut </a:t>
            </a:r>
            <a:r>
              <a:rPr lang="nb-NO" dirty="0" err="1"/>
              <a:t>molupta</a:t>
            </a:r>
            <a:r>
              <a:rPr lang="nb-NO" dirty="0"/>
              <a:t> </a:t>
            </a:r>
            <a:r>
              <a:rPr lang="nb-NO" dirty="0" err="1"/>
              <a:t>spernam</a:t>
            </a:r>
            <a:r>
              <a:rPr lang="nb-NO" dirty="0"/>
              <a:t> </a:t>
            </a:r>
            <a:r>
              <a:rPr lang="nb-NO" dirty="0" err="1"/>
              <a:t>idusda</a:t>
            </a:r>
            <a:r>
              <a:rPr lang="nb-NO" dirty="0"/>
              <a:t> cor </a:t>
            </a:r>
            <a:r>
              <a:rPr lang="nb-NO" dirty="0" err="1"/>
              <a:t>sectur</a:t>
            </a:r>
            <a:r>
              <a:rPr lang="nb-NO" dirty="0"/>
              <a:t> res et </a:t>
            </a:r>
            <a:r>
              <a:rPr lang="nb-NO" dirty="0" err="1"/>
              <a:t>omnit</a:t>
            </a:r>
            <a:r>
              <a:rPr lang="nb-NO" dirty="0"/>
              <a:t>, tem fuga. </a:t>
            </a:r>
          </a:p>
          <a:p>
            <a:pPr lvl="0"/>
            <a:r>
              <a:rPr lang="nb-NO" dirty="0"/>
              <a:t>Nem </a:t>
            </a:r>
            <a:r>
              <a:rPr lang="nb-NO" dirty="0" err="1"/>
              <a:t>quae</a:t>
            </a:r>
            <a:r>
              <a:rPr lang="nb-NO" dirty="0"/>
              <a:t>. </a:t>
            </a:r>
            <a:r>
              <a:rPr lang="nb-NO" dirty="0" err="1"/>
              <a:t>Ota</a:t>
            </a:r>
            <a:r>
              <a:rPr lang="nb-NO" dirty="0"/>
              <a:t> nem </a:t>
            </a:r>
            <a:r>
              <a:rPr lang="nb-NO" dirty="0" err="1"/>
              <a:t>eligende</a:t>
            </a:r>
            <a:r>
              <a:rPr lang="nb-NO" dirty="0"/>
              <a:t> </a:t>
            </a:r>
            <a:r>
              <a:rPr lang="nb-NO" dirty="0" err="1"/>
              <a:t>omnis</a:t>
            </a:r>
            <a:r>
              <a:rPr lang="nb-NO" dirty="0"/>
              <a:t> </a:t>
            </a:r>
            <a:r>
              <a:rPr lang="nb-NO" dirty="0" err="1"/>
              <a:t>ma</a:t>
            </a:r>
            <a:r>
              <a:rPr lang="nb-NO" dirty="0"/>
              <a:t> </a:t>
            </a:r>
            <a:r>
              <a:rPr lang="nb-NO" dirty="0" err="1"/>
              <a:t>pratquam</a:t>
            </a:r>
            <a:r>
              <a:rPr lang="nb-NO" dirty="0"/>
              <a:t> non </a:t>
            </a:r>
            <a:r>
              <a:rPr lang="nb-NO" dirty="0" err="1"/>
              <a:t>nimin</a:t>
            </a:r>
            <a:r>
              <a:rPr lang="nb-NO" dirty="0"/>
              <a:t> </a:t>
            </a:r>
            <a:r>
              <a:rPr lang="nb-NO" dirty="0" err="1"/>
              <a:t>rehenih</a:t>
            </a:r>
            <a:r>
              <a:rPr lang="nb-NO" dirty="0"/>
              <a:t> </a:t>
            </a:r>
            <a:r>
              <a:rPr lang="nb-NO" dirty="0" err="1"/>
              <a:t>iliquo</a:t>
            </a:r>
            <a:r>
              <a:rPr lang="nb-NO" dirty="0"/>
              <a:t> </a:t>
            </a:r>
            <a:r>
              <a:rPr lang="nb-NO" dirty="0" err="1"/>
              <a:t>ipsum</a:t>
            </a:r>
            <a:r>
              <a:rPr lang="nb-NO" dirty="0"/>
              <a:t> </a:t>
            </a:r>
            <a:r>
              <a:rPr lang="nb-NO" dirty="0" err="1"/>
              <a:t>fugiatiur</a:t>
            </a:r>
            <a:r>
              <a:rPr lang="nb-NO" dirty="0"/>
              <a:t> as volum </a:t>
            </a:r>
            <a:r>
              <a:rPr lang="nb-NO" dirty="0" err="1"/>
              <a:t>nonsed</a:t>
            </a:r>
            <a:r>
              <a:rPr lang="nb-NO" dirty="0"/>
              <a:t> es </a:t>
            </a:r>
            <a:r>
              <a:rPr lang="nb-NO" dirty="0" err="1"/>
              <a:t>nosam</a:t>
            </a:r>
            <a:r>
              <a:rPr lang="nb-NO" dirty="0"/>
              <a:t> nus con re </a:t>
            </a:r>
            <a:r>
              <a:rPr lang="nb-NO" dirty="0" err="1"/>
              <a:t>odia</a:t>
            </a:r>
            <a:r>
              <a:rPr lang="nb-NO" dirty="0"/>
              <a:t> cor a </a:t>
            </a:r>
            <a:r>
              <a:rPr lang="nb-NO" dirty="0" err="1"/>
              <a:t>poratem</a:t>
            </a:r>
            <a:r>
              <a:rPr lang="nb-NO" dirty="0"/>
              <a:t> </a:t>
            </a:r>
            <a:r>
              <a:rPr lang="nb-NO" dirty="0" err="1"/>
              <a:t>facesci</a:t>
            </a:r>
            <a:r>
              <a:rPr lang="nb-NO" dirty="0"/>
              <a:t> </a:t>
            </a:r>
            <a:r>
              <a:rPr lang="nb-NO" dirty="0" err="1"/>
              <a:t>untiata</a:t>
            </a:r>
            <a:r>
              <a:rPr lang="nb-NO" dirty="0"/>
              <a:t> </a:t>
            </a:r>
            <a:r>
              <a:rPr lang="nb-NO" dirty="0" err="1"/>
              <a:t>num</a:t>
            </a:r>
            <a:r>
              <a:rPr lang="nb-NO" dirty="0"/>
              <a:t> </a:t>
            </a:r>
            <a:r>
              <a:rPr lang="nb-NO" dirty="0" err="1"/>
              <a:t>serae</a:t>
            </a:r>
            <a:r>
              <a:rPr lang="nb-NO" dirty="0"/>
              <a:t> </a:t>
            </a:r>
            <a:r>
              <a:rPr lang="nb-NO" dirty="0" err="1"/>
              <a:t>volorpore</a:t>
            </a:r>
            <a:r>
              <a:rPr lang="nb-NO" dirty="0"/>
              <a:t>, ut </a:t>
            </a:r>
            <a:r>
              <a:rPr lang="nb-NO" dirty="0" err="1"/>
              <a:t>quaes</a:t>
            </a:r>
            <a:r>
              <a:rPr lang="nb-NO" dirty="0"/>
              <a:t> </a:t>
            </a:r>
            <a:r>
              <a:rPr lang="nb-NO" dirty="0" err="1"/>
              <a:t>sequides</a:t>
            </a:r>
            <a:r>
              <a:rPr lang="nb-NO" dirty="0"/>
              <a:t> </a:t>
            </a:r>
            <a:r>
              <a:rPr lang="nb-NO" dirty="0" err="1"/>
              <a:t>nimporiatur</a:t>
            </a:r>
            <a:r>
              <a:rPr lang="nb-NO" dirty="0"/>
              <a:t> </a:t>
            </a:r>
            <a:r>
              <a:rPr lang="nb-NO" dirty="0" err="1"/>
              <a:t>ratum</a:t>
            </a:r>
            <a:r>
              <a:rPr lang="nb-NO" dirty="0"/>
              <a:t> </a:t>
            </a:r>
            <a:r>
              <a:rPr lang="nb-NO" dirty="0" err="1"/>
              <a:t>doluptatem</a:t>
            </a:r>
            <a:r>
              <a:rPr lang="nb-NO" dirty="0"/>
              <a:t> non </a:t>
            </a:r>
            <a:r>
              <a:rPr lang="nb-NO" dirty="0" err="1"/>
              <a:t>nonem</a:t>
            </a:r>
            <a:r>
              <a:rPr lang="nb-NO" dirty="0"/>
              <a:t> </a:t>
            </a:r>
            <a:r>
              <a:rPr lang="nb-NO" dirty="0" err="1"/>
              <a:t>faccus</a:t>
            </a:r>
            <a:r>
              <a:rPr lang="nb-NO" dirty="0"/>
              <a:t>, </a:t>
            </a:r>
            <a:r>
              <a:rPr lang="nb-NO" dirty="0" err="1"/>
              <a:t>venimpos</a:t>
            </a:r>
            <a:r>
              <a:rPr lang="nb-NO" dirty="0"/>
              <a:t> </a:t>
            </a:r>
            <a:r>
              <a:rPr lang="nb-NO" dirty="0" err="1"/>
              <a:t>doluptatem</a:t>
            </a:r>
            <a:r>
              <a:rPr lang="nb-NO" dirty="0"/>
              <a:t>. </a:t>
            </a:r>
            <a:r>
              <a:rPr lang="nb-NO" dirty="0" err="1"/>
              <a:t>Sandistrum</a:t>
            </a:r>
            <a:r>
              <a:rPr lang="nb-NO" dirty="0"/>
              <a:t> sa </a:t>
            </a:r>
            <a:r>
              <a:rPr lang="nb-NO" dirty="0" err="1"/>
              <a:t>intis</a:t>
            </a:r>
            <a:r>
              <a:rPr lang="nb-NO" dirty="0"/>
              <a:t> </a:t>
            </a:r>
            <a:r>
              <a:rPr lang="nb-NO" dirty="0" err="1"/>
              <a:t>aut</a:t>
            </a:r>
            <a:r>
              <a:rPr lang="nb-NO" dirty="0"/>
              <a:t> </a:t>
            </a:r>
            <a:r>
              <a:rPr lang="nb-NO" dirty="0" err="1"/>
              <a:t>inctur</a:t>
            </a:r>
            <a:r>
              <a:rPr lang="nb-NO" dirty="0"/>
              <a:t>, saes </a:t>
            </a:r>
            <a:r>
              <a:rPr lang="nb-NO" dirty="0" err="1"/>
              <a:t>net</a:t>
            </a:r>
            <a:r>
              <a:rPr lang="nb-NO" dirty="0"/>
              <a:t> lab </a:t>
            </a:r>
            <a:r>
              <a:rPr lang="nb-NO" dirty="0" err="1"/>
              <a:t>ideris</a:t>
            </a:r>
            <a:r>
              <a:rPr lang="nb-NO" dirty="0"/>
              <a:t> as volum </a:t>
            </a:r>
            <a:r>
              <a:rPr lang="nb-NO" dirty="0" err="1"/>
              <a:t>qui</a:t>
            </a:r>
            <a:r>
              <a:rPr lang="nb-NO" dirty="0"/>
              <a:t> </a:t>
            </a:r>
            <a:r>
              <a:rPr lang="nb-NO" dirty="0" err="1"/>
              <a:t>simagnam</a:t>
            </a:r>
            <a:r>
              <a:rPr lang="nb-NO" dirty="0"/>
              <a:t> </a:t>
            </a:r>
            <a:r>
              <a:rPr lang="nb-NO" dirty="0" err="1"/>
              <a:t>quo</a:t>
            </a:r>
            <a:r>
              <a:rPr lang="nb-NO" dirty="0"/>
              <a:t> </a:t>
            </a:r>
            <a:r>
              <a:rPr lang="nb-NO" dirty="0" err="1"/>
              <a:t>omnitatur</a:t>
            </a:r>
            <a:r>
              <a:rPr lang="nb-NO" dirty="0"/>
              <a:t>.</a:t>
            </a:r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9FB84693-5688-46F4-B4ED-61A1A8F2ED8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11" y="26730056"/>
            <a:ext cx="19658116" cy="2769114"/>
          </a:xfrm>
          <a:prstGeom prst="rect">
            <a:avLst/>
          </a:prstGeom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6D3CAC93-B604-410E-919F-128BBD701AD0}"/>
              </a:ext>
            </a:extLst>
          </p:cNvPr>
          <p:cNvSpPr/>
          <p:nvPr userDrawn="1"/>
        </p:nvSpPr>
        <p:spPr>
          <a:xfrm>
            <a:off x="0" y="1"/>
            <a:ext cx="21382038" cy="4366259"/>
          </a:xfrm>
          <a:prstGeom prst="rect">
            <a:avLst/>
          </a:prstGeom>
          <a:solidFill>
            <a:srgbClr val="E7F4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7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hf sldNum="0" hdr="0" dt="0"/>
  <p:txStyles>
    <p:titleStyle>
      <a:lvl1pPr algn="l" defTabSz="2138233" rtl="0" eaLnBrk="1" latinLnBrk="0" hangingPunct="1">
        <a:lnSpc>
          <a:spcPct val="90000"/>
        </a:lnSpc>
        <a:spcBef>
          <a:spcPct val="0"/>
        </a:spcBef>
        <a:buNone/>
        <a:defRPr sz="6800" b="1" kern="1200">
          <a:solidFill>
            <a:srgbClr val="3A2D87"/>
          </a:solidFill>
          <a:latin typeface="+mj-lt"/>
          <a:ea typeface="+mj-ea"/>
          <a:cs typeface="+mj-cs"/>
        </a:defRPr>
      </a:lvl1pPr>
    </p:titleStyle>
    <p:bodyStyle>
      <a:lvl1pPr marL="0" indent="0" algn="l" defTabSz="2138233" rtl="0" eaLnBrk="1" latinLnBrk="0" hangingPunct="1">
        <a:lnSpc>
          <a:spcPct val="98000"/>
        </a:lnSpc>
        <a:spcBef>
          <a:spcPts val="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1603675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791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1908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024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141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257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374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490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16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233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349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466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582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699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3815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2932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67F7816-3CEC-4AE0-B014-B7DE29ED5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81A914C-8AFD-45B7-87A9-9A7FC45A92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E889A2C-290C-48BC-956A-2BD91EA7EA0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C984E44-790E-4FDA-8D25-667AF602E9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952E0749-E447-4023-8FEA-036A05E59F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1A4541A-5734-458C-858E-08D8FE5B740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A9AC4E6B-A6B3-4135-AF2D-2090C39A555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160E00E2-B9BA-4CA7-895E-9F405FA61ED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E0AEC322-324B-413E-B857-8C95820145C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CBDB4A72-F94C-4810-8455-596D4E5CE3E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E5E637D8-5EA6-42E2-8A0B-4783540D07F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700846CD-2F01-4D57-8BF5-164EE69B715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4" name="Plassholder for tekst 13">
            <a:extLst>
              <a:ext uri="{FF2B5EF4-FFF2-40B4-BE49-F238E27FC236}">
                <a16:creationId xmlns:a16="http://schemas.microsoft.com/office/drawing/2014/main" id="{4ACEFA7F-DC22-4EB3-B81E-61DBE5DDB1B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5" name="Plassholder for tekst 14">
            <a:extLst>
              <a:ext uri="{FF2B5EF4-FFF2-40B4-BE49-F238E27FC236}">
                <a16:creationId xmlns:a16="http://schemas.microsoft.com/office/drawing/2014/main" id="{BDAE70A6-C888-4EBF-9A86-EDF75B8927A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6" name="Plassholder for tekst 15">
            <a:extLst>
              <a:ext uri="{FF2B5EF4-FFF2-40B4-BE49-F238E27FC236}">
                <a16:creationId xmlns:a16="http://schemas.microsoft.com/office/drawing/2014/main" id="{DE39D835-D086-4D25-9760-8D39059B672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7" name="Plassholder for tekst 16">
            <a:extLst>
              <a:ext uri="{FF2B5EF4-FFF2-40B4-BE49-F238E27FC236}">
                <a16:creationId xmlns:a16="http://schemas.microsoft.com/office/drawing/2014/main" id="{B27F8266-83A3-47E6-B546-0C944541A3D1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8" name="Plassholder for tekst 17">
            <a:extLst>
              <a:ext uri="{FF2B5EF4-FFF2-40B4-BE49-F238E27FC236}">
                <a16:creationId xmlns:a16="http://schemas.microsoft.com/office/drawing/2014/main" id="{42FC75EF-8A2E-444A-9D7F-4CD9ABDDB10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9" name="Plassholder for tekst 18">
            <a:extLst>
              <a:ext uri="{FF2B5EF4-FFF2-40B4-BE49-F238E27FC236}">
                <a16:creationId xmlns:a16="http://schemas.microsoft.com/office/drawing/2014/main" id="{1AF06318-7D26-4B8E-8CB2-A8357498359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0" name="Plassholder for tekst 19">
            <a:extLst>
              <a:ext uri="{FF2B5EF4-FFF2-40B4-BE49-F238E27FC236}">
                <a16:creationId xmlns:a16="http://schemas.microsoft.com/office/drawing/2014/main" id="{5DA01874-B66D-487C-9AC8-D4130AE28B9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1" name="Plassholder for tekst 20">
            <a:extLst>
              <a:ext uri="{FF2B5EF4-FFF2-40B4-BE49-F238E27FC236}">
                <a16:creationId xmlns:a16="http://schemas.microsoft.com/office/drawing/2014/main" id="{37086EE3-8D55-4AA4-8A4E-F5F88FEE4EB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2" name="Plassholder for tekst 21">
            <a:extLst>
              <a:ext uri="{FF2B5EF4-FFF2-40B4-BE49-F238E27FC236}">
                <a16:creationId xmlns:a16="http://schemas.microsoft.com/office/drawing/2014/main" id="{DB4E9C2C-3467-4EEF-914F-6B1C33AD64E7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3" name="Plassholder for tekst 22">
            <a:extLst>
              <a:ext uri="{FF2B5EF4-FFF2-40B4-BE49-F238E27FC236}">
                <a16:creationId xmlns:a16="http://schemas.microsoft.com/office/drawing/2014/main" id="{339A015A-2DC0-4B0E-9F3F-4BCC0A5F4DA2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4" name="Plassholder for diagram 23">
            <a:extLst>
              <a:ext uri="{FF2B5EF4-FFF2-40B4-BE49-F238E27FC236}">
                <a16:creationId xmlns:a16="http://schemas.microsoft.com/office/drawing/2014/main" id="{A6E74F86-5C25-4FB9-AED2-F7C6B6F21D16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/>
      </p:sp>
      <p:sp>
        <p:nvSpPr>
          <p:cNvPr id="25" name="Plassholder for tekst 24">
            <a:extLst>
              <a:ext uri="{FF2B5EF4-FFF2-40B4-BE49-F238E27FC236}">
                <a16:creationId xmlns:a16="http://schemas.microsoft.com/office/drawing/2014/main" id="{6F2CD84E-7703-410A-8C65-ED59AC25D43B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6" name="Plassholder for tekst 25">
            <a:extLst>
              <a:ext uri="{FF2B5EF4-FFF2-40B4-BE49-F238E27FC236}">
                <a16:creationId xmlns:a16="http://schemas.microsoft.com/office/drawing/2014/main" id="{9EC05E8A-D89C-438E-8B95-BA85C317C075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7" name="Plassholder for tekst 26">
            <a:extLst>
              <a:ext uri="{FF2B5EF4-FFF2-40B4-BE49-F238E27FC236}">
                <a16:creationId xmlns:a16="http://schemas.microsoft.com/office/drawing/2014/main" id="{BEC3F4C3-91A5-402C-B220-CF91B1559EE2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8" name="Plassholder for tekst 27">
            <a:extLst>
              <a:ext uri="{FF2B5EF4-FFF2-40B4-BE49-F238E27FC236}">
                <a16:creationId xmlns:a16="http://schemas.microsoft.com/office/drawing/2014/main" id="{206E363D-C117-4E8C-92E6-F03AD101CF69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9" name="Plassholder for tekst 28">
            <a:extLst>
              <a:ext uri="{FF2B5EF4-FFF2-40B4-BE49-F238E27FC236}">
                <a16:creationId xmlns:a16="http://schemas.microsoft.com/office/drawing/2014/main" id="{3AFF58B8-D465-4CD3-A4CF-3DAC7126FE19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0" name="Plassholder for tekst 29">
            <a:extLst>
              <a:ext uri="{FF2B5EF4-FFF2-40B4-BE49-F238E27FC236}">
                <a16:creationId xmlns:a16="http://schemas.microsoft.com/office/drawing/2014/main" id="{03261C62-6871-4C8B-9BE5-00A124F7D1E0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1" name="Plassholder for tekst 30">
            <a:extLst>
              <a:ext uri="{FF2B5EF4-FFF2-40B4-BE49-F238E27FC236}">
                <a16:creationId xmlns:a16="http://schemas.microsoft.com/office/drawing/2014/main" id="{2A5E4E96-9AD5-42FA-8913-62893EF03D3B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2" name="Plassholder for tekst 31">
            <a:extLst>
              <a:ext uri="{FF2B5EF4-FFF2-40B4-BE49-F238E27FC236}">
                <a16:creationId xmlns:a16="http://schemas.microsoft.com/office/drawing/2014/main" id="{4762C175-A440-4B46-9186-753AD294D3DA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3" name="Plassholder for bunntekst 32">
            <a:extLst>
              <a:ext uri="{FF2B5EF4-FFF2-40B4-BE49-F238E27FC236}">
                <a16:creationId xmlns:a16="http://schemas.microsoft.com/office/drawing/2014/main" id="{73F90B21-D466-4154-99B0-5F3C3FAD580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</p:spTree>
    <p:extLst>
      <p:ext uri="{BB962C8B-B14F-4D97-AF65-F5344CB8AC3E}">
        <p14:creationId xmlns:p14="http://schemas.microsoft.com/office/powerpoint/2010/main" val="3253729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OR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B2F89"/>
      </a:accent1>
      <a:accent2>
        <a:srgbClr val="85C079"/>
      </a:accent2>
      <a:accent3>
        <a:srgbClr val="3DA8B1"/>
      </a:accent3>
      <a:accent4>
        <a:srgbClr val="EFC100"/>
      </a:accent4>
      <a:accent5>
        <a:srgbClr val="231E50"/>
      </a:accent5>
      <a:accent6>
        <a:srgbClr val="E14F52"/>
      </a:accent6>
      <a:hlink>
        <a:srgbClr val="0563C1"/>
      </a:hlink>
      <a:folHlink>
        <a:srgbClr val="954F72"/>
      </a:folHlink>
    </a:clrScheme>
    <a:fontScheme name="NOR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CE_PPT_Stående_1.potx" id="{FBFEC24C-4F7D-466F-94EB-900B36EE7AE2}" vid="{93030F3C-915D-442C-AADD-EC35F2C96A3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2</Words>
  <Application>Microsoft Office PowerPoint</Application>
  <PresentationFormat>Egendefinert</PresentationFormat>
  <Paragraphs>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Jon Ellingsen</dc:creator>
  <cp:lastModifiedBy>Jon Ellingsen</cp:lastModifiedBy>
  <cp:revision>11</cp:revision>
  <dcterms:created xsi:type="dcterms:W3CDTF">2018-09-11T11:55:31Z</dcterms:created>
  <dcterms:modified xsi:type="dcterms:W3CDTF">2018-09-12T06:24:15Z</dcterms:modified>
</cp:coreProperties>
</file>