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2038" cy="3027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8B0"/>
    <a:srgbClr val="3A2D87"/>
    <a:srgbClr val="E7F4F6"/>
    <a:srgbClr val="E9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4" autoAdjust="0"/>
    <p:restoredTop sz="94660"/>
  </p:normalViewPr>
  <p:slideViewPr>
    <p:cSldViewPr snapToGrid="0">
      <p:cViewPr varScale="1">
        <p:scale>
          <a:sx n="30" d="100"/>
          <a:sy n="30" d="100"/>
        </p:scale>
        <p:origin x="19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40251-F3FC-4B48-8696-FA881758D525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CC362-EDA5-42A7-BC77-D8C6C5D67F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517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49" name="Plassholder for tekst 55">
            <a:extLst>
              <a:ext uri="{FF2B5EF4-FFF2-40B4-BE49-F238E27FC236}">
                <a16:creationId xmlns:a16="http://schemas.microsoft.com/office/drawing/2014/main" id="{61D22477-F7F2-46F5-86E5-E76B957639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51" name="Plassholder for tekst 55">
            <a:extLst>
              <a:ext uri="{FF2B5EF4-FFF2-40B4-BE49-F238E27FC236}">
                <a16:creationId xmlns:a16="http://schemas.microsoft.com/office/drawing/2014/main" id="{F5BD5A69-EC6B-4ED7-8E4F-26D0525FFA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136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pic>
        <p:nvPicPr>
          <p:cNvPr id="3" name="Bilde 2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B672A3E6-B466-4780-A2D5-A36FBE8A3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250699" cy="1165862"/>
          </a:xfrm>
          <a:prstGeom prst="rect">
            <a:avLst/>
          </a:prstGeom>
        </p:spPr>
      </p:pic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8BE6AC04-31E0-4435-8EBC-4D3847B9904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2C8AD3E0-D744-48B9-873B-9AE175E5D81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66041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A5E2AE87-F067-401B-87AB-B1DEA54F6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441199" cy="1551435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F30C35A8-1268-461B-92B6-ADB94710FD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8335D540-7C22-402F-8ABF-83ADEB5F752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53228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7C227A9-2BBF-4BF8-900F-6D4C80EA7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549" y="914526"/>
            <a:ext cx="3473203" cy="1623063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4F4C2D40-530E-4F83-9D71-3BCD7C9EFC1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E61480D2-A8DA-48D6-BF8D-CB382A03B93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7237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1700" y="28813351"/>
            <a:ext cx="12900650" cy="43088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>
              <a:defRPr sz="220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sp>
        <p:nvSpPr>
          <p:cNvPr id="7" name="Plassholder for tittel 6">
            <a:extLst>
              <a:ext uri="{FF2B5EF4-FFF2-40B4-BE49-F238E27FC236}">
                <a16:creationId xmlns:a16="http://schemas.microsoft.com/office/drawing/2014/main" id="{1F1ADD14-8AF5-4063-A676-41A7BD76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8441988" cy="10341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FEDA526-6B19-41F8-A806-F522643B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605" y="7181850"/>
            <a:ext cx="6538595" cy="6207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Ro te </a:t>
            </a:r>
            <a:r>
              <a:rPr lang="nb-NO" dirty="0" err="1"/>
              <a:t>volor</a:t>
            </a:r>
            <a:r>
              <a:rPr lang="nb-NO" dirty="0"/>
              <a:t> </a:t>
            </a:r>
            <a:r>
              <a:rPr lang="nb-NO" dirty="0" err="1"/>
              <a:t>ate</a:t>
            </a:r>
            <a:r>
              <a:rPr lang="nb-NO" dirty="0"/>
              <a:t> </a:t>
            </a:r>
            <a:r>
              <a:rPr lang="nb-NO" dirty="0" err="1"/>
              <a:t>doluptas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faccupt</a:t>
            </a:r>
            <a:r>
              <a:rPr lang="nb-NO" dirty="0"/>
              <a:t> </a:t>
            </a:r>
            <a:r>
              <a:rPr lang="nb-NO" dirty="0" err="1"/>
              <a:t>atetum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ut </a:t>
            </a:r>
            <a:r>
              <a:rPr lang="nb-NO" dirty="0" err="1"/>
              <a:t>laccus</a:t>
            </a:r>
            <a:r>
              <a:rPr lang="nb-NO" dirty="0"/>
              <a:t>,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molorrovid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doluptium</a:t>
            </a:r>
            <a:r>
              <a:rPr lang="nb-NO" dirty="0"/>
              <a:t> si </a:t>
            </a:r>
            <a:r>
              <a:rPr lang="nb-NO" dirty="0" err="1"/>
              <a:t>dolorem</a:t>
            </a:r>
            <a:r>
              <a:rPr lang="nb-NO" dirty="0"/>
              <a:t> est, </a:t>
            </a:r>
            <a:r>
              <a:rPr lang="nb-NO" dirty="0" err="1"/>
              <a:t>corro</a:t>
            </a:r>
            <a:r>
              <a:rPr lang="nb-NO" dirty="0"/>
              <a:t> </a:t>
            </a:r>
            <a:r>
              <a:rPr lang="nb-NO" dirty="0" err="1"/>
              <a:t>magnati</a:t>
            </a:r>
            <a:r>
              <a:rPr lang="nb-NO" dirty="0"/>
              <a:t> </a:t>
            </a:r>
            <a:r>
              <a:rPr lang="nb-NO" dirty="0" err="1"/>
              <a:t>onserit</a:t>
            </a:r>
            <a:r>
              <a:rPr lang="nb-NO" dirty="0"/>
              <a:t> </a:t>
            </a:r>
            <a:r>
              <a:rPr lang="nb-NO" dirty="0" err="1"/>
              <a:t>incipis</a:t>
            </a:r>
            <a:r>
              <a:rPr lang="nb-NO" dirty="0"/>
              <a:t> </a:t>
            </a:r>
            <a:r>
              <a:rPr lang="nb-NO" dirty="0" err="1"/>
              <a:t>sequunt</a:t>
            </a:r>
            <a:r>
              <a:rPr lang="nb-NO" dirty="0"/>
              <a:t> </a:t>
            </a:r>
            <a:r>
              <a:rPr lang="nb-NO" dirty="0" err="1"/>
              <a:t>alit</a:t>
            </a:r>
            <a:r>
              <a:rPr lang="nb-NO" dirty="0"/>
              <a:t> lam </a:t>
            </a:r>
            <a:r>
              <a:rPr lang="nb-NO" dirty="0" err="1"/>
              <a:t>faciumq</a:t>
            </a:r>
            <a:r>
              <a:rPr lang="nb-NO" dirty="0"/>
              <a:t> </a:t>
            </a:r>
            <a:r>
              <a:rPr lang="nb-NO" dirty="0" err="1"/>
              <a:t>uisitiusapic</a:t>
            </a:r>
            <a:r>
              <a:rPr lang="nb-NO" dirty="0"/>
              <a:t> te dis re </a:t>
            </a:r>
            <a:r>
              <a:rPr lang="nb-NO" dirty="0" err="1"/>
              <a:t>parchitas</a:t>
            </a:r>
            <a:r>
              <a:rPr lang="nb-NO" dirty="0"/>
              <a:t> </a:t>
            </a:r>
            <a:r>
              <a:rPr lang="nb-NO" dirty="0" err="1"/>
              <a:t>dolor</a:t>
            </a:r>
            <a:r>
              <a:rPr lang="nb-NO" dirty="0"/>
              <a:t> </a:t>
            </a:r>
            <a:r>
              <a:rPr lang="nb-NO" dirty="0" err="1"/>
              <a:t>arit</a:t>
            </a:r>
            <a:r>
              <a:rPr lang="nb-NO" dirty="0"/>
              <a:t> </a:t>
            </a:r>
            <a:r>
              <a:rPr lang="nb-NO" dirty="0" err="1"/>
              <a:t>minum</a:t>
            </a:r>
            <a:r>
              <a:rPr lang="nb-NO" dirty="0"/>
              <a:t> re </a:t>
            </a:r>
            <a:r>
              <a:rPr lang="nb-NO" dirty="0" err="1"/>
              <a:t>sini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nonseque</a:t>
            </a:r>
            <a:r>
              <a:rPr lang="nb-NO" dirty="0"/>
              <a:t> nit ut </a:t>
            </a:r>
            <a:r>
              <a:rPr lang="nb-NO" dirty="0" err="1"/>
              <a:t>hiliqui</a:t>
            </a:r>
            <a:r>
              <a:rPr lang="nb-NO" dirty="0"/>
              <a:t> </a:t>
            </a:r>
            <a:r>
              <a:rPr lang="nb-NO" dirty="0" err="1"/>
              <a:t>verum</a:t>
            </a:r>
            <a:r>
              <a:rPr lang="nb-NO" dirty="0"/>
              <a:t> est, est </a:t>
            </a:r>
            <a:r>
              <a:rPr lang="nb-NO" dirty="0" err="1"/>
              <a:t>ditasim</a:t>
            </a:r>
            <a:r>
              <a:rPr lang="nb-NO" dirty="0"/>
              <a:t> </a:t>
            </a:r>
            <a:r>
              <a:rPr lang="nb-NO" dirty="0" err="1"/>
              <a:t>rehendis</a:t>
            </a:r>
            <a:r>
              <a:rPr lang="nb-NO" dirty="0"/>
              <a:t> </a:t>
            </a:r>
            <a:r>
              <a:rPr lang="nb-NO" dirty="0" err="1"/>
              <a:t>denis</a:t>
            </a:r>
            <a:r>
              <a:rPr lang="nb-NO" dirty="0"/>
              <a:t> nis ut </a:t>
            </a:r>
            <a:r>
              <a:rPr lang="nb-NO" dirty="0" err="1"/>
              <a:t>molupta</a:t>
            </a:r>
            <a:r>
              <a:rPr lang="nb-NO" dirty="0"/>
              <a:t> </a:t>
            </a:r>
            <a:r>
              <a:rPr lang="nb-NO" dirty="0" err="1"/>
              <a:t>spernam</a:t>
            </a:r>
            <a:r>
              <a:rPr lang="nb-NO" dirty="0"/>
              <a:t> </a:t>
            </a:r>
            <a:r>
              <a:rPr lang="nb-NO" dirty="0" err="1"/>
              <a:t>idusda</a:t>
            </a:r>
            <a:r>
              <a:rPr lang="nb-NO" dirty="0"/>
              <a:t> cor </a:t>
            </a:r>
            <a:r>
              <a:rPr lang="nb-NO" dirty="0" err="1"/>
              <a:t>sectur</a:t>
            </a:r>
            <a:r>
              <a:rPr lang="nb-NO" dirty="0"/>
              <a:t> res et </a:t>
            </a:r>
            <a:r>
              <a:rPr lang="nb-NO" dirty="0" err="1"/>
              <a:t>omnit</a:t>
            </a:r>
            <a:r>
              <a:rPr lang="nb-NO" dirty="0"/>
              <a:t>, tem fuga. </a:t>
            </a:r>
          </a:p>
          <a:p>
            <a:pPr lvl="0"/>
            <a:r>
              <a:rPr lang="nb-NO" dirty="0"/>
              <a:t>Nem </a:t>
            </a:r>
            <a:r>
              <a:rPr lang="nb-NO" dirty="0" err="1"/>
              <a:t>quae</a:t>
            </a:r>
            <a:r>
              <a:rPr lang="nb-NO" dirty="0"/>
              <a:t>. </a:t>
            </a:r>
            <a:r>
              <a:rPr lang="nb-NO" dirty="0" err="1"/>
              <a:t>Ota</a:t>
            </a:r>
            <a:r>
              <a:rPr lang="nb-NO" dirty="0"/>
              <a:t> nem </a:t>
            </a:r>
            <a:r>
              <a:rPr lang="nb-NO" dirty="0" err="1"/>
              <a:t>eligende</a:t>
            </a:r>
            <a:r>
              <a:rPr lang="nb-NO" dirty="0"/>
              <a:t>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pratquam</a:t>
            </a:r>
            <a:r>
              <a:rPr lang="nb-NO" dirty="0"/>
              <a:t> non </a:t>
            </a:r>
            <a:r>
              <a:rPr lang="nb-NO" dirty="0" err="1"/>
              <a:t>nimin</a:t>
            </a:r>
            <a:r>
              <a:rPr lang="nb-NO" dirty="0"/>
              <a:t> </a:t>
            </a:r>
            <a:r>
              <a:rPr lang="nb-NO" dirty="0" err="1"/>
              <a:t>rehenih</a:t>
            </a:r>
            <a:r>
              <a:rPr lang="nb-NO" dirty="0"/>
              <a:t> </a:t>
            </a:r>
            <a:r>
              <a:rPr lang="nb-NO" dirty="0" err="1"/>
              <a:t>iliquo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fugiatiur</a:t>
            </a:r>
            <a:r>
              <a:rPr lang="nb-NO" dirty="0"/>
              <a:t> as volum </a:t>
            </a:r>
            <a:r>
              <a:rPr lang="nb-NO" dirty="0" err="1"/>
              <a:t>nonsed</a:t>
            </a:r>
            <a:r>
              <a:rPr lang="nb-NO" dirty="0"/>
              <a:t> es </a:t>
            </a:r>
            <a:r>
              <a:rPr lang="nb-NO" dirty="0" err="1"/>
              <a:t>nosam</a:t>
            </a:r>
            <a:r>
              <a:rPr lang="nb-NO" dirty="0"/>
              <a:t> nus con re </a:t>
            </a:r>
            <a:r>
              <a:rPr lang="nb-NO" dirty="0" err="1"/>
              <a:t>odia</a:t>
            </a:r>
            <a:r>
              <a:rPr lang="nb-NO" dirty="0"/>
              <a:t> cor a </a:t>
            </a:r>
            <a:r>
              <a:rPr lang="nb-NO" dirty="0" err="1"/>
              <a:t>poratem</a:t>
            </a:r>
            <a:r>
              <a:rPr lang="nb-NO" dirty="0"/>
              <a:t> </a:t>
            </a:r>
            <a:r>
              <a:rPr lang="nb-NO" dirty="0" err="1"/>
              <a:t>facesci</a:t>
            </a:r>
            <a:r>
              <a:rPr lang="nb-NO" dirty="0"/>
              <a:t> </a:t>
            </a:r>
            <a:r>
              <a:rPr lang="nb-NO" dirty="0" err="1"/>
              <a:t>untiata</a:t>
            </a:r>
            <a:r>
              <a:rPr lang="nb-NO" dirty="0"/>
              <a:t> </a:t>
            </a:r>
            <a:r>
              <a:rPr lang="nb-NO" dirty="0" err="1"/>
              <a:t>num</a:t>
            </a:r>
            <a:r>
              <a:rPr lang="nb-NO" dirty="0"/>
              <a:t> </a:t>
            </a:r>
            <a:r>
              <a:rPr lang="nb-NO" dirty="0" err="1"/>
              <a:t>serae</a:t>
            </a:r>
            <a:r>
              <a:rPr lang="nb-NO" dirty="0"/>
              <a:t> </a:t>
            </a:r>
            <a:r>
              <a:rPr lang="nb-NO" dirty="0" err="1"/>
              <a:t>volorpore</a:t>
            </a:r>
            <a:r>
              <a:rPr lang="nb-NO" dirty="0"/>
              <a:t>, ut </a:t>
            </a:r>
            <a:r>
              <a:rPr lang="nb-NO" dirty="0" err="1"/>
              <a:t>quaes</a:t>
            </a:r>
            <a:r>
              <a:rPr lang="nb-NO" dirty="0"/>
              <a:t> </a:t>
            </a:r>
            <a:r>
              <a:rPr lang="nb-NO" dirty="0" err="1"/>
              <a:t>sequides</a:t>
            </a:r>
            <a:r>
              <a:rPr lang="nb-NO" dirty="0"/>
              <a:t> </a:t>
            </a:r>
            <a:r>
              <a:rPr lang="nb-NO" dirty="0" err="1"/>
              <a:t>nimporiatur</a:t>
            </a:r>
            <a:r>
              <a:rPr lang="nb-NO" dirty="0"/>
              <a:t> </a:t>
            </a:r>
            <a:r>
              <a:rPr lang="nb-NO" dirty="0" err="1"/>
              <a:t>ratum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 non </a:t>
            </a:r>
            <a:r>
              <a:rPr lang="nb-NO" dirty="0" err="1"/>
              <a:t>nonem</a:t>
            </a:r>
            <a:r>
              <a:rPr lang="nb-NO" dirty="0"/>
              <a:t> </a:t>
            </a:r>
            <a:r>
              <a:rPr lang="nb-NO" dirty="0" err="1"/>
              <a:t>faccus</a:t>
            </a:r>
            <a:r>
              <a:rPr lang="nb-NO" dirty="0"/>
              <a:t>, </a:t>
            </a:r>
            <a:r>
              <a:rPr lang="nb-NO" dirty="0" err="1"/>
              <a:t>venimpos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. </a:t>
            </a:r>
            <a:r>
              <a:rPr lang="nb-NO" dirty="0" err="1"/>
              <a:t>Sandistrum</a:t>
            </a:r>
            <a:r>
              <a:rPr lang="nb-NO" dirty="0"/>
              <a:t> sa </a:t>
            </a:r>
            <a:r>
              <a:rPr lang="nb-NO" dirty="0" err="1"/>
              <a:t>intis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inctur</a:t>
            </a:r>
            <a:r>
              <a:rPr lang="nb-NO" dirty="0"/>
              <a:t>, saes </a:t>
            </a:r>
            <a:r>
              <a:rPr lang="nb-NO" dirty="0" err="1"/>
              <a:t>net</a:t>
            </a:r>
            <a:r>
              <a:rPr lang="nb-NO" dirty="0"/>
              <a:t> lab </a:t>
            </a:r>
            <a:r>
              <a:rPr lang="nb-NO" dirty="0" err="1"/>
              <a:t>ideris</a:t>
            </a:r>
            <a:r>
              <a:rPr lang="nb-NO" dirty="0"/>
              <a:t> as volum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simagnam</a:t>
            </a:r>
            <a:r>
              <a:rPr lang="nb-NO" dirty="0"/>
              <a:t> </a:t>
            </a:r>
            <a:r>
              <a:rPr lang="nb-NO" dirty="0" err="1"/>
              <a:t>quo</a:t>
            </a:r>
            <a:r>
              <a:rPr lang="nb-NO" dirty="0"/>
              <a:t> </a:t>
            </a:r>
            <a:r>
              <a:rPr lang="nb-NO" dirty="0" err="1"/>
              <a:t>omnitatur</a:t>
            </a:r>
            <a:r>
              <a:rPr lang="nb-NO" dirty="0"/>
              <a:t>.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FB84693-5688-46F4-B4ED-61A1A8F2ED8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11" y="26730056"/>
            <a:ext cx="19658116" cy="2769114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6D3CAC93-B604-410E-919F-128BBD701AD0}"/>
              </a:ext>
            </a:extLst>
          </p:cNvPr>
          <p:cNvSpPr/>
          <p:nvPr userDrawn="1"/>
        </p:nvSpPr>
        <p:spPr>
          <a:xfrm>
            <a:off x="0" y="1"/>
            <a:ext cx="21382038" cy="4366259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dt="0"/>
  <p:txStyles>
    <p:titleStyle>
      <a:lvl1pPr algn="l" defTabSz="2138233" rtl="0" eaLnBrk="1" latinLnBrk="0" hangingPunct="1">
        <a:lnSpc>
          <a:spcPct val="90000"/>
        </a:lnSpc>
        <a:spcBef>
          <a:spcPct val="0"/>
        </a:spcBef>
        <a:buNone/>
        <a:defRPr sz="6800" b="1" kern="1200">
          <a:solidFill>
            <a:srgbClr val="3A2D87"/>
          </a:solidFill>
          <a:latin typeface="+mj-lt"/>
          <a:ea typeface="+mj-ea"/>
          <a:cs typeface="+mj-cs"/>
        </a:defRPr>
      </a:lvl1pPr>
    </p:titleStyle>
    <p:bodyStyle>
      <a:lvl1pPr marL="0" indent="0" algn="l" defTabSz="2138233" rtl="0" eaLnBrk="1" latinLnBrk="0" hangingPunct="1">
        <a:lnSpc>
          <a:spcPct val="98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675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79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1908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02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14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257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37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490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1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233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34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46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58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69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3815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293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0DF01A-9127-4AA4-919B-EBA08A90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9538E97-0A41-4771-BC17-179D0829B8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5C67C4F-0B06-4317-8AF3-B2C00C9904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583A0F1-F742-4B02-90E6-8542C407E0F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5ABC398B-9D94-4A14-A7D5-35C77B3AF7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49EF5C94-F3FB-4915-A6F5-151C21F195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E462A030-90E4-4D79-A4DA-E14FFE0B31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5D6D54EC-4395-459B-9ABF-0C093098708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35FB63AB-B2B9-4288-A161-BB7AB36A367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E8922DC-ECE2-47F9-879D-13EEC3BE0E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430D2F3C-7B88-461E-A806-25189E693E2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3EE67461-517D-49E0-A55F-C03C99320F4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CAFDC4CA-FE23-4A63-A8A8-077F7688BB8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04C73704-3477-4770-82EE-D2CE1646221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236A709-DD2B-4485-9CD5-C1A122F9F3E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F8EBE3E0-390F-419D-BA33-2A65F211DAF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A102FB1A-DD08-4DD9-9D37-FC70DFCB048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7FDC7253-C224-4D3A-AEC3-D3E8CD95319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F5AAC57F-A61F-4167-A50E-61B5D0C3229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50CBDDFC-5320-49F1-87DC-F1DC18B3162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CF54BEA1-F06B-4541-8E9F-D4A9E6C7622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019BF4F0-C6DA-460D-B842-65C2DC5CFAD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diagram 23">
            <a:extLst>
              <a:ext uri="{FF2B5EF4-FFF2-40B4-BE49-F238E27FC236}">
                <a16:creationId xmlns:a16="http://schemas.microsoft.com/office/drawing/2014/main" id="{39C5C0E4-9B03-4E20-ADCD-65D6F4D56EEE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F43931AE-58DA-40AD-AEF9-1D101AA81E3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612BD94C-67EE-4EAA-B81A-FF8DBC43ED5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97E9F710-04AA-4EB0-850A-BC134DA4764E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5BB5C63A-1CF0-4BE4-B88E-DFACEB1068F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42DEFBEA-2088-4FFB-B13E-4A10F5D5C074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0BBD953D-0C58-42F0-94E1-608FB6818F3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114AC2B9-6921-412E-89A0-9B5E93F3316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252E990C-44BA-400B-883D-8B07336AF4C4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CCE49198-6AFF-4FF1-B491-ABCF8FE5F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207659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Stående_1.potx" id="{FBFEC24C-4F7D-466F-94EB-900B36EE7AE2}" vid="{93030F3C-915D-442C-AADD-EC35F2C96A3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11</cp:revision>
  <dcterms:created xsi:type="dcterms:W3CDTF">2018-09-11T11:55:31Z</dcterms:created>
  <dcterms:modified xsi:type="dcterms:W3CDTF">2018-09-12T06:21:27Z</dcterms:modified>
</cp:coreProperties>
</file>