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8" r:id="rId2"/>
  </p:sldIdLst>
  <p:sldSz cx="21382038" cy="3027203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8A8B0"/>
    <a:srgbClr val="3A2D87"/>
    <a:srgbClr val="E7F4F6"/>
    <a:srgbClr val="E9F4F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24" autoAdjust="0"/>
    <p:restoredTop sz="94660"/>
  </p:normalViewPr>
  <p:slideViewPr>
    <p:cSldViewPr snapToGrid="0">
      <p:cViewPr varScale="1">
        <p:scale>
          <a:sx n="30" d="100"/>
          <a:sy n="30" d="100"/>
        </p:scale>
        <p:origin x="1926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340251-F3FC-4B48-8696-FA881758D525}" type="datetimeFigureOut">
              <a:rPr lang="nb-NO" smtClean="0"/>
              <a:t>12.09.2018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2338388" y="1143000"/>
            <a:ext cx="21812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CCC362-EDA5-42A7-BC77-D8C6C5D67F5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05173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49" name="Plassholder for tekst 55">
            <a:extLst>
              <a:ext uri="{FF2B5EF4-FFF2-40B4-BE49-F238E27FC236}">
                <a16:creationId xmlns:a16="http://schemas.microsoft.com/office/drawing/2014/main" id="{61D22477-F7F2-46F5-86E5-E76B95763960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51" name="Plassholder for tekst 55">
            <a:extLst>
              <a:ext uri="{FF2B5EF4-FFF2-40B4-BE49-F238E27FC236}">
                <a16:creationId xmlns:a16="http://schemas.microsoft.com/office/drawing/2014/main" id="{F5BD5A69-EC6B-4ED7-8E4F-26D0525FFAD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13637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E - Allmennmedisinsk forskningsenhe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pic>
        <p:nvPicPr>
          <p:cNvPr id="3" name="Bilde 2" descr="Et bilde som inneholder tekst&#10;&#10;Beskrivelse som er generert med høy visshet">
            <a:extLst>
              <a:ext uri="{FF2B5EF4-FFF2-40B4-BE49-F238E27FC236}">
                <a16:creationId xmlns:a16="http://schemas.microsoft.com/office/drawing/2014/main" id="{B672A3E6-B466-4780-A2D5-A36FBE8A3AF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250699" cy="1165862"/>
          </a:xfrm>
          <a:prstGeom prst="rect">
            <a:avLst/>
          </a:prstGeom>
        </p:spPr>
      </p:pic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8BE6AC04-31E0-4435-8EBC-4D3847B99042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2C8AD3E0-D744-48B9-873B-9AE175E5D81D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66041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GOBM - Bivirkningsgruppen for odontologiske biomatreal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A5E2AE87-F067-401B-87AB-B1DEA54F603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0189" y="914526"/>
            <a:ext cx="3441199" cy="1551435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F30C35A8-1268-461B-92B6-ADB94710FDE5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8335D540-7C22-402F-8ABF-83ADEB5F7523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532289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KLM - Nasjonalt kompetansesenter for legevaktmedisin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7C227A9-2BBF-4BF8-900F-6D4C80EA7B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1549" y="914526"/>
            <a:ext cx="3473203" cy="1623063"/>
          </a:xfrm>
          <a:prstGeom prst="rect">
            <a:avLst/>
          </a:prstGeom>
        </p:spPr>
      </p:pic>
      <p:sp>
        <p:nvSpPr>
          <p:cNvPr id="7" name="Tittel 6">
            <a:extLst>
              <a:ext uri="{FF2B5EF4-FFF2-40B4-BE49-F238E27FC236}">
                <a16:creationId xmlns:a16="http://schemas.microsoft.com/office/drawing/2014/main" id="{44140DBC-B374-4027-8E8E-CD6AB1C115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3942285" cy="1034129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4B0DEFFF-02AA-4F55-B1DA-05EBB43A346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69938" y="7200900"/>
            <a:ext cx="6494462" cy="5910263"/>
          </a:xfrm>
        </p:spPr>
        <p:txBody>
          <a:bodyPr/>
          <a:lstStyle/>
          <a:p>
            <a:pPr lvl="0"/>
            <a:r>
              <a:rPr lang="nb-NO" dirty="0"/>
              <a:t>Rediger tekststiler i malen</a:t>
            </a:r>
          </a:p>
        </p:txBody>
      </p:sp>
      <p:sp>
        <p:nvSpPr>
          <p:cNvPr id="12" name="Plassholder for tekst 10">
            <a:extLst>
              <a:ext uri="{FF2B5EF4-FFF2-40B4-BE49-F238E27FC236}">
                <a16:creationId xmlns:a16="http://schemas.microsoft.com/office/drawing/2014/main" id="{2E17277F-D792-4B8A-8E6D-89DEC7487F8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769938" y="14035767"/>
            <a:ext cx="6494462" cy="5471433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3" name="Plassholder for bunntekst 12">
            <a:extLst>
              <a:ext uri="{FF2B5EF4-FFF2-40B4-BE49-F238E27FC236}">
                <a16:creationId xmlns:a16="http://schemas.microsoft.com/office/drawing/2014/main" id="{9EEC4A05-1628-44E1-8760-F382FFC6AD8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  <p:sp>
        <p:nvSpPr>
          <p:cNvPr id="14" name="Plassholder for tekst 10">
            <a:extLst>
              <a:ext uri="{FF2B5EF4-FFF2-40B4-BE49-F238E27FC236}">
                <a16:creationId xmlns:a16="http://schemas.microsoft.com/office/drawing/2014/main" id="{DF2DBA39-15DC-44D8-93EF-DA4B602CD018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7501844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5" name="Plassholder for tekst 10">
            <a:extLst>
              <a:ext uri="{FF2B5EF4-FFF2-40B4-BE49-F238E27FC236}">
                <a16:creationId xmlns:a16="http://schemas.microsoft.com/office/drawing/2014/main" id="{9D46389E-80FA-48FB-8A40-A7616D0A7C68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7501844" y="17403083"/>
            <a:ext cx="6494462" cy="210411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6" name="Plassholder for tekst 10">
            <a:extLst>
              <a:ext uri="{FF2B5EF4-FFF2-40B4-BE49-F238E27FC236}">
                <a16:creationId xmlns:a16="http://schemas.microsoft.com/office/drawing/2014/main" id="{E6FF0376-6227-494E-80E5-DAC6D8DD032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4218510" y="14855825"/>
            <a:ext cx="6494462" cy="1777547"/>
          </a:xfrm>
        </p:spPr>
        <p:txBody>
          <a:bodyPr/>
          <a:lstStyle>
            <a:lvl1pPr>
              <a:defRPr/>
            </a:lvl1pPr>
          </a:lstStyle>
          <a:p>
            <a:pPr lvl="0"/>
            <a:endParaRPr lang="nb-NO" dirty="0"/>
          </a:p>
        </p:txBody>
      </p:sp>
      <p:sp>
        <p:nvSpPr>
          <p:cNvPr id="17" name="Plassholder for tekst 10">
            <a:extLst>
              <a:ext uri="{FF2B5EF4-FFF2-40B4-BE49-F238E27FC236}">
                <a16:creationId xmlns:a16="http://schemas.microsoft.com/office/drawing/2014/main" id="{2F1D8391-DBAF-46E2-A710-45D7E78067B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503184" y="13452021"/>
            <a:ext cx="12999154" cy="430887"/>
          </a:xfrm>
        </p:spPr>
        <p:txBody>
          <a:bodyPr wrap="square">
            <a:spAutoFit/>
          </a:bodyPr>
          <a:lstStyle>
            <a:lvl1pPr>
              <a:lnSpc>
                <a:spcPct val="100000"/>
              </a:lnSpc>
              <a:defRPr sz="2200" i="1"/>
            </a:lvl1pPr>
          </a:lstStyle>
          <a:p>
            <a:pPr lvl="0"/>
            <a:r>
              <a:rPr lang="nb-NO" dirty="0" err="1"/>
              <a:t>Caption</a:t>
            </a:r>
            <a:endParaRPr lang="nb-NO" dirty="0"/>
          </a:p>
        </p:txBody>
      </p:sp>
      <p:sp>
        <p:nvSpPr>
          <p:cNvPr id="18" name="Plassholder for tekst 10">
            <a:extLst>
              <a:ext uri="{FF2B5EF4-FFF2-40B4-BE49-F238E27FC236}">
                <a16:creationId xmlns:a16="http://schemas.microsoft.com/office/drawing/2014/main" id="{8614760B-E800-4F7F-AA30-3389D4433277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69938" y="4809172"/>
            <a:ext cx="6494462" cy="2285048"/>
          </a:xfrm>
        </p:spPr>
        <p:txBody>
          <a:bodyPr/>
          <a:lstStyle>
            <a:lvl1pPr>
              <a:lnSpc>
                <a:spcPct val="96000"/>
              </a:lnSpc>
              <a:defRPr sz="2800" b="1"/>
            </a:lvl1pPr>
          </a:lstStyle>
          <a:p>
            <a:pPr lvl="0"/>
            <a:r>
              <a:rPr lang="nb-NO" dirty="0"/>
              <a:t>Ingress</a:t>
            </a:r>
          </a:p>
        </p:txBody>
      </p:sp>
      <p:sp>
        <p:nvSpPr>
          <p:cNvPr id="20" name="Plassholder for bilde 19">
            <a:extLst>
              <a:ext uri="{FF2B5EF4-FFF2-40B4-BE49-F238E27FC236}">
                <a16:creationId xmlns:a16="http://schemas.microsoft.com/office/drawing/2014/main" id="{1ED39C3E-F920-4D58-8514-529E95D99173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7576456" y="4943475"/>
            <a:ext cx="12946744" cy="8322581"/>
          </a:xfrm>
          <a:solidFill>
            <a:schemeClr val="bg1">
              <a:lumMod val="85000"/>
            </a:schemeClr>
          </a:solidFill>
        </p:spPr>
        <p:txBody>
          <a:bodyPr/>
          <a:lstStyle/>
          <a:p>
            <a:endParaRPr lang="nb-NO"/>
          </a:p>
        </p:txBody>
      </p:sp>
      <p:sp>
        <p:nvSpPr>
          <p:cNvPr id="21" name="Plassholder for tekst 10">
            <a:extLst>
              <a:ext uri="{FF2B5EF4-FFF2-40B4-BE49-F238E27FC236}">
                <a16:creationId xmlns:a16="http://schemas.microsoft.com/office/drawing/2014/main" id="{15FC58E2-3C13-4783-A56F-F98CEB85C35A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7352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2" name="Plassholder for tekst 10">
            <a:extLst>
              <a:ext uri="{FF2B5EF4-FFF2-40B4-BE49-F238E27FC236}">
                <a16:creationId xmlns:a16="http://schemas.microsoft.com/office/drawing/2014/main" id="{6E6BF5C6-B5B8-46A7-A446-8C362747C3B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77352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3" name="Plassholder for tekst 10">
            <a:extLst>
              <a:ext uri="{FF2B5EF4-FFF2-40B4-BE49-F238E27FC236}">
                <a16:creationId xmlns:a16="http://schemas.microsoft.com/office/drawing/2014/main" id="{E8AEAAB0-BBCA-4399-B68C-C028F569692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77352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4" name="Plassholder for tekst 10">
            <a:extLst>
              <a:ext uri="{FF2B5EF4-FFF2-40B4-BE49-F238E27FC236}">
                <a16:creationId xmlns:a16="http://schemas.microsoft.com/office/drawing/2014/main" id="{0B6AA5CB-D652-40C0-9E0C-49C8BFC5271D}"/>
              </a:ext>
            </a:extLst>
          </p:cNvPr>
          <p:cNvSpPr>
            <a:spLocks noGrp="1"/>
          </p:cNvSpPr>
          <p:nvPr>
            <p:ph type="body" sz="quarter" idx="25" hasCustomPrompt="1"/>
          </p:nvPr>
        </p:nvSpPr>
        <p:spPr>
          <a:xfrm>
            <a:off x="581224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5" name="Plassholder for tekst 10">
            <a:extLst>
              <a:ext uri="{FF2B5EF4-FFF2-40B4-BE49-F238E27FC236}">
                <a16:creationId xmlns:a16="http://schemas.microsoft.com/office/drawing/2014/main" id="{C4B052C0-A209-4D86-BE53-D9128CBD0742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581224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6" name="Plassholder for tekst 10">
            <a:extLst>
              <a:ext uri="{FF2B5EF4-FFF2-40B4-BE49-F238E27FC236}">
                <a16:creationId xmlns:a16="http://schemas.microsoft.com/office/drawing/2014/main" id="{F826D69D-170E-43A1-B9BE-03ED18548EC3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81224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27" name="Plassholder for tekst 10">
            <a:extLst>
              <a:ext uri="{FF2B5EF4-FFF2-40B4-BE49-F238E27FC236}">
                <a16:creationId xmlns:a16="http://schemas.microsoft.com/office/drawing/2014/main" id="{6062C737-8E49-483D-BCD0-DCDF45D96A64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10850973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28" name="Plassholder for tekst 10">
            <a:extLst>
              <a:ext uri="{FF2B5EF4-FFF2-40B4-BE49-F238E27FC236}">
                <a16:creationId xmlns:a16="http://schemas.microsoft.com/office/drawing/2014/main" id="{FB51DB5C-F73A-45BA-8C3D-3EDD2DF97027}"/>
              </a:ext>
            </a:extLst>
          </p:cNvPr>
          <p:cNvSpPr>
            <a:spLocks noGrp="1"/>
          </p:cNvSpPr>
          <p:nvPr>
            <p:ph type="body" sz="quarter" idx="29" hasCustomPrompt="1"/>
          </p:nvPr>
        </p:nvSpPr>
        <p:spPr>
          <a:xfrm>
            <a:off x="10850973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29" name="Plassholder for tekst 10">
            <a:extLst>
              <a:ext uri="{FF2B5EF4-FFF2-40B4-BE49-F238E27FC236}">
                <a16:creationId xmlns:a16="http://schemas.microsoft.com/office/drawing/2014/main" id="{9FE544D4-4504-4E6C-A366-B9192DF3DF68}"/>
              </a:ext>
            </a:extLst>
          </p:cNvPr>
          <p:cNvSpPr>
            <a:spLocks noGrp="1"/>
          </p:cNvSpPr>
          <p:nvPr>
            <p:ph type="body" sz="quarter" idx="30" hasCustomPrompt="1"/>
          </p:nvPr>
        </p:nvSpPr>
        <p:spPr>
          <a:xfrm>
            <a:off x="10850973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3" name="Plassholder for tekst 10">
            <a:extLst>
              <a:ext uri="{FF2B5EF4-FFF2-40B4-BE49-F238E27FC236}">
                <a16:creationId xmlns:a16="http://schemas.microsoft.com/office/drawing/2014/main" id="{2823E471-EB9B-4349-8E02-3957ED992C57}"/>
              </a:ext>
            </a:extLst>
          </p:cNvPr>
          <p:cNvSpPr>
            <a:spLocks noGrp="1"/>
          </p:cNvSpPr>
          <p:nvPr>
            <p:ph type="body" sz="quarter" idx="31" hasCustomPrompt="1"/>
          </p:nvPr>
        </p:nvSpPr>
        <p:spPr>
          <a:xfrm>
            <a:off x="15889698" y="29371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1"/>
            </a:lvl1pPr>
          </a:lstStyle>
          <a:p>
            <a:pPr lvl="0"/>
            <a:r>
              <a:rPr lang="nb-NO" dirty="0"/>
              <a:t>Author </a:t>
            </a:r>
            <a:r>
              <a:rPr lang="nb-NO" dirty="0" err="1"/>
              <a:t>name</a:t>
            </a:r>
            <a:endParaRPr lang="nb-NO" dirty="0"/>
          </a:p>
        </p:txBody>
      </p:sp>
      <p:sp>
        <p:nvSpPr>
          <p:cNvPr id="34" name="Plassholder for tekst 10">
            <a:extLst>
              <a:ext uri="{FF2B5EF4-FFF2-40B4-BE49-F238E27FC236}">
                <a16:creationId xmlns:a16="http://schemas.microsoft.com/office/drawing/2014/main" id="{A917444A-96A0-49C0-A1BD-71127765E82D}"/>
              </a:ext>
            </a:extLst>
          </p:cNvPr>
          <p:cNvSpPr>
            <a:spLocks noGrp="1"/>
          </p:cNvSpPr>
          <p:nvPr>
            <p:ph type="body" sz="quarter" idx="32" hasCustomPrompt="1"/>
          </p:nvPr>
        </p:nvSpPr>
        <p:spPr>
          <a:xfrm>
            <a:off x="15889698" y="326739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/>
            </a:lvl1pPr>
          </a:lstStyle>
          <a:p>
            <a:pPr lvl="0"/>
            <a:r>
              <a:rPr lang="nb-NO" dirty="0" err="1"/>
              <a:t>Institution</a:t>
            </a:r>
            <a:endParaRPr lang="nb-NO" dirty="0"/>
          </a:p>
        </p:txBody>
      </p:sp>
      <p:sp>
        <p:nvSpPr>
          <p:cNvPr id="35" name="Plassholder for tekst 10">
            <a:extLst>
              <a:ext uri="{FF2B5EF4-FFF2-40B4-BE49-F238E27FC236}">
                <a16:creationId xmlns:a16="http://schemas.microsoft.com/office/drawing/2014/main" id="{D5E4E102-EE8B-41AB-9064-3D49FC83BE12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15889698" y="3603943"/>
            <a:ext cx="4350927" cy="417358"/>
          </a:xfrm>
        </p:spPr>
        <p:txBody>
          <a:bodyPr wrap="square">
            <a:spAutoFit/>
          </a:bodyPr>
          <a:lstStyle>
            <a:lvl1pPr>
              <a:lnSpc>
                <a:spcPct val="96000"/>
              </a:lnSpc>
              <a:defRPr sz="2200" b="0" i="1"/>
            </a:lvl1pPr>
          </a:lstStyle>
          <a:p>
            <a:pPr lvl="0"/>
            <a:r>
              <a:rPr lang="nb-NO" dirty="0"/>
              <a:t>e-mail </a:t>
            </a:r>
            <a:r>
              <a:rPr lang="nb-NO" dirty="0" err="1"/>
              <a:t>address</a:t>
            </a:r>
            <a:endParaRPr lang="nb-NO" dirty="0"/>
          </a:p>
        </p:txBody>
      </p:sp>
      <p:sp>
        <p:nvSpPr>
          <p:cNvPr id="36" name="Plassholder for tekst 57">
            <a:extLst>
              <a:ext uri="{FF2B5EF4-FFF2-40B4-BE49-F238E27FC236}">
                <a16:creationId xmlns:a16="http://schemas.microsoft.com/office/drawing/2014/main" id="{5344132F-CCB4-4C1E-989A-845EFA7B84D6}"/>
              </a:ext>
            </a:extLst>
          </p:cNvPr>
          <p:cNvSpPr>
            <a:spLocks noGrp="1"/>
          </p:cNvSpPr>
          <p:nvPr>
            <p:ph type="body" sz="quarter" idx="45" hasCustomPrompt="1"/>
          </p:nvPr>
        </p:nvSpPr>
        <p:spPr>
          <a:xfrm>
            <a:off x="7576456" y="19895910"/>
            <a:ext cx="6230984" cy="6166977"/>
          </a:xfrm>
          <a:solidFill>
            <a:srgbClr val="E7F4F6"/>
          </a:solidFill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 </a:t>
            </a:r>
          </a:p>
        </p:txBody>
      </p:sp>
      <p:sp>
        <p:nvSpPr>
          <p:cNvPr id="37" name="Plassholder for diagram 58">
            <a:extLst>
              <a:ext uri="{FF2B5EF4-FFF2-40B4-BE49-F238E27FC236}">
                <a16:creationId xmlns:a16="http://schemas.microsoft.com/office/drawing/2014/main" id="{50267C59-E84C-44F2-AA0F-F6EC7E376EAD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>
          <a:xfrm>
            <a:off x="7576456" y="19895910"/>
            <a:ext cx="6230984" cy="6166977"/>
          </a:xfrm>
        </p:spPr>
      </p:sp>
      <p:sp>
        <p:nvSpPr>
          <p:cNvPr id="41" name="Plassholder for tekst 34">
            <a:extLst>
              <a:ext uri="{FF2B5EF4-FFF2-40B4-BE49-F238E27FC236}">
                <a16:creationId xmlns:a16="http://schemas.microsoft.com/office/drawing/2014/main" id="{58210E3B-F47F-427A-9BA9-9EB7C6CC7147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>
          <a:xfrm>
            <a:off x="878850" y="19914960"/>
            <a:ext cx="6230984" cy="6166977"/>
          </a:xfrm>
          <a:solidFill>
            <a:srgbClr val="E7F4F6"/>
          </a:solidFill>
        </p:spPr>
        <p:txBody>
          <a:bodyPr lIns="396000" tIns="900000" rIns="396000"/>
          <a:lstStyle>
            <a:lvl1pPr marL="252000" indent="-252000">
              <a:lnSpc>
                <a:spcPct val="100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Char char="•"/>
              <a:defRPr sz="24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2" name="Plassholder for tekst 36">
            <a:extLst>
              <a:ext uri="{FF2B5EF4-FFF2-40B4-BE49-F238E27FC236}">
                <a16:creationId xmlns:a16="http://schemas.microsoft.com/office/drawing/2014/main" id="{3EAFDDDB-9ACE-4ECB-885B-660AF231DC23}"/>
              </a:ext>
            </a:extLst>
          </p:cNvPr>
          <p:cNvSpPr>
            <a:spLocks noGrp="1"/>
          </p:cNvSpPr>
          <p:nvPr>
            <p:ph type="body" sz="quarter" idx="48" hasCustomPrompt="1"/>
          </p:nvPr>
        </p:nvSpPr>
        <p:spPr>
          <a:xfrm>
            <a:off x="1209164" y="20216444"/>
            <a:ext cx="5398781" cy="454292"/>
          </a:xfrm>
        </p:spPr>
        <p:txBody>
          <a:bodyPr wrap="square">
            <a:spAutoFit/>
          </a:bodyPr>
          <a:lstStyle>
            <a:lvl1pPr>
              <a:defRPr sz="2400" b="1">
                <a:solidFill>
                  <a:srgbClr val="452D87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 err="1"/>
              <a:t>Infobox</a:t>
            </a:r>
            <a:r>
              <a:rPr lang="nb-NO" dirty="0"/>
              <a:t> header</a:t>
            </a:r>
          </a:p>
        </p:txBody>
      </p:sp>
      <p:sp>
        <p:nvSpPr>
          <p:cNvPr id="43" name="Plassholder for tekst 34">
            <a:extLst>
              <a:ext uri="{FF2B5EF4-FFF2-40B4-BE49-F238E27FC236}">
                <a16:creationId xmlns:a16="http://schemas.microsoft.com/office/drawing/2014/main" id="{7807E35D-AEB5-4C9F-B2D2-52ED5696A058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>
          <a:xfrm>
            <a:off x="14293112" y="16988998"/>
            <a:ext cx="6228276" cy="3918377"/>
          </a:xfrm>
          <a:solidFill>
            <a:srgbClr val="3A2D87"/>
          </a:solidFill>
        </p:spPr>
        <p:txBody>
          <a:bodyPr lIns="432000" tIns="936000" rIns="360000"/>
          <a:lstStyle>
            <a:lvl1pPr marL="0" indent="0">
              <a:lnSpc>
                <a:spcPct val="100000"/>
              </a:lnSpc>
              <a:spcBef>
                <a:spcPts val="0"/>
              </a:spcBef>
              <a:buSzPct val="120000"/>
              <a:buFont typeface="Arial" panose="020B0604020202020204" pitchFamily="34" charset="0"/>
              <a:buNone/>
              <a:defRPr lang="nb-NO" sz="2400" b="0" i="0" u="none" strike="noStrike" baseline="0" smtClean="0">
                <a:solidFill>
                  <a:schemeClr val="bg1"/>
                </a:solidFill>
              </a:defRPr>
            </a:lvl1pPr>
          </a:lstStyle>
          <a:p>
            <a:endParaRPr lang="nb-NO" dirty="0"/>
          </a:p>
        </p:txBody>
      </p:sp>
      <p:sp>
        <p:nvSpPr>
          <p:cNvPr id="44" name="Plassholder for tekst 36">
            <a:extLst>
              <a:ext uri="{FF2B5EF4-FFF2-40B4-BE49-F238E27FC236}">
                <a16:creationId xmlns:a16="http://schemas.microsoft.com/office/drawing/2014/main" id="{91C8C658-7112-4FA0-812A-580EED32CE1F}"/>
              </a:ext>
            </a:extLst>
          </p:cNvPr>
          <p:cNvSpPr>
            <a:spLocks noGrp="1"/>
          </p:cNvSpPr>
          <p:nvPr>
            <p:ph type="body" sz="quarter" idx="50" hasCustomPrompt="1"/>
          </p:nvPr>
        </p:nvSpPr>
        <p:spPr>
          <a:xfrm>
            <a:off x="14636454" y="17305428"/>
            <a:ext cx="5308038" cy="454292"/>
          </a:xfrm>
          <a:noFill/>
        </p:spPr>
        <p:txBody>
          <a:bodyPr wrap="square">
            <a:spAutoFit/>
          </a:bodyPr>
          <a:lstStyle>
            <a:lvl1pPr>
              <a:defRPr sz="2400" b="1">
                <a:solidFill>
                  <a:schemeClr val="bg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dirty="0"/>
              <a:t>Heading</a:t>
            </a:r>
          </a:p>
        </p:txBody>
      </p:sp>
      <p:sp>
        <p:nvSpPr>
          <p:cNvPr id="45" name="Plassholder for tekst 34">
            <a:extLst>
              <a:ext uri="{FF2B5EF4-FFF2-40B4-BE49-F238E27FC236}">
                <a16:creationId xmlns:a16="http://schemas.microsoft.com/office/drawing/2014/main" id="{7F0BB1FB-300C-4A85-87D6-FC1FB66199AE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>
          <a:xfrm>
            <a:off x="14206994" y="21964306"/>
            <a:ext cx="6443206" cy="4117631"/>
          </a:xfrm>
          <a:noFill/>
        </p:spPr>
        <p:txBody>
          <a:bodyPr lIns="90000" tIns="46800" rIns="90000"/>
          <a:lstStyle>
            <a:lvl1pPr marL="0" indent="0">
              <a:lnSpc>
                <a:spcPct val="108000"/>
              </a:lnSpc>
              <a:spcBef>
                <a:spcPts val="2400"/>
              </a:spcBef>
              <a:buSzPct val="120000"/>
              <a:buFont typeface="Arial" panose="020B0604020202020204" pitchFamily="34" charset="0"/>
              <a:buNone/>
              <a:defRPr sz="1900" b="0">
                <a:solidFill>
                  <a:schemeClr val="tx1"/>
                </a:solidFill>
              </a:defRPr>
            </a:lvl1pPr>
          </a:lstStyle>
          <a:p>
            <a:pPr lvl="0"/>
            <a:endParaRPr lang="nb-NO" dirty="0"/>
          </a:p>
        </p:txBody>
      </p:sp>
      <p:sp>
        <p:nvSpPr>
          <p:cNvPr id="46" name="Plassholder for tekst 36">
            <a:extLst>
              <a:ext uri="{FF2B5EF4-FFF2-40B4-BE49-F238E27FC236}">
                <a16:creationId xmlns:a16="http://schemas.microsoft.com/office/drawing/2014/main" id="{26E156F5-04AA-45B7-8315-E634953B912D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14226486" y="21546676"/>
            <a:ext cx="5337810" cy="454292"/>
          </a:xfrm>
        </p:spPr>
        <p:txBody>
          <a:bodyPr wrap="square">
            <a:spAutoFit/>
          </a:bodyPr>
          <a:lstStyle>
            <a:lvl1pPr>
              <a:defRPr sz="2400" b="0" cap="small" spc="280" baseline="0">
                <a:solidFill>
                  <a:schemeClr val="tx1"/>
                </a:solidFill>
              </a:defRPr>
            </a:lvl1pPr>
            <a:lvl2pPr marL="1425458" indent="0">
              <a:buNone/>
              <a:defRPr/>
            </a:lvl2pPr>
          </a:lstStyle>
          <a:p>
            <a:pPr lvl="0"/>
            <a:r>
              <a:rPr lang="nb-NO" cap="small" baseline="0" dirty="0"/>
              <a:t>Heading</a:t>
            </a:r>
            <a:endParaRPr lang="nb-NO" dirty="0"/>
          </a:p>
        </p:txBody>
      </p:sp>
      <p:sp>
        <p:nvSpPr>
          <p:cNvPr id="38" name="Plassholder for tekst 55">
            <a:extLst>
              <a:ext uri="{FF2B5EF4-FFF2-40B4-BE49-F238E27FC236}">
                <a16:creationId xmlns:a16="http://schemas.microsoft.com/office/drawing/2014/main" id="{4F4C2D40-530E-4F83-9D71-3BCD7C9EFC1E}"/>
              </a:ext>
            </a:extLst>
          </p:cNvPr>
          <p:cNvSpPr>
            <a:spLocks noGrp="1"/>
          </p:cNvSpPr>
          <p:nvPr>
            <p:ph type="body" sz="quarter" idx="43" hasCustomPrompt="1"/>
          </p:nvPr>
        </p:nvSpPr>
        <p:spPr>
          <a:xfrm>
            <a:off x="775522" y="13398382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  <p:sp>
        <p:nvSpPr>
          <p:cNvPr id="39" name="Plassholder for tekst 55">
            <a:extLst>
              <a:ext uri="{FF2B5EF4-FFF2-40B4-BE49-F238E27FC236}">
                <a16:creationId xmlns:a16="http://schemas.microsoft.com/office/drawing/2014/main" id="{E61480D2-A8DA-48D6-BF8D-CB382A03B93C}"/>
              </a:ext>
            </a:extLst>
          </p:cNvPr>
          <p:cNvSpPr>
            <a:spLocks noGrp="1"/>
          </p:cNvSpPr>
          <p:nvPr>
            <p:ph type="body" sz="quarter" idx="52" hasCustomPrompt="1"/>
          </p:nvPr>
        </p:nvSpPr>
        <p:spPr>
          <a:xfrm>
            <a:off x="7494831" y="16764913"/>
            <a:ext cx="6488878" cy="690563"/>
          </a:xfrm>
        </p:spPr>
        <p:txBody>
          <a:bodyPr/>
          <a:lstStyle>
            <a:lvl1pPr>
              <a:defRPr sz="3000" b="1">
                <a:solidFill>
                  <a:srgbClr val="18A8B0"/>
                </a:solidFill>
              </a:defRPr>
            </a:lvl1pPr>
          </a:lstStyle>
          <a:p>
            <a:r>
              <a:rPr lang="nb-NO" dirty="0"/>
              <a:t>Sub-header</a:t>
            </a:r>
          </a:p>
        </p:txBody>
      </p:sp>
    </p:spTree>
    <p:extLst>
      <p:ext uri="{BB962C8B-B14F-4D97-AF65-F5344CB8AC3E}">
        <p14:creationId xmlns:p14="http://schemas.microsoft.com/office/powerpoint/2010/main" val="27237291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1700" y="28813351"/>
            <a:ext cx="12900650" cy="430887"/>
          </a:xfrm>
          <a:prstGeom prst="rect">
            <a:avLst/>
          </a:prstGeom>
        </p:spPr>
        <p:txBody>
          <a:bodyPr vert="horz" wrap="square" lIns="91440" tIns="45720" rIns="91440" bIns="45720" rtlCol="0" anchor="t" anchorCtr="0">
            <a:spAutoFit/>
          </a:bodyPr>
          <a:lstStyle>
            <a:lvl1pPr algn="l">
              <a:defRPr sz="2200" i="1">
                <a:solidFill>
                  <a:schemeClr val="tx1"/>
                </a:solidFill>
              </a:defRPr>
            </a:lvl1pPr>
          </a:lstStyle>
          <a:p>
            <a:r>
              <a:rPr lang="nb-NO" dirty="0" err="1"/>
              <a:t>Collaborating</a:t>
            </a:r>
            <a:r>
              <a:rPr lang="nb-NO" dirty="0"/>
              <a:t> partners</a:t>
            </a:r>
          </a:p>
        </p:txBody>
      </p:sp>
      <p:sp>
        <p:nvSpPr>
          <p:cNvPr id="7" name="Plassholder for tittel 6">
            <a:extLst>
              <a:ext uri="{FF2B5EF4-FFF2-40B4-BE49-F238E27FC236}">
                <a16:creationId xmlns:a16="http://schemas.microsoft.com/office/drawing/2014/main" id="{1F1ADD14-8AF5-4063-A676-41A7BD767C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76605" y="671211"/>
            <a:ext cx="18441988" cy="1034129"/>
          </a:xfrm>
          <a:prstGeom prst="rect">
            <a:avLst/>
          </a:prstGeom>
        </p:spPr>
        <p:txBody>
          <a:bodyPr vert="horz" lIns="91440" tIns="45720" rIns="91440" bIns="45720" rtlCol="0" anchor="t" anchorCtr="0">
            <a:spAutoFit/>
          </a:bodyPr>
          <a:lstStyle/>
          <a:p>
            <a:r>
              <a:rPr lang="nb-NO" dirty="0" err="1"/>
              <a:t>Title</a:t>
            </a:r>
            <a:endParaRPr lang="nb-NO" dirty="0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9FEDA526-6B19-41F8-A806-F522643BDF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76605" y="7181850"/>
            <a:ext cx="6538595" cy="620757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nb-NO" dirty="0"/>
              <a:t>Ro te </a:t>
            </a:r>
            <a:r>
              <a:rPr lang="nb-NO" dirty="0" err="1"/>
              <a:t>volor</a:t>
            </a:r>
            <a:r>
              <a:rPr lang="nb-NO" dirty="0"/>
              <a:t> </a:t>
            </a:r>
            <a:r>
              <a:rPr lang="nb-NO" dirty="0" err="1"/>
              <a:t>ate</a:t>
            </a:r>
            <a:r>
              <a:rPr lang="nb-NO" dirty="0"/>
              <a:t> </a:t>
            </a:r>
            <a:r>
              <a:rPr lang="nb-NO" dirty="0" err="1"/>
              <a:t>doluptas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faccupt</a:t>
            </a:r>
            <a:r>
              <a:rPr lang="nb-NO" dirty="0"/>
              <a:t> </a:t>
            </a:r>
            <a:r>
              <a:rPr lang="nb-NO" dirty="0" err="1"/>
              <a:t>atetum</a:t>
            </a:r>
            <a:r>
              <a:rPr lang="nb-NO" dirty="0"/>
              <a:t> </a:t>
            </a:r>
            <a:br>
              <a:rPr lang="nb-NO" dirty="0"/>
            </a:br>
            <a:r>
              <a:rPr lang="nb-NO" dirty="0"/>
              <a:t>ut </a:t>
            </a:r>
            <a:r>
              <a:rPr lang="nb-NO" dirty="0" err="1"/>
              <a:t>laccus</a:t>
            </a:r>
            <a:r>
              <a:rPr lang="nb-NO" dirty="0"/>
              <a:t>,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molorrovid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doluptium</a:t>
            </a:r>
            <a:r>
              <a:rPr lang="nb-NO" dirty="0"/>
              <a:t> si </a:t>
            </a:r>
            <a:r>
              <a:rPr lang="nb-NO" dirty="0" err="1"/>
              <a:t>dolorem</a:t>
            </a:r>
            <a:r>
              <a:rPr lang="nb-NO" dirty="0"/>
              <a:t> est, </a:t>
            </a:r>
            <a:r>
              <a:rPr lang="nb-NO" dirty="0" err="1"/>
              <a:t>corro</a:t>
            </a:r>
            <a:r>
              <a:rPr lang="nb-NO" dirty="0"/>
              <a:t> </a:t>
            </a:r>
            <a:r>
              <a:rPr lang="nb-NO" dirty="0" err="1"/>
              <a:t>magnati</a:t>
            </a:r>
            <a:r>
              <a:rPr lang="nb-NO" dirty="0"/>
              <a:t> </a:t>
            </a:r>
            <a:r>
              <a:rPr lang="nb-NO" dirty="0" err="1"/>
              <a:t>onserit</a:t>
            </a:r>
            <a:r>
              <a:rPr lang="nb-NO" dirty="0"/>
              <a:t> </a:t>
            </a:r>
            <a:r>
              <a:rPr lang="nb-NO" dirty="0" err="1"/>
              <a:t>incipis</a:t>
            </a:r>
            <a:r>
              <a:rPr lang="nb-NO" dirty="0"/>
              <a:t> </a:t>
            </a:r>
            <a:r>
              <a:rPr lang="nb-NO" dirty="0" err="1"/>
              <a:t>sequunt</a:t>
            </a:r>
            <a:r>
              <a:rPr lang="nb-NO" dirty="0"/>
              <a:t> </a:t>
            </a:r>
            <a:r>
              <a:rPr lang="nb-NO" dirty="0" err="1"/>
              <a:t>alit</a:t>
            </a:r>
            <a:r>
              <a:rPr lang="nb-NO" dirty="0"/>
              <a:t> lam </a:t>
            </a:r>
            <a:r>
              <a:rPr lang="nb-NO" dirty="0" err="1"/>
              <a:t>faciumq</a:t>
            </a:r>
            <a:r>
              <a:rPr lang="nb-NO" dirty="0"/>
              <a:t> </a:t>
            </a:r>
            <a:r>
              <a:rPr lang="nb-NO" dirty="0" err="1"/>
              <a:t>uisitiusapic</a:t>
            </a:r>
            <a:r>
              <a:rPr lang="nb-NO" dirty="0"/>
              <a:t> te dis re </a:t>
            </a:r>
            <a:r>
              <a:rPr lang="nb-NO" dirty="0" err="1"/>
              <a:t>parchitas</a:t>
            </a:r>
            <a:r>
              <a:rPr lang="nb-NO" dirty="0"/>
              <a:t> </a:t>
            </a:r>
            <a:r>
              <a:rPr lang="nb-NO" dirty="0" err="1"/>
              <a:t>dolor</a:t>
            </a:r>
            <a:r>
              <a:rPr lang="nb-NO" dirty="0"/>
              <a:t> </a:t>
            </a:r>
            <a:r>
              <a:rPr lang="nb-NO" dirty="0" err="1"/>
              <a:t>arit</a:t>
            </a:r>
            <a:r>
              <a:rPr lang="nb-NO" dirty="0"/>
              <a:t> </a:t>
            </a:r>
            <a:r>
              <a:rPr lang="nb-NO" dirty="0" err="1"/>
              <a:t>minum</a:t>
            </a:r>
            <a:r>
              <a:rPr lang="nb-NO" dirty="0"/>
              <a:t> re </a:t>
            </a:r>
            <a:r>
              <a:rPr lang="nb-NO" dirty="0" err="1"/>
              <a:t>sini</a:t>
            </a:r>
            <a:r>
              <a:rPr lang="nb-NO" dirty="0"/>
              <a:t> </a:t>
            </a:r>
            <a:r>
              <a:rPr lang="nb-NO" dirty="0" err="1"/>
              <a:t>dolupta</a:t>
            </a:r>
            <a:r>
              <a:rPr lang="nb-NO" dirty="0"/>
              <a:t> </a:t>
            </a:r>
            <a:r>
              <a:rPr lang="nb-NO" dirty="0" err="1"/>
              <a:t>nonseque</a:t>
            </a:r>
            <a:r>
              <a:rPr lang="nb-NO" dirty="0"/>
              <a:t> nit ut </a:t>
            </a:r>
            <a:r>
              <a:rPr lang="nb-NO" dirty="0" err="1"/>
              <a:t>hiliqui</a:t>
            </a:r>
            <a:r>
              <a:rPr lang="nb-NO" dirty="0"/>
              <a:t> </a:t>
            </a:r>
            <a:r>
              <a:rPr lang="nb-NO" dirty="0" err="1"/>
              <a:t>verum</a:t>
            </a:r>
            <a:r>
              <a:rPr lang="nb-NO" dirty="0"/>
              <a:t> est, est </a:t>
            </a:r>
            <a:r>
              <a:rPr lang="nb-NO" dirty="0" err="1"/>
              <a:t>ditasim</a:t>
            </a:r>
            <a:r>
              <a:rPr lang="nb-NO" dirty="0"/>
              <a:t> </a:t>
            </a:r>
            <a:r>
              <a:rPr lang="nb-NO" dirty="0" err="1"/>
              <a:t>rehendis</a:t>
            </a:r>
            <a:r>
              <a:rPr lang="nb-NO" dirty="0"/>
              <a:t> </a:t>
            </a:r>
            <a:r>
              <a:rPr lang="nb-NO" dirty="0" err="1"/>
              <a:t>denis</a:t>
            </a:r>
            <a:r>
              <a:rPr lang="nb-NO" dirty="0"/>
              <a:t> nis ut </a:t>
            </a:r>
            <a:r>
              <a:rPr lang="nb-NO" dirty="0" err="1"/>
              <a:t>molupta</a:t>
            </a:r>
            <a:r>
              <a:rPr lang="nb-NO" dirty="0"/>
              <a:t> </a:t>
            </a:r>
            <a:r>
              <a:rPr lang="nb-NO" dirty="0" err="1"/>
              <a:t>spernam</a:t>
            </a:r>
            <a:r>
              <a:rPr lang="nb-NO" dirty="0"/>
              <a:t> </a:t>
            </a:r>
            <a:r>
              <a:rPr lang="nb-NO" dirty="0" err="1"/>
              <a:t>idusda</a:t>
            </a:r>
            <a:r>
              <a:rPr lang="nb-NO" dirty="0"/>
              <a:t> cor </a:t>
            </a:r>
            <a:r>
              <a:rPr lang="nb-NO" dirty="0" err="1"/>
              <a:t>sectur</a:t>
            </a:r>
            <a:r>
              <a:rPr lang="nb-NO" dirty="0"/>
              <a:t> res et </a:t>
            </a:r>
            <a:r>
              <a:rPr lang="nb-NO" dirty="0" err="1"/>
              <a:t>omnit</a:t>
            </a:r>
            <a:r>
              <a:rPr lang="nb-NO" dirty="0"/>
              <a:t>, tem fuga. </a:t>
            </a:r>
          </a:p>
          <a:p>
            <a:pPr lvl="0"/>
            <a:r>
              <a:rPr lang="nb-NO" dirty="0"/>
              <a:t>Nem </a:t>
            </a:r>
            <a:r>
              <a:rPr lang="nb-NO" dirty="0" err="1"/>
              <a:t>quae</a:t>
            </a:r>
            <a:r>
              <a:rPr lang="nb-NO" dirty="0"/>
              <a:t>. </a:t>
            </a:r>
            <a:r>
              <a:rPr lang="nb-NO" dirty="0" err="1"/>
              <a:t>Ota</a:t>
            </a:r>
            <a:r>
              <a:rPr lang="nb-NO" dirty="0"/>
              <a:t> nem </a:t>
            </a:r>
            <a:r>
              <a:rPr lang="nb-NO" dirty="0" err="1"/>
              <a:t>eligende</a:t>
            </a:r>
            <a:r>
              <a:rPr lang="nb-NO" dirty="0"/>
              <a:t> </a:t>
            </a:r>
            <a:r>
              <a:rPr lang="nb-NO" dirty="0" err="1"/>
              <a:t>omnis</a:t>
            </a:r>
            <a:r>
              <a:rPr lang="nb-NO" dirty="0"/>
              <a:t> </a:t>
            </a:r>
            <a:r>
              <a:rPr lang="nb-NO" dirty="0" err="1"/>
              <a:t>ma</a:t>
            </a:r>
            <a:r>
              <a:rPr lang="nb-NO" dirty="0"/>
              <a:t> </a:t>
            </a:r>
            <a:r>
              <a:rPr lang="nb-NO" dirty="0" err="1"/>
              <a:t>pratquam</a:t>
            </a:r>
            <a:r>
              <a:rPr lang="nb-NO" dirty="0"/>
              <a:t> non </a:t>
            </a:r>
            <a:r>
              <a:rPr lang="nb-NO" dirty="0" err="1"/>
              <a:t>nimin</a:t>
            </a:r>
            <a:r>
              <a:rPr lang="nb-NO" dirty="0"/>
              <a:t> </a:t>
            </a:r>
            <a:r>
              <a:rPr lang="nb-NO" dirty="0" err="1"/>
              <a:t>rehenih</a:t>
            </a:r>
            <a:r>
              <a:rPr lang="nb-NO" dirty="0"/>
              <a:t> </a:t>
            </a:r>
            <a:r>
              <a:rPr lang="nb-NO" dirty="0" err="1"/>
              <a:t>iliquo</a:t>
            </a:r>
            <a:r>
              <a:rPr lang="nb-NO" dirty="0"/>
              <a:t> </a:t>
            </a:r>
            <a:r>
              <a:rPr lang="nb-NO" dirty="0" err="1"/>
              <a:t>ipsum</a:t>
            </a:r>
            <a:r>
              <a:rPr lang="nb-NO" dirty="0"/>
              <a:t> </a:t>
            </a:r>
            <a:r>
              <a:rPr lang="nb-NO" dirty="0" err="1"/>
              <a:t>fugiatiur</a:t>
            </a:r>
            <a:r>
              <a:rPr lang="nb-NO" dirty="0"/>
              <a:t> as volum </a:t>
            </a:r>
            <a:r>
              <a:rPr lang="nb-NO" dirty="0" err="1"/>
              <a:t>nonsed</a:t>
            </a:r>
            <a:r>
              <a:rPr lang="nb-NO" dirty="0"/>
              <a:t> es </a:t>
            </a:r>
            <a:r>
              <a:rPr lang="nb-NO" dirty="0" err="1"/>
              <a:t>nosam</a:t>
            </a:r>
            <a:r>
              <a:rPr lang="nb-NO" dirty="0"/>
              <a:t> nus con re </a:t>
            </a:r>
            <a:r>
              <a:rPr lang="nb-NO" dirty="0" err="1"/>
              <a:t>odia</a:t>
            </a:r>
            <a:r>
              <a:rPr lang="nb-NO" dirty="0"/>
              <a:t> cor a </a:t>
            </a:r>
            <a:r>
              <a:rPr lang="nb-NO" dirty="0" err="1"/>
              <a:t>poratem</a:t>
            </a:r>
            <a:r>
              <a:rPr lang="nb-NO" dirty="0"/>
              <a:t> </a:t>
            </a:r>
            <a:r>
              <a:rPr lang="nb-NO" dirty="0" err="1"/>
              <a:t>facesci</a:t>
            </a:r>
            <a:r>
              <a:rPr lang="nb-NO" dirty="0"/>
              <a:t> </a:t>
            </a:r>
            <a:r>
              <a:rPr lang="nb-NO" dirty="0" err="1"/>
              <a:t>untiata</a:t>
            </a:r>
            <a:r>
              <a:rPr lang="nb-NO" dirty="0"/>
              <a:t> </a:t>
            </a:r>
            <a:r>
              <a:rPr lang="nb-NO" dirty="0" err="1"/>
              <a:t>num</a:t>
            </a:r>
            <a:r>
              <a:rPr lang="nb-NO" dirty="0"/>
              <a:t> </a:t>
            </a:r>
            <a:r>
              <a:rPr lang="nb-NO" dirty="0" err="1"/>
              <a:t>serae</a:t>
            </a:r>
            <a:r>
              <a:rPr lang="nb-NO" dirty="0"/>
              <a:t> </a:t>
            </a:r>
            <a:r>
              <a:rPr lang="nb-NO" dirty="0" err="1"/>
              <a:t>volorpore</a:t>
            </a:r>
            <a:r>
              <a:rPr lang="nb-NO" dirty="0"/>
              <a:t>, ut </a:t>
            </a:r>
            <a:r>
              <a:rPr lang="nb-NO" dirty="0" err="1"/>
              <a:t>quaes</a:t>
            </a:r>
            <a:r>
              <a:rPr lang="nb-NO" dirty="0"/>
              <a:t> </a:t>
            </a:r>
            <a:r>
              <a:rPr lang="nb-NO" dirty="0" err="1"/>
              <a:t>sequides</a:t>
            </a:r>
            <a:r>
              <a:rPr lang="nb-NO" dirty="0"/>
              <a:t> </a:t>
            </a:r>
            <a:r>
              <a:rPr lang="nb-NO" dirty="0" err="1"/>
              <a:t>nimporiatur</a:t>
            </a:r>
            <a:r>
              <a:rPr lang="nb-NO" dirty="0"/>
              <a:t> </a:t>
            </a:r>
            <a:r>
              <a:rPr lang="nb-NO" dirty="0" err="1"/>
              <a:t>ratum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 non </a:t>
            </a:r>
            <a:r>
              <a:rPr lang="nb-NO" dirty="0" err="1"/>
              <a:t>nonem</a:t>
            </a:r>
            <a:r>
              <a:rPr lang="nb-NO" dirty="0"/>
              <a:t> </a:t>
            </a:r>
            <a:r>
              <a:rPr lang="nb-NO" dirty="0" err="1"/>
              <a:t>faccus</a:t>
            </a:r>
            <a:r>
              <a:rPr lang="nb-NO" dirty="0"/>
              <a:t>, </a:t>
            </a:r>
            <a:r>
              <a:rPr lang="nb-NO" dirty="0" err="1"/>
              <a:t>venimpos</a:t>
            </a:r>
            <a:r>
              <a:rPr lang="nb-NO" dirty="0"/>
              <a:t> </a:t>
            </a:r>
            <a:r>
              <a:rPr lang="nb-NO" dirty="0" err="1"/>
              <a:t>doluptatem</a:t>
            </a:r>
            <a:r>
              <a:rPr lang="nb-NO" dirty="0"/>
              <a:t>. </a:t>
            </a:r>
            <a:r>
              <a:rPr lang="nb-NO" dirty="0" err="1"/>
              <a:t>Sandistrum</a:t>
            </a:r>
            <a:r>
              <a:rPr lang="nb-NO" dirty="0"/>
              <a:t> sa </a:t>
            </a:r>
            <a:r>
              <a:rPr lang="nb-NO" dirty="0" err="1"/>
              <a:t>intis</a:t>
            </a:r>
            <a:r>
              <a:rPr lang="nb-NO" dirty="0"/>
              <a:t> </a:t>
            </a:r>
            <a:r>
              <a:rPr lang="nb-NO" dirty="0" err="1"/>
              <a:t>aut</a:t>
            </a:r>
            <a:r>
              <a:rPr lang="nb-NO" dirty="0"/>
              <a:t> </a:t>
            </a:r>
            <a:r>
              <a:rPr lang="nb-NO" dirty="0" err="1"/>
              <a:t>inctur</a:t>
            </a:r>
            <a:r>
              <a:rPr lang="nb-NO" dirty="0"/>
              <a:t>, saes </a:t>
            </a:r>
            <a:r>
              <a:rPr lang="nb-NO" dirty="0" err="1"/>
              <a:t>net</a:t>
            </a:r>
            <a:r>
              <a:rPr lang="nb-NO" dirty="0"/>
              <a:t> lab </a:t>
            </a:r>
            <a:r>
              <a:rPr lang="nb-NO" dirty="0" err="1"/>
              <a:t>ideris</a:t>
            </a:r>
            <a:r>
              <a:rPr lang="nb-NO" dirty="0"/>
              <a:t> as volum </a:t>
            </a:r>
            <a:r>
              <a:rPr lang="nb-NO" dirty="0" err="1"/>
              <a:t>qui</a:t>
            </a:r>
            <a:r>
              <a:rPr lang="nb-NO" dirty="0"/>
              <a:t> </a:t>
            </a:r>
            <a:r>
              <a:rPr lang="nb-NO" dirty="0" err="1"/>
              <a:t>simagnam</a:t>
            </a:r>
            <a:r>
              <a:rPr lang="nb-NO" dirty="0"/>
              <a:t> </a:t>
            </a:r>
            <a:r>
              <a:rPr lang="nb-NO" dirty="0" err="1"/>
              <a:t>quo</a:t>
            </a:r>
            <a:r>
              <a:rPr lang="nb-NO" dirty="0"/>
              <a:t> </a:t>
            </a:r>
            <a:r>
              <a:rPr lang="nb-NO" dirty="0" err="1"/>
              <a:t>omnitatur</a:t>
            </a:r>
            <a:r>
              <a:rPr lang="nb-NO" dirty="0"/>
              <a:t>.</a:t>
            </a:r>
          </a:p>
        </p:txBody>
      </p:sp>
      <p:pic>
        <p:nvPicPr>
          <p:cNvPr id="10" name="Bilde 9">
            <a:extLst>
              <a:ext uri="{FF2B5EF4-FFF2-40B4-BE49-F238E27FC236}">
                <a16:creationId xmlns:a16="http://schemas.microsoft.com/office/drawing/2014/main" id="{9FB84693-5688-46F4-B4ED-61A1A8F2ED86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55611" y="26730056"/>
            <a:ext cx="19658116" cy="2769114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6D3CAC93-B604-410E-919F-128BBD701AD0}"/>
              </a:ext>
            </a:extLst>
          </p:cNvPr>
          <p:cNvSpPr/>
          <p:nvPr userDrawn="1"/>
        </p:nvSpPr>
        <p:spPr>
          <a:xfrm>
            <a:off x="0" y="1"/>
            <a:ext cx="21382038" cy="4366259"/>
          </a:xfrm>
          <a:prstGeom prst="rect">
            <a:avLst/>
          </a:prstGeom>
          <a:solidFill>
            <a:srgbClr val="E7F4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737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</p:sldLayoutIdLst>
  <p:hf sldNum="0" hdr="0" dt="0"/>
  <p:txStyles>
    <p:titleStyle>
      <a:lvl1pPr algn="l" defTabSz="2138233" rtl="0" eaLnBrk="1" latinLnBrk="0" hangingPunct="1">
        <a:lnSpc>
          <a:spcPct val="90000"/>
        </a:lnSpc>
        <a:spcBef>
          <a:spcPct val="0"/>
        </a:spcBef>
        <a:buNone/>
        <a:defRPr sz="6800" b="1" kern="1200">
          <a:solidFill>
            <a:srgbClr val="3A2D87"/>
          </a:solidFill>
          <a:latin typeface="+mj-lt"/>
          <a:ea typeface="+mj-ea"/>
          <a:cs typeface="+mj-cs"/>
        </a:defRPr>
      </a:lvl1pPr>
    </p:titleStyle>
    <p:bodyStyle>
      <a:lvl1pPr marL="0" indent="0" algn="l" defTabSz="2138233" rtl="0" eaLnBrk="1" latinLnBrk="0" hangingPunct="1">
        <a:lnSpc>
          <a:spcPct val="98000"/>
        </a:lnSpc>
        <a:spcBef>
          <a:spcPts val="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1603675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79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1908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02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141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257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374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490" indent="-534558" algn="l" defTabSz="2138233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1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233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34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466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58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699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3815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2932" algn="l" defTabSz="2138233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34C6A6CC-D875-45CC-9C12-5865767265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5BC1561-9EE3-44C7-8D4A-06FDC129DD2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C12AFC5-3485-44A9-807F-E10A4E757730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908282DA-EA87-4013-8F3F-61C66EC81EEC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tekst 5">
            <a:extLst>
              <a:ext uri="{FF2B5EF4-FFF2-40B4-BE49-F238E27FC236}">
                <a16:creationId xmlns:a16="http://schemas.microsoft.com/office/drawing/2014/main" id="{D4909CD8-32C9-4E43-B044-22A530C05AA0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tekst 6">
            <a:extLst>
              <a:ext uri="{FF2B5EF4-FFF2-40B4-BE49-F238E27FC236}">
                <a16:creationId xmlns:a16="http://schemas.microsoft.com/office/drawing/2014/main" id="{2B4C7B84-E109-45DE-A769-7711B43F369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8" name="Plassholder for tekst 7">
            <a:extLst>
              <a:ext uri="{FF2B5EF4-FFF2-40B4-BE49-F238E27FC236}">
                <a16:creationId xmlns:a16="http://schemas.microsoft.com/office/drawing/2014/main" id="{4832F4E8-9444-4ACD-BD65-1844A19F8011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tekst 8">
            <a:extLst>
              <a:ext uri="{FF2B5EF4-FFF2-40B4-BE49-F238E27FC236}">
                <a16:creationId xmlns:a16="http://schemas.microsoft.com/office/drawing/2014/main" id="{B7D0282A-6448-4BDA-B0AF-314CCD69C952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bilde 9">
            <a:extLst>
              <a:ext uri="{FF2B5EF4-FFF2-40B4-BE49-F238E27FC236}">
                <a16:creationId xmlns:a16="http://schemas.microsoft.com/office/drawing/2014/main" id="{0D1229B8-5BB3-4013-B1AD-39EC1C7F9FB7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/>
      </p:sp>
      <p:sp>
        <p:nvSpPr>
          <p:cNvPr id="11" name="Plassholder for tekst 10">
            <a:extLst>
              <a:ext uri="{FF2B5EF4-FFF2-40B4-BE49-F238E27FC236}">
                <a16:creationId xmlns:a16="http://schemas.microsoft.com/office/drawing/2014/main" id="{83115585-9CCC-4BC2-AC67-305E5DDC9785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2" name="Plassholder for tekst 11">
            <a:extLst>
              <a:ext uri="{FF2B5EF4-FFF2-40B4-BE49-F238E27FC236}">
                <a16:creationId xmlns:a16="http://schemas.microsoft.com/office/drawing/2014/main" id="{8F049D3E-6BA1-495B-A07E-F21B39DE6700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3" name="Plassholder for tekst 12">
            <a:extLst>
              <a:ext uri="{FF2B5EF4-FFF2-40B4-BE49-F238E27FC236}">
                <a16:creationId xmlns:a16="http://schemas.microsoft.com/office/drawing/2014/main" id="{487E1E3B-F547-44C1-86CE-9DA0493F55E3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4" name="Plassholder for tekst 13">
            <a:extLst>
              <a:ext uri="{FF2B5EF4-FFF2-40B4-BE49-F238E27FC236}">
                <a16:creationId xmlns:a16="http://schemas.microsoft.com/office/drawing/2014/main" id="{37E9B9C0-4B1A-46DA-84C7-A31B5D32F796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5" name="Plassholder for tekst 14">
            <a:extLst>
              <a:ext uri="{FF2B5EF4-FFF2-40B4-BE49-F238E27FC236}">
                <a16:creationId xmlns:a16="http://schemas.microsoft.com/office/drawing/2014/main" id="{6D1E87C7-8343-4C10-8A02-598839B27C64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6" name="Plassholder for tekst 15">
            <a:extLst>
              <a:ext uri="{FF2B5EF4-FFF2-40B4-BE49-F238E27FC236}">
                <a16:creationId xmlns:a16="http://schemas.microsoft.com/office/drawing/2014/main" id="{30ACE711-35FA-4996-A887-D07AF5AD0BDA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7" name="Plassholder for tekst 16">
            <a:extLst>
              <a:ext uri="{FF2B5EF4-FFF2-40B4-BE49-F238E27FC236}">
                <a16:creationId xmlns:a16="http://schemas.microsoft.com/office/drawing/2014/main" id="{83E47D17-F40B-4BBC-8AB6-651167C77E60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8" name="Plassholder for tekst 17">
            <a:extLst>
              <a:ext uri="{FF2B5EF4-FFF2-40B4-BE49-F238E27FC236}">
                <a16:creationId xmlns:a16="http://schemas.microsoft.com/office/drawing/2014/main" id="{6656D5DF-E35B-4512-B25A-C906602B54B3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9" name="Plassholder for tekst 18">
            <a:extLst>
              <a:ext uri="{FF2B5EF4-FFF2-40B4-BE49-F238E27FC236}">
                <a16:creationId xmlns:a16="http://schemas.microsoft.com/office/drawing/2014/main" id="{476A160E-F2DA-4E83-A3B0-82D81FB1E0EE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0" name="Plassholder for tekst 19">
            <a:extLst>
              <a:ext uri="{FF2B5EF4-FFF2-40B4-BE49-F238E27FC236}">
                <a16:creationId xmlns:a16="http://schemas.microsoft.com/office/drawing/2014/main" id="{BE881740-0309-4BCA-A0CB-A0813C2A740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1" name="Plassholder for tekst 20">
            <a:extLst>
              <a:ext uri="{FF2B5EF4-FFF2-40B4-BE49-F238E27FC236}">
                <a16:creationId xmlns:a16="http://schemas.microsoft.com/office/drawing/2014/main" id="{2D2ED101-4F89-42AB-B3A2-2C4F4B0CB86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2" name="Plassholder for tekst 21">
            <a:extLst>
              <a:ext uri="{FF2B5EF4-FFF2-40B4-BE49-F238E27FC236}">
                <a16:creationId xmlns:a16="http://schemas.microsoft.com/office/drawing/2014/main" id="{312933E8-C793-4143-A5F8-EC832FACE2FF}"/>
              </a:ext>
            </a:extLst>
          </p:cNvPr>
          <p:cNvSpPr>
            <a:spLocks noGrp="1"/>
          </p:cNvSpPr>
          <p:nvPr>
            <p:ph type="body" sz="quarter" idx="3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3" name="Plassholder for tekst 22">
            <a:extLst>
              <a:ext uri="{FF2B5EF4-FFF2-40B4-BE49-F238E27FC236}">
                <a16:creationId xmlns:a16="http://schemas.microsoft.com/office/drawing/2014/main" id="{C3088CEB-7D78-4854-A411-23D4A9284598}"/>
              </a:ext>
            </a:extLst>
          </p:cNvPr>
          <p:cNvSpPr>
            <a:spLocks noGrp="1"/>
          </p:cNvSpPr>
          <p:nvPr>
            <p:ph type="body" sz="quarter" idx="45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4" name="Plassholder for diagram 23">
            <a:extLst>
              <a:ext uri="{FF2B5EF4-FFF2-40B4-BE49-F238E27FC236}">
                <a16:creationId xmlns:a16="http://schemas.microsoft.com/office/drawing/2014/main" id="{152FB18D-4519-49F1-A0AF-9420A2ECE3FA}"/>
              </a:ext>
            </a:extLst>
          </p:cNvPr>
          <p:cNvSpPr>
            <a:spLocks noGrp="1"/>
          </p:cNvSpPr>
          <p:nvPr>
            <p:ph type="chart" sz="quarter" idx="46"/>
          </p:nvPr>
        </p:nvSpPr>
        <p:spPr/>
      </p:sp>
      <p:sp>
        <p:nvSpPr>
          <p:cNvPr id="25" name="Plassholder for tekst 24">
            <a:extLst>
              <a:ext uri="{FF2B5EF4-FFF2-40B4-BE49-F238E27FC236}">
                <a16:creationId xmlns:a16="http://schemas.microsoft.com/office/drawing/2014/main" id="{21C4E11B-C123-4F40-B50E-E23324E24526}"/>
              </a:ext>
            </a:extLst>
          </p:cNvPr>
          <p:cNvSpPr>
            <a:spLocks noGrp="1"/>
          </p:cNvSpPr>
          <p:nvPr>
            <p:ph type="body" sz="quarter" idx="47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6" name="Plassholder for tekst 25">
            <a:extLst>
              <a:ext uri="{FF2B5EF4-FFF2-40B4-BE49-F238E27FC236}">
                <a16:creationId xmlns:a16="http://schemas.microsoft.com/office/drawing/2014/main" id="{0C49194F-D9EA-476A-AA16-A0821229B222}"/>
              </a:ext>
            </a:extLst>
          </p:cNvPr>
          <p:cNvSpPr>
            <a:spLocks noGrp="1"/>
          </p:cNvSpPr>
          <p:nvPr>
            <p:ph type="body" sz="quarter" idx="48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7" name="Plassholder for tekst 26">
            <a:extLst>
              <a:ext uri="{FF2B5EF4-FFF2-40B4-BE49-F238E27FC236}">
                <a16:creationId xmlns:a16="http://schemas.microsoft.com/office/drawing/2014/main" id="{63E72E3C-AD95-4C10-93B2-756DEF5CEAD2}"/>
              </a:ext>
            </a:extLst>
          </p:cNvPr>
          <p:cNvSpPr>
            <a:spLocks noGrp="1"/>
          </p:cNvSpPr>
          <p:nvPr>
            <p:ph type="body" sz="quarter" idx="49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8" name="Plassholder for tekst 27">
            <a:extLst>
              <a:ext uri="{FF2B5EF4-FFF2-40B4-BE49-F238E27FC236}">
                <a16:creationId xmlns:a16="http://schemas.microsoft.com/office/drawing/2014/main" id="{74A42E46-E0DF-4A85-8108-4822669559D7}"/>
              </a:ext>
            </a:extLst>
          </p:cNvPr>
          <p:cNvSpPr>
            <a:spLocks noGrp="1"/>
          </p:cNvSpPr>
          <p:nvPr>
            <p:ph type="body" sz="quarter" idx="50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29" name="Plassholder for tekst 28">
            <a:extLst>
              <a:ext uri="{FF2B5EF4-FFF2-40B4-BE49-F238E27FC236}">
                <a16:creationId xmlns:a16="http://schemas.microsoft.com/office/drawing/2014/main" id="{FEE6D197-ABF8-4021-B158-0C0F4D7F3DF0}"/>
              </a:ext>
            </a:extLst>
          </p:cNvPr>
          <p:cNvSpPr>
            <a:spLocks noGrp="1"/>
          </p:cNvSpPr>
          <p:nvPr>
            <p:ph type="body" sz="quarter" idx="5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0" name="Plassholder for tekst 29">
            <a:extLst>
              <a:ext uri="{FF2B5EF4-FFF2-40B4-BE49-F238E27FC236}">
                <a16:creationId xmlns:a16="http://schemas.microsoft.com/office/drawing/2014/main" id="{181D9174-2AAF-433B-B747-537968B3F835}"/>
              </a:ext>
            </a:extLst>
          </p:cNvPr>
          <p:cNvSpPr>
            <a:spLocks noGrp="1"/>
          </p:cNvSpPr>
          <p:nvPr>
            <p:ph type="body" sz="quarter" idx="34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1" name="Plassholder for tekst 30">
            <a:extLst>
              <a:ext uri="{FF2B5EF4-FFF2-40B4-BE49-F238E27FC236}">
                <a16:creationId xmlns:a16="http://schemas.microsoft.com/office/drawing/2014/main" id="{082C817C-17C3-4BF0-A582-F33A0A35E353}"/>
              </a:ext>
            </a:extLst>
          </p:cNvPr>
          <p:cNvSpPr>
            <a:spLocks noGrp="1"/>
          </p:cNvSpPr>
          <p:nvPr>
            <p:ph type="body" sz="quarter" idx="43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2" name="Plassholder for tekst 31">
            <a:extLst>
              <a:ext uri="{FF2B5EF4-FFF2-40B4-BE49-F238E27FC236}">
                <a16:creationId xmlns:a16="http://schemas.microsoft.com/office/drawing/2014/main" id="{E3CC04C2-2F15-4513-86AC-1F8D0537A677}"/>
              </a:ext>
            </a:extLst>
          </p:cNvPr>
          <p:cNvSpPr>
            <a:spLocks noGrp="1"/>
          </p:cNvSpPr>
          <p:nvPr>
            <p:ph type="body" sz="quarter" idx="52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33" name="Plassholder for bunntekst 32">
            <a:extLst>
              <a:ext uri="{FF2B5EF4-FFF2-40B4-BE49-F238E27FC236}">
                <a16:creationId xmlns:a16="http://schemas.microsoft.com/office/drawing/2014/main" id="{F406D7B5-C096-4542-95D6-D8267E99647E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nb-NO"/>
              <a:t>Collaborating partners</a:t>
            </a:r>
          </a:p>
        </p:txBody>
      </p:sp>
    </p:spTree>
    <p:extLst>
      <p:ext uri="{BB962C8B-B14F-4D97-AF65-F5344CB8AC3E}">
        <p14:creationId xmlns:p14="http://schemas.microsoft.com/office/powerpoint/2010/main" val="19736672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OR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3B2F89"/>
      </a:accent1>
      <a:accent2>
        <a:srgbClr val="85C079"/>
      </a:accent2>
      <a:accent3>
        <a:srgbClr val="3DA8B1"/>
      </a:accent3>
      <a:accent4>
        <a:srgbClr val="EFC100"/>
      </a:accent4>
      <a:accent5>
        <a:srgbClr val="231E50"/>
      </a:accent5>
      <a:accent6>
        <a:srgbClr val="E14F52"/>
      </a:accent6>
      <a:hlink>
        <a:srgbClr val="0563C1"/>
      </a:hlink>
      <a:folHlink>
        <a:srgbClr val="954F72"/>
      </a:folHlink>
    </a:clrScheme>
    <a:fontScheme name="NOR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ORCE_PPT_Stående_1.potx" id="{FBFEC24C-4F7D-466F-94EB-900B36EE7AE2}" vid="{93030F3C-915D-442C-AADD-EC35F2C96A36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</TotalTime>
  <Words>2</Words>
  <Application>Microsoft Office PowerPoint</Application>
  <PresentationFormat>Egendefinert</PresentationFormat>
  <Paragraphs>1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Office-tema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Jon Ellingsen</dc:creator>
  <cp:lastModifiedBy>Jon Ellingsen</cp:lastModifiedBy>
  <cp:revision>11</cp:revision>
  <dcterms:created xsi:type="dcterms:W3CDTF">2018-09-11T11:55:31Z</dcterms:created>
  <dcterms:modified xsi:type="dcterms:W3CDTF">2018-09-12T06:23:47Z</dcterms:modified>
</cp:coreProperties>
</file>