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21382038" cy="3027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8B0"/>
    <a:srgbClr val="3A2D87"/>
    <a:srgbClr val="E7F4F6"/>
    <a:srgbClr val="E9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4" autoAdjust="0"/>
    <p:restoredTop sz="94660"/>
  </p:normalViewPr>
  <p:slideViewPr>
    <p:cSldViewPr snapToGrid="0">
      <p:cViewPr varScale="1">
        <p:scale>
          <a:sx n="30" d="100"/>
          <a:sy n="30" d="100"/>
        </p:scale>
        <p:origin x="19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40251-F3FC-4B48-8696-FA881758D525}" type="datetimeFigureOut">
              <a:rPr lang="nb-NO" smtClean="0"/>
              <a:t>12.09.2018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CC362-EDA5-42A7-BC77-D8C6C5D67F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517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49" name="Plassholder for tekst 55">
            <a:extLst>
              <a:ext uri="{FF2B5EF4-FFF2-40B4-BE49-F238E27FC236}">
                <a16:creationId xmlns:a16="http://schemas.microsoft.com/office/drawing/2014/main" id="{61D22477-F7F2-46F5-86E5-E76B9576396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51" name="Plassholder for tekst 55">
            <a:extLst>
              <a:ext uri="{FF2B5EF4-FFF2-40B4-BE49-F238E27FC236}">
                <a16:creationId xmlns:a16="http://schemas.microsoft.com/office/drawing/2014/main" id="{F5BD5A69-EC6B-4ED7-8E4F-26D0525FFAD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2136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E - Allmennmedisinsk forskningsenh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pic>
        <p:nvPicPr>
          <p:cNvPr id="3" name="Bilde 2" descr="Et bilde som inneholder tekst&#10;&#10;Beskrivelse som er generert med høy visshet">
            <a:extLst>
              <a:ext uri="{FF2B5EF4-FFF2-40B4-BE49-F238E27FC236}">
                <a16:creationId xmlns:a16="http://schemas.microsoft.com/office/drawing/2014/main" id="{B672A3E6-B466-4780-A2D5-A36FBE8A3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189" y="914526"/>
            <a:ext cx="3250699" cy="1165862"/>
          </a:xfrm>
          <a:prstGeom prst="rect">
            <a:avLst/>
          </a:prstGeom>
        </p:spPr>
      </p:pic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8BE6AC04-31E0-4435-8EBC-4D3847B9904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2C8AD3E0-D744-48B9-873B-9AE175E5D81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66041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OBM - Bivirkningsgruppen for odontologiske biomatreal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A5E2AE87-F067-401B-87AB-B1DEA54F6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189" y="914526"/>
            <a:ext cx="3441199" cy="1551435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F30C35A8-1268-461B-92B6-ADB94710FDE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8335D540-7C22-402F-8ABF-83ADEB5F752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53228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KLM - Nasjonalt kompetansesenter for legevaktmedis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7C227A9-2BBF-4BF8-900F-6D4C80EA7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1549" y="914526"/>
            <a:ext cx="3473203" cy="1623063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4F4C2D40-530E-4F83-9D71-3BCD7C9EFC1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E61480D2-A8DA-48D6-BF8D-CB382A03B93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27237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1700" y="28813351"/>
            <a:ext cx="12900650" cy="43088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>
              <a:defRPr sz="220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sp>
        <p:nvSpPr>
          <p:cNvPr id="7" name="Plassholder for tittel 6">
            <a:extLst>
              <a:ext uri="{FF2B5EF4-FFF2-40B4-BE49-F238E27FC236}">
                <a16:creationId xmlns:a16="http://schemas.microsoft.com/office/drawing/2014/main" id="{1F1ADD14-8AF5-4063-A676-41A7BD76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8441988" cy="10341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9FEDA526-6B19-41F8-A806-F522643B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605" y="7181850"/>
            <a:ext cx="6538595" cy="6207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Ro te </a:t>
            </a:r>
            <a:r>
              <a:rPr lang="nb-NO" dirty="0" err="1"/>
              <a:t>volor</a:t>
            </a:r>
            <a:r>
              <a:rPr lang="nb-NO" dirty="0"/>
              <a:t> </a:t>
            </a:r>
            <a:r>
              <a:rPr lang="nb-NO" dirty="0" err="1"/>
              <a:t>ate</a:t>
            </a:r>
            <a:r>
              <a:rPr lang="nb-NO" dirty="0"/>
              <a:t> </a:t>
            </a:r>
            <a:r>
              <a:rPr lang="nb-NO" dirty="0" err="1"/>
              <a:t>doluptas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faccupt</a:t>
            </a:r>
            <a:r>
              <a:rPr lang="nb-NO" dirty="0"/>
              <a:t> </a:t>
            </a:r>
            <a:r>
              <a:rPr lang="nb-NO" dirty="0" err="1"/>
              <a:t>atetum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ut </a:t>
            </a:r>
            <a:r>
              <a:rPr lang="nb-NO" dirty="0" err="1"/>
              <a:t>laccus</a:t>
            </a:r>
            <a:r>
              <a:rPr lang="nb-NO" dirty="0"/>
              <a:t>,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molorrovid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doluptium</a:t>
            </a:r>
            <a:r>
              <a:rPr lang="nb-NO" dirty="0"/>
              <a:t> si </a:t>
            </a:r>
            <a:r>
              <a:rPr lang="nb-NO" dirty="0" err="1"/>
              <a:t>dolorem</a:t>
            </a:r>
            <a:r>
              <a:rPr lang="nb-NO" dirty="0"/>
              <a:t> est, </a:t>
            </a:r>
            <a:r>
              <a:rPr lang="nb-NO" dirty="0" err="1"/>
              <a:t>corro</a:t>
            </a:r>
            <a:r>
              <a:rPr lang="nb-NO" dirty="0"/>
              <a:t> </a:t>
            </a:r>
            <a:r>
              <a:rPr lang="nb-NO" dirty="0" err="1"/>
              <a:t>magnati</a:t>
            </a:r>
            <a:r>
              <a:rPr lang="nb-NO" dirty="0"/>
              <a:t> </a:t>
            </a:r>
            <a:r>
              <a:rPr lang="nb-NO" dirty="0" err="1"/>
              <a:t>onserit</a:t>
            </a:r>
            <a:r>
              <a:rPr lang="nb-NO" dirty="0"/>
              <a:t> </a:t>
            </a:r>
            <a:r>
              <a:rPr lang="nb-NO" dirty="0" err="1"/>
              <a:t>incipis</a:t>
            </a:r>
            <a:r>
              <a:rPr lang="nb-NO" dirty="0"/>
              <a:t> </a:t>
            </a:r>
            <a:r>
              <a:rPr lang="nb-NO" dirty="0" err="1"/>
              <a:t>sequunt</a:t>
            </a:r>
            <a:r>
              <a:rPr lang="nb-NO" dirty="0"/>
              <a:t> </a:t>
            </a:r>
            <a:r>
              <a:rPr lang="nb-NO" dirty="0" err="1"/>
              <a:t>alit</a:t>
            </a:r>
            <a:r>
              <a:rPr lang="nb-NO" dirty="0"/>
              <a:t> lam </a:t>
            </a:r>
            <a:r>
              <a:rPr lang="nb-NO" dirty="0" err="1"/>
              <a:t>faciumq</a:t>
            </a:r>
            <a:r>
              <a:rPr lang="nb-NO" dirty="0"/>
              <a:t> </a:t>
            </a:r>
            <a:r>
              <a:rPr lang="nb-NO" dirty="0" err="1"/>
              <a:t>uisitiusapic</a:t>
            </a:r>
            <a:r>
              <a:rPr lang="nb-NO" dirty="0"/>
              <a:t> te dis re </a:t>
            </a:r>
            <a:r>
              <a:rPr lang="nb-NO" dirty="0" err="1"/>
              <a:t>parchitas</a:t>
            </a:r>
            <a:r>
              <a:rPr lang="nb-NO" dirty="0"/>
              <a:t> </a:t>
            </a:r>
            <a:r>
              <a:rPr lang="nb-NO" dirty="0" err="1"/>
              <a:t>dolor</a:t>
            </a:r>
            <a:r>
              <a:rPr lang="nb-NO" dirty="0"/>
              <a:t> </a:t>
            </a:r>
            <a:r>
              <a:rPr lang="nb-NO" dirty="0" err="1"/>
              <a:t>arit</a:t>
            </a:r>
            <a:r>
              <a:rPr lang="nb-NO" dirty="0"/>
              <a:t> </a:t>
            </a:r>
            <a:r>
              <a:rPr lang="nb-NO" dirty="0" err="1"/>
              <a:t>minum</a:t>
            </a:r>
            <a:r>
              <a:rPr lang="nb-NO" dirty="0"/>
              <a:t> re </a:t>
            </a:r>
            <a:r>
              <a:rPr lang="nb-NO" dirty="0" err="1"/>
              <a:t>sini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nonseque</a:t>
            </a:r>
            <a:r>
              <a:rPr lang="nb-NO" dirty="0"/>
              <a:t> nit ut </a:t>
            </a:r>
            <a:r>
              <a:rPr lang="nb-NO" dirty="0" err="1"/>
              <a:t>hiliqui</a:t>
            </a:r>
            <a:r>
              <a:rPr lang="nb-NO" dirty="0"/>
              <a:t> </a:t>
            </a:r>
            <a:r>
              <a:rPr lang="nb-NO" dirty="0" err="1"/>
              <a:t>verum</a:t>
            </a:r>
            <a:r>
              <a:rPr lang="nb-NO" dirty="0"/>
              <a:t> est, est </a:t>
            </a:r>
            <a:r>
              <a:rPr lang="nb-NO" dirty="0" err="1"/>
              <a:t>ditasim</a:t>
            </a:r>
            <a:r>
              <a:rPr lang="nb-NO" dirty="0"/>
              <a:t> </a:t>
            </a:r>
            <a:r>
              <a:rPr lang="nb-NO" dirty="0" err="1"/>
              <a:t>rehendis</a:t>
            </a:r>
            <a:r>
              <a:rPr lang="nb-NO" dirty="0"/>
              <a:t> </a:t>
            </a:r>
            <a:r>
              <a:rPr lang="nb-NO" dirty="0" err="1"/>
              <a:t>denis</a:t>
            </a:r>
            <a:r>
              <a:rPr lang="nb-NO" dirty="0"/>
              <a:t> nis ut </a:t>
            </a:r>
            <a:r>
              <a:rPr lang="nb-NO" dirty="0" err="1"/>
              <a:t>molupta</a:t>
            </a:r>
            <a:r>
              <a:rPr lang="nb-NO" dirty="0"/>
              <a:t> </a:t>
            </a:r>
            <a:r>
              <a:rPr lang="nb-NO" dirty="0" err="1"/>
              <a:t>spernam</a:t>
            </a:r>
            <a:r>
              <a:rPr lang="nb-NO" dirty="0"/>
              <a:t> </a:t>
            </a:r>
            <a:r>
              <a:rPr lang="nb-NO" dirty="0" err="1"/>
              <a:t>idusda</a:t>
            </a:r>
            <a:r>
              <a:rPr lang="nb-NO" dirty="0"/>
              <a:t> cor </a:t>
            </a:r>
            <a:r>
              <a:rPr lang="nb-NO" dirty="0" err="1"/>
              <a:t>sectur</a:t>
            </a:r>
            <a:r>
              <a:rPr lang="nb-NO" dirty="0"/>
              <a:t> res et </a:t>
            </a:r>
            <a:r>
              <a:rPr lang="nb-NO" dirty="0" err="1"/>
              <a:t>omnit</a:t>
            </a:r>
            <a:r>
              <a:rPr lang="nb-NO" dirty="0"/>
              <a:t>, tem fuga. </a:t>
            </a:r>
          </a:p>
          <a:p>
            <a:pPr lvl="0"/>
            <a:r>
              <a:rPr lang="nb-NO" dirty="0"/>
              <a:t>Nem </a:t>
            </a:r>
            <a:r>
              <a:rPr lang="nb-NO" dirty="0" err="1"/>
              <a:t>quae</a:t>
            </a:r>
            <a:r>
              <a:rPr lang="nb-NO" dirty="0"/>
              <a:t>. </a:t>
            </a:r>
            <a:r>
              <a:rPr lang="nb-NO" dirty="0" err="1"/>
              <a:t>Ota</a:t>
            </a:r>
            <a:r>
              <a:rPr lang="nb-NO" dirty="0"/>
              <a:t> nem </a:t>
            </a:r>
            <a:r>
              <a:rPr lang="nb-NO" dirty="0" err="1"/>
              <a:t>eligende</a:t>
            </a:r>
            <a:r>
              <a:rPr lang="nb-NO" dirty="0"/>
              <a:t>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pratquam</a:t>
            </a:r>
            <a:r>
              <a:rPr lang="nb-NO" dirty="0"/>
              <a:t> non </a:t>
            </a:r>
            <a:r>
              <a:rPr lang="nb-NO" dirty="0" err="1"/>
              <a:t>nimin</a:t>
            </a:r>
            <a:r>
              <a:rPr lang="nb-NO" dirty="0"/>
              <a:t> </a:t>
            </a:r>
            <a:r>
              <a:rPr lang="nb-NO" dirty="0" err="1"/>
              <a:t>rehenih</a:t>
            </a:r>
            <a:r>
              <a:rPr lang="nb-NO" dirty="0"/>
              <a:t> </a:t>
            </a:r>
            <a:r>
              <a:rPr lang="nb-NO" dirty="0" err="1"/>
              <a:t>iliquo</a:t>
            </a:r>
            <a:r>
              <a:rPr lang="nb-NO" dirty="0"/>
              <a:t> </a:t>
            </a:r>
            <a:r>
              <a:rPr lang="nb-NO" dirty="0" err="1"/>
              <a:t>ipsum</a:t>
            </a:r>
            <a:r>
              <a:rPr lang="nb-NO" dirty="0"/>
              <a:t> </a:t>
            </a:r>
            <a:r>
              <a:rPr lang="nb-NO" dirty="0" err="1"/>
              <a:t>fugiatiur</a:t>
            </a:r>
            <a:r>
              <a:rPr lang="nb-NO" dirty="0"/>
              <a:t> as volum </a:t>
            </a:r>
            <a:r>
              <a:rPr lang="nb-NO" dirty="0" err="1"/>
              <a:t>nonsed</a:t>
            </a:r>
            <a:r>
              <a:rPr lang="nb-NO" dirty="0"/>
              <a:t> es </a:t>
            </a:r>
            <a:r>
              <a:rPr lang="nb-NO" dirty="0" err="1"/>
              <a:t>nosam</a:t>
            </a:r>
            <a:r>
              <a:rPr lang="nb-NO" dirty="0"/>
              <a:t> nus con re </a:t>
            </a:r>
            <a:r>
              <a:rPr lang="nb-NO" dirty="0" err="1"/>
              <a:t>odia</a:t>
            </a:r>
            <a:r>
              <a:rPr lang="nb-NO" dirty="0"/>
              <a:t> cor a </a:t>
            </a:r>
            <a:r>
              <a:rPr lang="nb-NO" dirty="0" err="1"/>
              <a:t>poratem</a:t>
            </a:r>
            <a:r>
              <a:rPr lang="nb-NO" dirty="0"/>
              <a:t> </a:t>
            </a:r>
            <a:r>
              <a:rPr lang="nb-NO" dirty="0" err="1"/>
              <a:t>facesci</a:t>
            </a:r>
            <a:r>
              <a:rPr lang="nb-NO" dirty="0"/>
              <a:t> </a:t>
            </a:r>
            <a:r>
              <a:rPr lang="nb-NO" dirty="0" err="1"/>
              <a:t>untiata</a:t>
            </a:r>
            <a:r>
              <a:rPr lang="nb-NO" dirty="0"/>
              <a:t> </a:t>
            </a:r>
            <a:r>
              <a:rPr lang="nb-NO" dirty="0" err="1"/>
              <a:t>num</a:t>
            </a:r>
            <a:r>
              <a:rPr lang="nb-NO" dirty="0"/>
              <a:t> </a:t>
            </a:r>
            <a:r>
              <a:rPr lang="nb-NO" dirty="0" err="1"/>
              <a:t>serae</a:t>
            </a:r>
            <a:r>
              <a:rPr lang="nb-NO" dirty="0"/>
              <a:t> </a:t>
            </a:r>
            <a:r>
              <a:rPr lang="nb-NO" dirty="0" err="1"/>
              <a:t>volorpore</a:t>
            </a:r>
            <a:r>
              <a:rPr lang="nb-NO" dirty="0"/>
              <a:t>, ut </a:t>
            </a:r>
            <a:r>
              <a:rPr lang="nb-NO" dirty="0" err="1"/>
              <a:t>quaes</a:t>
            </a:r>
            <a:r>
              <a:rPr lang="nb-NO" dirty="0"/>
              <a:t> </a:t>
            </a:r>
            <a:r>
              <a:rPr lang="nb-NO" dirty="0" err="1"/>
              <a:t>sequides</a:t>
            </a:r>
            <a:r>
              <a:rPr lang="nb-NO" dirty="0"/>
              <a:t> </a:t>
            </a:r>
            <a:r>
              <a:rPr lang="nb-NO" dirty="0" err="1"/>
              <a:t>nimporiatur</a:t>
            </a:r>
            <a:r>
              <a:rPr lang="nb-NO" dirty="0"/>
              <a:t> </a:t>
            </a:r>
            <a:r>
              <a:rPr lang="nb-NO" dirty="0" err="1"/>
              <a:t>ratum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 non </a:t>
            </a:r>
            <a:r>
              <a:rPr lang="nb-NO" dirty="0" err="1"/>
              <a:t>nonem</a:t>
            </a:r>
            <a:r>
              <a:rPr lang="nb-NO" dirty="0"/>
              <a:t> </a:t>
            </a:r>
            <a:r>
              <a:rPr lang="nb-NO" dirty="0" err="1"/>
              <a:t>faccus</a:t>
            </a:r>
            <a:r>
              <a:rPr lang="nb-NO" dirty="0"/>
              <a:t>, </a:t>
            </a:r>
            <a:r>
              <a:rPr lang="nb-NO" dirty="0" err="1"/>
              <a:t>venimpos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. </a:t>
            </a:r>
            <a:r>
              <a:rPr lang="nb-NO" dirty="0" err="1"/>
              <a:t>Sandistrum</a:t>
            </a:r>
            <a:r>
              <a:rPr lang="nb-NO" dirty="0"/>
              <a:t> sa </a:t>
            </a:r>
            <a:r>
              <a:rPr lang="nb-NO" dirty="0" err="1"/>
              <a:t>intis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inctur</a:t>
            </a:r>
            <a:r>
              <a:rPr lang="nb-NO" dirty="0"/>
              <a:t>, saes </a:t>
            </a:r>
            <a:r>
              <a:rPr lang="nb-NO" dirty="0" err="1"/>
              <a:t>net</a:t>
            </a:r>
            <a:r>
              <a:rPr lang="nb-NO" dirty="0"/>
              <a:t> lab </a:t>
            </a:r>
            <a:r>
              <a:rPr lang="nb-NO" dirty="0" err="1"/>
              <a:t>ideris</a:t>
            </a:r>
            <a:r>
              <a:rPr lang="nb-NO" dirty="0"/>
              <a:t> as volum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simagnam</a:t>
            </a:r>
            <a:r>
              <a:rPr lang="nb-NO" dirty="0"/>
              <a:t> </a:t>
            </a:r>
            <a:r>
              <a:rPr lang="nb-NO" dirty="0" err="1"/>
              <a:t>quo</a:t>
            </a:r>
            <a:r>
              <a:rPr lang="nb-NO" dirty="0"/>
              <a:t> </a:t>
            </a:r>
            <a:r>
              <a:rPr lang="nb-NO" dirty="0" err="1"/>
              <a:t>omnitatur</a:t>
            </a:r>
            <a:r>
              <a:rPr lang="nb-NO" dirty="0"/>
              <a:t>.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9FB84693-5688-46F4-B4ED-61A1A8F2ED8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11" y="26730056"/>
            <a:ext cx="19658116" cy="2769114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6D3CAC93-B604-410E-919F-128BBD701AD0}"/>
              </a:ext>
            </a:extLst>
          </p:cNvPr>
          <p:cNvSpPr/>
          <p:nvPr userDrawn="1"/>
        </p:nvSpPr>
        <p:spPr>
          <a:xfrm>
            <a:off x="0" y="1"/>
            <a:ext cx="21382038" cy="4366259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dt="0"/>
  <p:txStyles>
    <p:titleStyle>
      <a:lvl1pPr algn="l" defTabSz="2138233" rtl="0" eaLnBrk="1" latinLnBrk="0" hangingPunct="1">
        <a:lnSpc>
          <a:spcPct val="90000"/>
        </a:lnSpc>
        <a:spcBef>
          <a:spcPct val="0"/>
        </a:spcBef>
        <a:buNone/>
        <a:defRPr sz="6800" b="1" kern="1200">
          <a:solidFill>
            <a:srgbClr val="3A2D87"/>
          </a:solidFill>
          <a:latin typeface="+mj-lt"/>
          <a:ea typeface="+mj-ea"/>
          <a:cs typeface="+mj-cs"/>
        </a:defRPr>
      </a:lvl1pPr>
    </p:titleStyle>
    <p:bodyStyle>
      <a:lvl1pPr marL="0" indent="0" algn="l" defTabSz="2138233" rtl="0" eaLnBrk="1" latinLnBrk="0" hangingPunct="1">
        <a:lnSpc>
          <a:spcPct val="98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603675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79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1908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02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14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257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37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490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1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233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34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46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58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69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3815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293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1397B3-5A18-458C-88C1-B63652F9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526B844-C00A-4F73-8302-B8C8F2B6F7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108FA7E-D24F-4CB3-ACEC-10E575470D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02F7463-797B-4FDE-9EB5-27DD01921A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1D0EB743-1C2A-4C7C-88EB-B1AF08507B5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DCC10F36-CADF-4EB3-83EF-4F202CBE586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42725BFC-F035-4F0C-BCF5-616A188D7E6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45F2D26D-ECBB-48F3-BFDF-EDD9477FB6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822E6E15-1844-4547-B50C-D3210071DE3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1F528660-A333-4C59-A6AD-69DD44A98FF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2A68C927-CE65-4302-81C5-B77BB610F60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44F4AAF3-EFD7-4B86-B8DA-6302A76FFD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18020988-5709-4079-A2C0-44D5F98864B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319CF0C3-6702-479F-A60B-DAEF6F98A9C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B08FF7D2-2E41-473C-B0B9-2B262D27BEF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7E533355-497A-4988-9FD8-4A126C0FF9C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>
            <a:extLst>
              <a:ext uri="{FF2B5EF4-FFF2-40B4-BE49-F238E27FC236}">
                <a16:creationId xmlns:a16="http://schemas.microsoft.com/office/drawing/2014/main" id="{79DA2749-2B37-45AF-B73A-27384C787C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50F49589-8680-4AB9-B985-6C204F65AE8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6DDBA293-4E89-40F8-9AA2-A5009F230C2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F99F2D79-F307-4B7F-BAC9-9011E103509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DFD6333D-0925-459D-9B90-176592E692D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3" name="Plassholder for tekst 22">
            <a:extLst>
              <a:ext uri="{FF2B5EF4-FFF2-40B4-BE49-F238E27FC236}">
                <a16:creationId xmlns:a16="http://schemas.microsoft.com/office/drawing/2014/main" id="{369FA1F4-14DA-4108-BE37-C79C986CCB21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Plassholder for diagram 23">
            <a:extLst>
              <a:ext uri="{FF2B5EF4-FFF2-40B4-BE49-F238E27FC236}">
                <a16:creationId xmlns:a16="http://schemas.microsoft.com/office/drawing/2014/main" id="{9AA9E9E5-AA52-4B75-AE61-782088EB439B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DB940530-9AF4-4B68-8BCE-5B814C7DA4D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71D03B6E-4123-4D95-AA2A-FE42A914559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7539B9BB-F39C-45A8-9C9B-ACB76D0BCA0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66E6CC74-2622-4AE9-9B24-2632DA11CA8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tekst 28">
            <a:extLst>
              <a:ext uri="{FF2B5EF4-FFF2-40B4-BE49-F238E27FC236}">
                <a16:creationId xmlns:a16="http://schemas.microsoft.com/office/drawing/2014/main" id="{822BD1E3-87A6-4D1A-A529-0D699C46103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607A1E59-764C-4E81-8226-BCB1637F3C4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F6208937-DAC3-4010-8127-43A5D9AFD35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5627CB7B-54EB-4507-A1D3-42AD2876EBDD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B4CE3A02-0C94-4D3B-90E6-8311CD73C51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</p:spTree>
    <p:extLst>
      <p:ext uri="{BB962C8B-B14F-4D97-AF65-F5344CB8AC3E}">
        <p14:creationId xmlns:p14="http://schemas.microsoft.com/office/powerpoint/2010/main" val="364858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Stående_1.potx" id="{FBFEC24C-4F7D-466F-94EB-900B36EE7AE2}" vid="{93030F3C-915D-442C-AADD-EC35F2C96A3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Jon Ellingsen</cp:lastModifiedBy>
  <cp:revision>11</cp:revision>
  <dcterms:created xsi:type="dcterms:W3CDTF">2018-09-11T11:55:31Z</dcterms:created>
  <dcterms:modified xsi:type="dcterms:W3CDTF">2018-09-12T06:22:02Z</dcterms:modified>
</cp:coreProperties>
</file>