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30272038" cy="2138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4F6"/>
    <a:srgbClr val="18A8B0"/>
    <a:srgbClr val="452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53" autoAdjust="0"/>
    <p:restoredTop sz="94643"/>
  </p:normalViewPr>
  <p:slideViewPr>
    <p:cSldViewPr snapToGrid="0">
      <p:cViewPr varScale="1">
        <p:scale>
          <a:sx n="71" d="100"/>
          <a:sy n="71" d="100"/>
        </p:scale>
        <p:origin x="2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99E68-3D44-434C-B3B4-6D6CF98E212C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A9177-D9D5-450E-9EFD-CBEC320642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455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KBU V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4" name="Bilde 43">
            <a:extLst>
              <a:ext uri="{FF2B5EF4-FFF2-40B4-BE49-F238E27FC236}">
                <a16:creationId xmlns:a16="http://schemas.microsoft.com/office/drawing/2014/main" id="{DEDDB487-8640-844C-9DE2-5211507830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05553" y="1012858"/>
            <a:ext cx="18288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18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8886907-07A0-4607-9C72-595437776B3E}"/>
              </a:ext>
            </a:extLst>
          </p:cNvPr>
          <p:cNvSpPr/>
          <p:nvPr userDrawn="1"/>
        </p:nvSpPr>
        <p:spPr>
          <a:xfrm>
            <a:off x="0" y="1"/>
            <a:ext cx="30272038" cy="3038167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7893476" cy="95103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898" y="7259864"/>
            <a:ext cx="5598405" cy="64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Ro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volor</a:t>
            </a:r>
            <a:r>
              <a:rPr lang="en-US" dirty="0"/>
              <a:t> ate </a:t>
            </a:r>
            <a:r>
              <a:rPr lang="en-US" dirty="0" err="1"/>
              <a:t>doluptas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faccupt</a:t>
            </a:r>
            <a:r>
              <a:rPr lang="en-US" dirty="0"/>
              <a:t> ate-tum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laccus</a:t>
            </a:r>
            <a:r>
              <a:rPr lang="en-US" dirty="0"/>
              <a:t>,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molorrovid</a:t>
            </a:r>
            <a:r>
              <a:rPr lang="en-US" dirty="0"/>
              <a:t> ma do-</a:t>
            </a:r>
            <a:r>
              <a:rPr lang="en-US" dirty="0" err="1"/>
              <a:t>luptium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dolorem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corro</a:t>
            </a:r>
            <a:r>
              <a:rPr lang="en-US" dirty="0"/>
              <a:t> </a:t>
            </a:r>
            <a:r>
              <a:rPr lang="en-US" dirty="0" err="1"/>
              <a:t>magnati</a:t>
            </a:r>
            <a:r>
              <a:rPr lang="en-US" dirty="0"/>
              <a:t> </a:t>
            </a:r>
            <a:r>
              <a:rPr lang="en-US" dirty="0" err="1"/>
              <a:t>onserit</a:t>
            </a:r>
            <a:r>
              <a:rPr lang="en-US" dirty="0"/>
              <a:t> </a:t>
            </a:r>
            <a:r>
              <a:rPr lang="en-US" dirty="0" err="1"/>
              <a:t>incipis</a:t>
            </a:r>
            <a:r>
              <a:rPr lang="en-US" dirty="0"/>
              <a:t> </a:t>
            </a:r>
            <a:r>
              <a:rPr lang="en-US" dirty="0" err="1"/>
              <a:t>sequunt</a:t>
            </a:r>
            <a:r>
              <a:rPr lang="en-US" dirty="0"/>
              <a:t> alit lam </a:t>
            </a:r>
            <a:r>
              <a:rPr lang="en-US" dirty="0" err="1"/>
              <a:t>faciumq</a:t>
            </a:r>
            <a:r>
              <a:rPr lang="en-US" dirty="0"/>
              <a:t> </a:t>
            </a:r>
            <a:r>
              <a:rPr lang="en-US" dirty="0" err="1"/>
              <a:t>uisitiusapic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dis re </a:t>
            </a:r>
            <a:r>
              <a:rPr lang="en-US" dirty="0" err="1"/>
              <a:t>parchitas</a:t>
            </a:r>
            <a:r>
              <a:rPr lang="en-US" dirty="0"/>
              <a:t> dolor </a:t>
            </a:r>
            <a:r>
              <a:rPr lang="en-US" dirty="0" err="1"/>
              <a:t>arit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re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nonseque</a:t>
            </a:r>
            <a:r>
              <a:rPr lang="en-US" dirty="0"/>
              <a:t> nit </a:t>
            </a:r>
            <a:r>
              <a:rPr lang="en-US" dirty="0" err="1"/>
              <a:t>ut</a:t>
            </a:r>
            <a:r>
              <a:rPr lang="en-US" dirty="0"/>
              <a:t> hi-</a:t>
            </a:r>
            <a:r>
              <a:rPr lang="en-US" dirty="0" err="1"/>
              <a:t>liqui</a:t>
            </a:r>
            <a:r>
              <a:rPr lang="en-US" dirty="0"/>
              <a:t> </a:t>
            </a:r>
            <a:r>
              <a:rPr lang="en-US" dirty="0" err="1"/>
              <a:t>verum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ditasim</a:t>
            </a:r>
            <a:r>
              <a:rPr lang="en-US" dirty="0"/>
              <a:t> </a:t>
            </a:r>
            <a:r>
              <a:rPr lang="en-US" dirty="0" err="1"/>
              <a:t>rehendis</a:t>
            </a:r>
            <a:r>
              <a:rPr lang="en-US" dirty="0"/>
              <a:t> </a:t>
            </a:r>
            <a:r>
              <a:rPr lang="en-US" dirty="0" err="1"/>
              <a:t>denis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</a:t>
            </a:r>
            <a:r>
              <a:rPr lang="en-US" dirty="0" err="1"/>
              <a:t>spernam</a:t>
            </a:r>
            <a:r>
              <a:rPr lang="en-US" dirty="0"/>
              <a:t> </a:t>
            </a:r>
            <a:r>
              <a:rPr lang="en-US" dirty="0" err="1"/>
              <a:t>idusda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err="1"/>
              <a:t>sectur</a:t>
            </a:r>
            <a:r>
              <a:rPr lang="en-US" dirty="0"/>
              <a:t> res et </a:t>
            </a:r>
            <a:r>
              <a:rPr lang="en-US" dirty="0" err="1"/>
              <a:t>omnit</a:t>
            </a:r>
            <a:r>
              <a:rPr lang="en-US" dirty="0"/>
              <a:t>,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. Ota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eligende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ma </a:t>
            </a:r>
            <a:r>
              <a:rPr lang="en-US" dirty="0" err="1"/>
              <a:t>pratquam</a:t>
            </a:r>
            <a:r>
              <a:rPr lang="en-US" dirty="0"/>
              <a:t> non </a:t>
            </a:r>
            <a:r>
              <a:rPr lang="en-US" dirty="0" err="1"/>
              <a:t>nimin</a:t>
            </a:r>
            <a:r>
              <a:rPr lang="en-US" dirty="0"/>
              <a:t> </a:t>
            </a:r>
            <a:r>
              <a:rPr lang="en-US" dirty="0" err="1"/>
              <a:t>rehenih</a:t>
            </a:r>
            <a:r>
              <a:rPr lang="en-US" dirty="0"/>
              <a:t> </a:t>
            </a:r>
            <a:r>
              <a:rPr lang="en-US" dirty="0" err="1"/>
              <a:t>iliquo</a:t>
            </a:r>
            <a:r>
              <a:rPr lang="en-US" dirty="0"/>
              <a:t> ipsum </a:t>
            </a:r>
            <a:r>
              <a:rPr lang="en-US" dirty="0" err="1"/>
              <a:t>fugiatiur</a:t>
            </a:r>
            <a:r>
              <a:rPr lang="en-US" dirty="0"/>
              <a:t> as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nonsed</a:t>
            </a:r>
            <a:r>
              <a:rPr lang="en-US" dirty="0"/>
              <a:t> es </a:t>
            </a:r>
            <a:r>
              <a:rPr lang="en-US" dirty="0" err="1"/>
              <a:t>nosam</a:t>
            </a:r>
            <a:r>
              <a:rPr lang="en-US" dirty="0"/>
              <a:t> nus con re </a:t>
            </a:r>
            <a:r>
              <a:rPr lang="en-US" dirty="0" err="1"/>
              <a:t>odia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a </a:t>
            </a:r>
            <a:r>
              <a:rPr lang="en-US" dirty="0" err="1"/>
              <a:t>poratem</a:t>
            </a:r>
            <a:r>
              <a:rPr lang="en-US" dirty="0"/>
              <a:t> </a:t>
            </a:r>
            <a:r>
              <a:rPr lang="en-US" dirty="0" err="1"/>
              <a:t>facesci</a:t>
            </a:r>
            <a:r>
              <a:rPr lang="en-US" dirty="0"/>
              <a:t> </a:t>
            </a:r>
            <a:r>
              <a:rPr lang="en-US" dirty="0" err="1"/>
              <a:t>untiata</a:t>
            </a:r>
            <a:r>
              <a:rPr lang="en-US" dirty="0"/>
              <a:t> num </a:t>
            </a:r>
            <a:r>
              <a:rPr lang="en-US" dirty="0" err="1"/>
              <a:t>serae</a:t>
            </a:r>
            <a:r>
              <a:rPr lang="en-US" dirty="0"/>
              <a:t> </a:t>
            </a:r>
            <a:r>
              <a:rPr lang="en-US" dirty="0" err="1"/>
              <a:t>volorpore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quaes</a:t>
            </a:r>
            <a:r>
              <a:rPr lang="en-US" dirty="0"/>
              <a:t> </a:t>
            </a:r>
            <a:r>
              <a:rPr lang="en-US" dirty="0" err="1"/>
              <a:t>sequides</a:t>
            </a:r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2897" y="20228896"/>
            <a:ext cx="19471529" cy="43088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200" b="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0A4ACC7-E15F-4F2A-95A9-EE3636D7CC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0" y="19162205"/>
            <a:ext cx="2855067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6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2850916" rtl="0" eaLnBrk="1" latinLnBrk="0" hangingPunct="1">
        <a:lnSpc>
          <a:spcPct val="90000"/>
        </a:lnSpc>
        <a:spcBef>
          <a:spcPct val="0"/>
        </a:spcBef>
        <a:buNone/>
        <a:defRPr sz="6200" b="1" kern="1200">
          <a:solidFill>
            <a:srgbClr val="452D87"/>
          </a:solidFill>
          <a:latin typeface="+mj-lt"/>
          <a:ea typeface="+mj-ea"/>
          <a:cs typeface="+mj-cs"/>
        </a:defRPr>
      </a:lvl1pPr>
    </p:titleStyle>
    <p:bodyStyle>
      <a:lvl1pPr marL="0" indent="0" algn="l" defTabSz="2850916" rtl="0" eaLnBrk="1" latinLnBrk="0" hangingPunct="1">
        <a:lnSpc>
          <a:spcPct val="111000"/>
        </a:lnSpc>
        <a:spcBef>
          <a:spcPts val="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138187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645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104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6414562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840020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9265478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10690936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2116394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1pPr>
      <a:lvl2pPr marL="1425458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850916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3pPr>
      <a:lvl4pPr marL="4276374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5701833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127291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8552749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9978207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1403665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tel 36">
            <a:extLst>
              <a:ext uri="{FF2B5EF4-FFF2-40B4-BE49-F238E27FC236}">
                <a16:creationId xmlns:a16="http://schemas.microsoft.com/office/drawing/2014/main" id="{1285864B-0E83-4347-A062-9E536E78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8" name="Plassholder for tekst 37">
            <a:extLst>
              <a:ext uri="{FF2B5EF4-FFF2-40B4-BE49-F238E27FC236}">
                <a16:creationId xmlns:a16="http://schemas.microsoft.com/office/drawing/2014/main" id="{65D937A7-343F-5847-96A1-77DBD053EA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9" name="Plassholder for tekst 38">
            <a:extLst>
              <a:ext uri="{FF2B5EF4-FFF2-40B4-BE49-F238E27FC236}">
                <a16:creationId xmlns:a16="http://schemas.microsoft.com/office/drawing/2014/main" id="{404D40B1-0DCF-3C4E-BDE4-D6C01F14AB2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0" name="Plassholder for tekst 39">
            <a:extLst>
              <a:ext uri="{FF2B5EF4-FFF2-40B4-BE49-F238E27FC236}">
                <a16:creationId xmlns:a16="http://schemas.microsoft.com/office/drawing/2014/main" id="{29151165-7AD3-E04E-BCF2-58FBF8B583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1" name="Plassholder for tekst 40">
            <a:extLst>
              <a:ext uri="{FF2B5EF4-FFF2-40B4-BE49-F238E27FC236}">
                <a16:creationId xmlns:a16="http://schemas.microsoft.com/office/drawing/2014/main" id="{172AC6B9-B8A7-3747-91EE-125EE6C968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583A5AE1-2BD6-F343-93F5-DC2F0C80ED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3" name="Plassholder for tekst 42">
            <a:extLst>
              <a:ext uri="{FF2B5EF4-FFF2-40B4-BE49-F238E27FC236}">
                <a16:creationId xmlns:a16="http://schemas.microsoft.com/office/drawing/2014/main" id="{711B876C-B6E1-1244-8EF5-4AC4C63E5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4" name="Plassholder for tekst 43">
            <a:extLst>
              <a:ext uri="{FF2B5EF4-FFF2-40B4-BE49-F238E27FC236}">
                <a16:creationId xmlns:a16="http://schemas.microsoft.com/office/drawing/2014/main" id="{B01C3740-D443-1949-84B8-D656B0BAD7C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ACA440FD-7E36-5542-B6C4-20D7EF654EF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6" name="Plassholder for tekst 45">
            <a:extLst>
              <a:ext uri="{FF2B5EF4-FFF2-40B4-BE49-F238E27FC236}">
                <a16:creationId xmlns:a16="http://schemas.microsoft.com/office/drawing/2014/main" id="{EF7BDAD8-EC42-4740-8CFC-D63A698AAB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7" name="Plassholder for tekst 46">
            <a:extLst>
              <a:ext uri="{FF2B5EF4-FFF2-40B4-BE49-F238E27FC236}">
                <a16:creationId xmlns:a16="http://schemas.microsoft.com/office/drawing/2014/main" id="{CE3F0140-BE87-C941-9CE0-55CB9A0295F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8" name="Plassholder for tekst 47">
            <a:extLst>
              <a:ext uri="{FF2B5EF4-FFF2-40B4-BE49-F238E27FC236}">
                <a16:creationId xmlns:a16="http://schemas.microsoft.com/office/drawing/2014/main" id="{C0FF453C-9D1D-7B47-B4A7-B56D5D27A05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9" name="Plassholder for tekst 48">
            <a:extLst>
              <a:ext uri="{FF2B5EF4-FFF2-40B4-BE49-F238E27FC236}">
                <a16:creationId xmlns:a16="http://schemas.microsoft.com/office/drawing/2014/main" id="{D7C6A4C2-59BE-C440-A009-F26B28C7103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0" name="Plassholder for tekst 49">
            <a:extLst>
              <a:ext uri="{FF2B5EF4-FFF2-40B4-BE49-F238E27FC236}">
                <a16:creationId xmlns:a16="http://schemas.microsoft.com/office/drawing/2014/main" id="{A711903E-093B-BB43-9B56-DA24A2DCE91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1" name="Plassholder for tekst 50">
            <a:extLst>
              <a:ext uri="{FF2B5EF4-FFF2-40B4-BE49-F238E27FC236}">
                <a16:creationId xmlns:a16="http://schemas.microsoft.com/office/drawing/2014/main" id="{766422B0-3B84-E240-86B5-2CCEC3F5108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2" name="Plassholder for tekst 51">
            <a:extLst>
              <a:ext uri="{FF2B5EF4-FFF2-40B4-BE49-F238E27FC236}">
                <a16:creationId xmlns:a16="http://schemas.microsoft.com/office/drawing/2014/main" id="{DC66F2DB-AE75-9641-A8B1-E05A4BA8F72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6" name="Plassholder for bunntekst 35">
            <a:extLst>
              <a:ext uri="{FF2B5EF4-FFF2-40B4-BE49-F238E27FC236}">
                <a16:creationId xmlns:a16="http://schemas.microsoft.com/office/drawing/2014/main" id="{771902DA-3B4A-4CA7-AE2A-2149836E824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53" name="Plassholder for tekst 52">
            <a:extLst>
              <a:ext uri="{FF2B5EF4-FFF2-40B4-BE49-F238E27FC236}">
                <a16:creationId xmlns:a16="http://schemas.microsoft.com/office/drawing/2014/main" id="{80006A33-8421-AA43-A600-BA658A33557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4" name="Plassholder for tekst 53">
            <a:extLst>
              <a:ext uri="{FF2B5EF4-FFF2-40B4-BE49-F238E27FC236}">
                <a16:creationId xmlns:a16="http://schemas.microsoft.com/office/drawing/2014/main" id="{54B2AAFF-4A22-314F-9FE4-ACDA23FFD93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5" name="Plassholder for tekst 54">
            <a:extLst>
              <a:ext uri="{FF2B5EF4-FFF2-40B4-BE49-F238E27FC236}">
                <a16:creationId xmlns:a16="http://schemas.microsoft.com/office/drawing/2014/main" id="{8E60522D-840B-7E40-9DC6-DCF4DCA3DC1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6" name="Plassholder for tekst 55">
            <a:extLst>
              <a:ext uri="{FF2B5EF4-FFF2-40B4-BE49-F238E27FC236}">
                <a16:creationId xmlns:a16="http://schemas.microsoft.com/office/drawing/2014/main" id="{09D3F811-29F5-0E4A-994A-2614676C4C3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7" name="Plassholder for tekst 56">
            <a:extLst>
              <a:ext uri="{FF2B5EF4-FFF2-40B4-BE49-F238E27FC236}">
                <a16:creationId xmlns:a16="http://schemas.microsoft.com/office/drawing/2014/main" id="{0FD0E96F-4DC1-6243-921F-60F8951B3F3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8" name="Plassholder for tekst 57">
            <a:extLst>
              <a:ext uri="{FF2B5EF4-FFF2-40B4-BE49-F238E27FC236}">
                <a16:creationId xmlns:a16="http://schemas.microsoft.com/office/drawing/2014/main" id="{4E4D8003-9E89-894D-8BB1-37FD2FC02DB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9" name="Plassholder for bilde 58">
            <a:extLst>
              <a:ext uri="{FF2B5EF4-FFF2-40B4-BE49-F238E27FC236}">
                <a16:creationId xmlns:a16="http://schemas.microsoft.com/office/drawing/2014/main" id="{3D7C4B92-E7F0-3245-A504-3C2E2733A9C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60" name="Plassholder for tekst 59">
            <a:extLst>
              <a:ext uri="{FF2B5EF4-FFF2-40B4-BE49-F238E27FC236}">
                <a16:creationId xmlns:a16="http://schemas.microsoft.com/office/drawing/2014/main" id="{ADF51A56-9C6B-C04D-9763-22F6B131A0E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1" name="Plassholder for tekst 60">
            <a:extLst>
              <a:ext uri="{FF2B5EF4-FFF2-40B4-BE49-F238E27FC236}">
                <a16:creationId xmlns:a16="http://schemas.microsoft.com/office/drawing/2014/main" id="{55439BB8-0F8C-5544-91DD-19530E8A859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2" name="Plassholder for tekst 61">
            <a:extLst>
              <a:ext uri="{FF2B5EF4-FFF2-40B4-BE49-F238E27FC236}">
                <a16:creationId xmlns:a16="http://schemas.microsoft.com/office/drawing/2014/main" id="{33164730-596F-3D43-8CF8-8673740C0F7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3" name="Plassholder for tekst 62">
            <a:extLst>
              <a:ext uri="{FF2B5EF4-FFF2-40B4-BE49-F238E27FC236}">
                <a16:creationId xmlns:a16="http://schemas.microsoft.com/office/drawing/2014/main" id="{79B8BFCA-EF19-6942-884D-F6B7ED0372A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4" name="Plassholder for tekst 63">
            <a:extLst>
              <a:ext uri="{FF2B5EF4-FFF2-40B4-BE49-F238E27FC236}">
                <a16:creationId xmlns:a16="http://schemas.microsoft.com/office/drawing/2014/main" id="{51858A40-17A9-EC45-B1C5-A399A6308A7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5" name="Plassholder for tekst 64">
            <a:extLst>
              <a:ext uri="{FF2B5EF4-FFF2-40B4-BE49-F238E27FC236}">
                <a16:creationId xmlns:a16="http://schemas.microsoft.com/office/drawing/2014/main" id="{88F76FA6-85E4-4B43-8C2D-03D037D05DB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6" name="Plassholder for tekst 65">
            <a:extLst>
              <a:ext uri="{FF2B5EF4-FFF2-40B4-BE49-F238E27FC236}">
                <a16:creationId xmlns:a16="http://schemas.microsoft.com/office/drawing/2014/main" id="{49949136-7249-DE47-8B68-073F926C4BB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7" name="Plassholder for tekst 66">
            <a:extLst>
              <a:ext uri="{FF2B5EF4-FFF2-40B4-BE49-F238E27FC236}">
                <a16:creationId xmlns:a16="http://schemas.microsoft.com/office/drawing/2014/main" id="{9A5013A0-AFDD-394F-B838-05E30007DA7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8" name="Plassholder for tekst 67">
            <a:extLst>
              <a:ext uri="{FF2B5EF4-FFF2-40B4-BE49-F238E27FC236}">
                <a16:creationId xmlns:a16="http://schemas.microsoft.com/office/drawing/2014/main" id="{52B0BC08-6F54-CB46-8800-79DF8DF8D61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9" name="Plassholder for tekst 68">
            <a:extLst>
              <a:ext uri="{FF2B5EF4-FFF2-40B4-BE49-F238E27FC236}">
                <a16:creationId xmlns:a16="http://schemas.microsoft.com/office/drawing/2014/main" id="{5A7AEEA9-DE43-3149-B1D1-54F04A128A9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0" name="Plassholder for diagram 69">
            <a:extLst>
              <a:ext uri="{FF2B5EF4-FFF2-40B4-BE49-F238E27FC236}">
                <a16:creationId xmlns:a16="http://schemas.microsoft.com/office/drawing/2014/main" id="{F37D85A1-159C-E542-A5E1-EB0DA80F2B7C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</p:spTree>
    <p:extLst>
      <p:ext uri="{BB962C8B-B14F-4D97-AF65-F5344CB8AC3E}">
        <p14:creationId xmlns:p14="http://schemas.microsoft.com/office/powerpoint/2010/main" val="322786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liggende.potx" id="{F10D4D62-AC14-4DB3-A3A2-59BACEE91A28}" vid="{791898D9-4476-4093-82E9-CFD29C3006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2</Words>
  <Application>Microsoft Macintosh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Microsoft Office User</cp:lastModifiedBy>
  <cp:revision>21</cp:revision>
  <dcterms:created xsi:type="dcterms:W3CDTF">2018-09-11T07:20:01Z</dcterms:created>
  <dcterms:modified xsi:type="dcterms:W3CDTF">2018-11-22T15:47:11Z</dcterms:modified>
</cp:coreProperties>
</file>