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30272038" cy="213820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4F6"/>
    <a:srgbClr val="18A8B0"/>
    <a:srgbClr val="452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17" autoAdjust="0"/>
    <p:restoredTop sz="94660"/>
  </p:normalViewPr>
  <p:slideViewPr>
    <p:cSldViewPr snapToGrid="0">
      <p:cViewPr varScale="1">
        <p:scale>
          <a:sx n="42" d="100"/>
          <a:sy n="42" d="100"/>
        </p:scale>
        <p:origin x="1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B99E68-3D44-434C-B3B4-6D6CF98E212C}" type="datetimeFigureOut">
              <a:rPr lang="nb-NO" smtClean="0"/>
              <a:t>12.09.2018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244600" y="1143000"/>
            <a:ext cx="4368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A9177-D9D5-450E-9EFD-CBEC3206428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84556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E - Allmennmedisinsk forskningsenh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897" y="596189"/>
            <a:ext cx="19657188" cy="95103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C44B8998-9027-42F2-BD12-E6EBCBF809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311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9" name="Plassholder for tekst 7">
            <a:extLst>
              <a:ext uri="{FF2B5EF4-FFF2-40B4-BE49-F238E27FC236}">
                <a16:creationId xmlns:a16="http://schemas.microsoft.com/office/drawing/2014/main" id="{D03E09D6-535C-4FC7-9E9B-1FB7BD7EF67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310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1" name="Plassholder for tekst 7">
            <a:extLst>
              <a:ext uri="{FF2B5EF4-FFF2-40B4-BE49-F238E27FC236}">
                <a16:creationId xmlns:a16="http://schemas.microsoft.com/office/drawing/2014/main" id="{CAEA6046-1F74-4999-85C6-EF54FE3147D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310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5" name="Plassholder for tekst 7">
            <a:extLst>
              <a:ext uri="{FF2B5EF4-FFF2-40B4-BE49-F238E27FC236}">
                <a16:creationId xmlns:a16="http://schemas.microsoft.com/office/drawing/2014/main" id="{6CA7FF43-883A-461E-8BC8-60ED111A27E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0218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6" name="Plassholder for tekst 7">
            <a:extLst>
              <a:ext uri="{FF2B5EF4-FFF2-40B4-BE49-F238E27FC236}">
                <a16:creationId xmlns:a16="http://schemas.microsoft.com/office/drawing/2014/main" id="{9AA82DFC-DC20-4C99-B89C-144ECFCEB42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80218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7" name="Plassholder for tekst 7">
            <a:extLst>
              <a:ext uri="{FF2B5EF4-FFF2-40B4-BE49-F238E27FC236}">
                <a16:creationId xmlns:a16="http://schemas.microsoft.com/office/drawing/2014/main" id="{E25641B3-505C-4ABF-AA21-C9A32DF6918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0218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8" name="Plassholder for tekst 7">
            <a:extLst>
              <a:ext uri="{FF2B5EF4-FFF2-40B4-BE49-F238E27FC236}">
                <a16:creationId xmlns:a16="http://schemas.microsoft.com/office/drawing/2014/main" id="{C6B04ABB-2380-4E27-B1A5-981C1FCBB81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3866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9" name="Plassholder for tekst 7">
            <a:extLst>
              <a:ext uri="{FF2B5EF4-FFF2-40B4-BE49-F238E27FC236}">
                <a16:creationId xmlns:a16="http://schemas.microsoft.com/office/drawing/2014/main" id="{46A5AF12-93CE-4155-9D98-2064329655F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83865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0" name="Plassholder for tekst 7">
            <a:extLst>
              <a:ext uri="{FF2B5EF4-FFF2-40B4-BE49-F238E27FC236}">
                <a16:creationId xmlns:a16="http://schemas.microsoft.com/office/drawing/2014/main" id="{CC1FD7D9-A91C-447A-A902-189B5BD3D2D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83865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1" name="Plassholder for tekst 7">
            <a:extLst>
              <a:ext uri="{FF2B5EF4-FFF2-40B4-BE49-F238E27FC236}">
                <a16:creationId xmlns:a16="http://schemas.microsoft.com/office/drawing/2014/main" id="{A776B8E9-83CF-466E-849E-CDD43326A8F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2875130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7">
            <a:extLst>
              <a:ext uri="{FF2B5EF4-FFF2-40B4-BE49-F238E27FC236}">
                <a16:creationId xmlns:a16="http://schemas.microsoft.com/office/drawing/2014/main" id="{D690955A-0BE9-4B5F-9B52-2E083D24C2F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2875122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7">
            <a:extLst>
              <a:ext uri="{FF2B5EF4-FFF2-40B4-BE49-F238E27FC236}">
                <a16:creationId xmlns:a16="http://schemas.microsoft.com/office/drawing/2014/main" id="{A35333B0-8E57-404C-9AFE-6B14A6331B7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2875122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0" name="Plassholder for tekst 7">
            <a:extLst>
              <a:ext uri="{FF2B5EF4-FFF2-40B4-BE49-F238E27FC236}">
                <a16:creationId xmlns:a16="http://schemas.microsoft.com/office/drawing/2014/main" id="{C2EBD030-7FB3-4744-B67C-95A369F4DAE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90266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1" name="Plassholder for tekst 7">
            <a:extLst>
              <a:ext uri="{FF2B5EF4-FFF2-40B4-BE49-F238E27FC236}">
                <a16:creationId xmlns:a16="http://schemas.microsoft.com/office/drawing/2014/main" id="{183FC4D7-E5AE-4D56-A377-A6657416270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690266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2" name="Plassholder for tekst 7">
            <a:extLst>
              <a:ext uri="{FF2B5EF4-FFF2-40B4-BE49-F238E27FC236}">
                <a16:creationId xmlns:a16="http://schemas.microsoft.com/office/drawing/2014/main" id="{FD60775F-2706-44A0-A146-CDFFA7272D1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690266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bunntekst 32">
            <a:extLst>
              <a:ext uri="{FF2B5EF4-FFF2-40B4-BE49-F238E27FC236}">
                <a16:creationId xmlns:a16="http://schemas.microsoft.com/office/drawing/2014/main" id="{EB3245EE-F80E-4BC7-BA1D-9AB9F866EDFE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35" name="Plassholder for tekst 34">
            <a:extLst>
              <a:ext uri="{FF2B5EF4-FFF2-40B4-BE49-F238E27FC236}">
                <a16:creationId xmlns:a16="http://schemas.microsoft.com/office/drawing/2014/main" id="{425E8F7E-4BDD-4A86-A919-F9C0E24FB93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4128413" y="3644900"/>
            <a:ext cx="5250374" cy="8272463"/>
          </a:xfrm>
          <a:solidFill>
            <a:srgbClr val="E7F4F6"/>
          </a:solidFill>
        </p:spPr>
        <p:txBody>
          <a:bodyPr lIns="360000" tIns="990000" rIns="396000"/>
          <a:lstStyle>
            <a:lvl1pPr marL="252000" indent="-25200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37" name="Plassholder for tekst 36">
            <a:extLst>
              <a:ext uri="{FF2B5EF4-FFF2-40B4-BE49-F238E27FC236}">
                <a16:creationId xmlns:a16="http://schemas.microsoft.com/office/drawing/2014/main" id="{43A6B6E5-DF6A-4308-ABED-8CB46018A9C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4444960" y="3946384"/>
            <a:ext cx="4549140" cy="47827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25" name="Plassholder for tekst 34">
            <a:extLst>
              <a:ext uri="{FF2B5EF4-FFF2-40B4-BE49-F238E27FC236}">
                <a16:creationId xmlns:a16="http://schemas.microsoft.com/office/drawing/2014/main" id="{D0B49F48-8CBC-4824-A217-4E171929DFE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8268950" y="13587413"/>
            <a:ext cx="5337810" cy="4960203"/>
          </a:xfrm>
          <a:solidFill>
            <a:srgbClr val="452D87"/>
          </a:solidFill>
        </p:spPr>
        <p:txBody>
          <a:bodyPr lIns="432000" tIns="990000" rIns="396000"/>
          <a:lstStyle>
            <a:lvl1pPr marL="0" indent="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6" name="Plassholder for tekst 36">
            <a:extLst>
              <a:ext uri="{FF2B5EF4-FFF2-40B4-BE49-F238E27FC236}">
                <a16:creationId xmlns:a16="http://schemas.microsoft.com/office/drawing/2014/main" id="{BDDB58CB-99F7-456C-A37A-7C2F119EE3A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8612292" y="13903843"/>
            <a:ext cx="4549140" cy="478272"/>
          </a:xfrm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27" name="Plassholder for tekst 34">
            <a:extLst>
              <a:ext uri="{FF2B5EF4-FFF2-40B4-BE49-F238E27FC236}">
                <a16:creationId xmlns:a16="http://schemas.microsoft.com/office/drawing/2014/main" id="{B18496A9-DABE-4662-AC29-AFA4E9C81DBC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24004434" y="13913865"/>
            <a:ext cx="5337810" cy="463375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8" name="Plassholder for tekst 36">
            <a:extLst>
              <a:ext uri="{FF2B5EF4-FFF2-40B4-BE49-F238E27FC236}">
                <a16:creationId xmlns:a16="http://schemas.microsoft.com/office/drawing/2014/main" id="{A9AC2770-0CE0-43E8-9BA4-A6B0F910633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4023926" y="13480995"/>
            <a:ext cx="5337810" cy="47827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6B49E1BC-4D7F-4E50-A576-7F6B0EE92B5A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12477135" y="3644900"/>
            <a:ext cx="11128990" cy="826135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E7B0951C-D07E-4959-9B07-5FE663BFA70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2401550" y="12105958"/>
            <a:ext cx="11128990" cy="446148"/>
          </a:xfrm>
        </p:spPr>
        <p:txBody>
          <a:bodyPr wrap="square">
            <a:spAutoFit/>
          </a:bodyPr>
          <a:lstStyle>
            <a:lvl1pPr>
              <a:defRPr sz="2200" b="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CD4A4EB2-8530-496A-AC8A-428C631F546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73113" y="3506782"/>
            <a:ext cx="5643562" cy="3778250"/>
          </a:xfrm>
        </p:spPr>
        <p:txBody>
          <a:bodyPr/>
          <a:lstStyle>
            <a:lvl1pPr>
              <a:lnSpc>
                <a:spcPct val="10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34" name="Plassholder for tekst 33">
            <a:extLst>
              <a:ext uri="{FF2B5EF4-FFF2-40B4-BE49-F238E27FC236}">
                <a16:creationId xmlns:a16="http://schemas.microsoft.com/office/drawing/2014/main" id="{95577E26-ACC3-4F38-8D5E-A71446AD376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570090" y="14787680"/>
            <a:ext cx="5491378" cy="383247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38" name="Plassholder for tekst 33">
            <a:extLst>
              <a:ext uri="{FF2B5EF4-FFF2-40B4-BE49-F238E27FC236}">
                <a16:creationId xmlns:a16="http://schemas.microsoft.com/office/drawing/2014/main" id="{1BAF0150-D60F-4B32-ACEC-87AD98E5089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2379898" y="13463527"/>
            <a:ext cx="5491378" cy="5313423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 err="1"/>
              <a:t>Redger</a:t>
            </a:r>
            <a:r>
              <a:rPr lang="nb-NO" dirty="0"/>
              <a:t> tekststiler i malen </a:t>
            </a:r>
          </a:p>
        </p:txBody>
      </p:sp>
      <p:sp>
        <p:nvSpPr>
          <p:cNvPr id="39" name="Plassholder for tekst 33">
            <a:extLst>
              <a:ext uri="{FF2B5EF4-FFF2-40B4-BE49-F238E27FC236}">
                <a16:creationId xmlns:a16="http://schemas.microsoft.com/office/drawing/2014/main" id="{84592473-3782-429E-8AE9-A4F2006FAF1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72897" y="7256457"/>
            <a:ext cx="5491378" cy="570706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0" name="Plassholder for tekst 33">
            <a:extLst>
              <a:ext uri="{FF2B5EF4-FFF2-40B4-BE49-F238E27FC236}">
                <a16:creationId xmlns:a16="http://schemas.microsoft.com/office/drawing/2014/main" id="{1C6ACDA5-7A14-4B4F-9F54-0CA6E7EA64A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570090" y="3514402"/>
            <a:ext cx="5491378" cy="162909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1" name="Plassholder for tekst 33">
            <a:extLst>
              <a:ext uri="{FF2B5EF4-FFF2-40B4-BE49-F238E27FC236}">
                <a16:creationId xmlns:a16="http://schemas.microsoft.com/office/drawing/2014/main" id="{BAEEDA2D-F44D-4EF5-8580-2619C4B835F6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570090" y="6211153"/>
            <a:ext cx="5491378" cy="737626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2" name="Plassholder for tekst 41">
            <a:extLst>
              <a:ext uri="{FF2B5EF4-FFF2-40B4-BE49-F238E27FC236}">
                <a16:creationId xmlns:a16="http://schemas.microsoft.com/office/drawing/2014/main" id="{4CFE405F-1B9A-445B-9478-2FDED9C0D63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589712" y="14027150"/>
            <a:ext cx="5490686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3" name="Plassholder for tekst 41">
            <a:extLst>
              <a:ext uri="{FF2B5EF4-FFF2-40B4-BE49-F238E27FC236}">
                <a16:creationId xmlns:a16="http://schemas.microsoft.com/office/drawing/2014/main" id="{32EC1F16-1C3A-490D-B915-55FF5749585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589712" y="5435600"/>
            <a:ext cx="5490686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5" name="Plassholder for tekst 44">
            <a:extLst>
              <a:ext uri="{FF2B5EF4-FFF2-40B4-BE49-F238E27FC236}">
                <a16:creationId xmlns:a16="http://schemas.microsoft.com/office/drawing/2014/main" id="{B5DC7802-B8DD-44BD-AE9C-D1C24748B93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66776" y="13234927"/>
            <a:ext cx="5286374" cy="5313423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47" name="Plassholder for diagram 46">
            <a:extLst>
              <a:ext uri="{FF2B5EF4-FFF2-40B4-BE49-F238E27FC236}">
                <a16:creationId xmlns:a16="http://schemas.microsoft.com/office/drawing/2014/main" id="{B786AA9B-72EB-44A0-A8CC-BE55CE1E3C49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866775" y="13234927"/>
            <a:ext cx="5286374" cy="5313423"/>
          </a:xfrm>
        </p:spPr>
        <p:txBody>
          <a:bodyPr/>
          <a:lstStyle/>
          <a:p>
            <a:endParaRPr lang="nb-NO"/>
          </a:p>
        </p:txBody>
      </p:sp>
      <p:pic>
        <p:nvPicPr>
          <p:cNvPr id="49" name="Bilde 48" descr="Et bilde som inneholder tekst&#10;&#10;Beskrivelse som er generert med høy visshet">
            <a:extLst>
              <a:ext uri="{FF2B5EF4-FFF2-40B4-BE49-F238E27FC236}">
                <a16:creationId xmlns:a16="http://schemas.microsoft.com/office/drawing/2014/main" id="{F9C9BBEA-D367-42CC-B9E4-5DCE8BC149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5553" y="1010008"/>
            <a:ext cx="3250699" cy="1165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887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GOBM - Bivirkningsgruppen for odontologiske biomatrea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897" y="596189"/>
            <a:ext cx="19657188" cy="95103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C44B8998-9027-42F2-BD12-E6EBCBF809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311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9" name="Plassholder for tekst 7">
            <a:extLst>
              <a:ext uri="{FF2B5EF4-FFF2-40B4-BE49-F238E27FC236}">
                <a16:creationId xmlns:a16="http://schemas.microsoft.com/office/drawing/2014/main" id="{D03E09D6-535C-4FC7-9E9B-1FB7BD7EF67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310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1" name="Plassholder for tekst 7">
            <a:extLst>
              <a:ext uri="{FF2B5EF4-FFF2-40B4-BE49-F238E27FC236}">
                <a16:creationId xmlns:a16="http://schemas.microsoft.com/office/drawing/2014/main" id="{CAEA6046-1F74-4999-85C6-EF54FE3147D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310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5" name="Plassholder for tekst 7">
            <a:extLst>
              <a:ext uri="{FF2B5EF4-FFF2-40B4-BE49-F238E27FC236}">
                <a16:creationId xmlns:a16="http://schemas.microsoft.com/office/drawing/2014/main" id="{6CA7FF43-883A-461E-8BC8-60ED111A27E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0218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6" name="Plassholder for tekst 7">
            <a:extLst>
              <a:ext uri="{FF2B5EF4-FFF2-40B4-BE49-F238E27FC236}">
                <a16:creationId xmlns:a16="http://schemas.microsoft.com/office/drawing/2014/main" id="{9AA82DFC-DC20-4C99-B89C-144ECFCEB42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80218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7" name="Plassholder for tekst 7">
            <a:extLst>
              <a:ext uri="{FF2B5EF4-FFF2-40B4-BE49-F238E27FC236}">
                <a16:creationId xmlns:a16="http://schemas.microsoft.com/office/drawing/2014/main" id="{E25641B3-505C-4ABF-AA21-C9A32DF6918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0218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8" name="Plassholder for tekst 7">
            <a:extLst>
              <a:ext uri="{FF2B5EF4-FFF2-40B4-BE49-F238E27FC236}">
                <a16:creationId xmlns:a16="http://schemas.microsoft.com/office/drawing/2014/main" id="{C6B04ABB-2380-4E27-B1A5-981C1FCBB81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3866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9" name="Plassholder for tekst 7">
            <a:extLst>
              <a:ext uri="{FF2B5EF4-FFF2-40B4-BE49-F238E27FC236}">
                <a16:creationId xmlns:a16="http://schemas.microsoft.com/office/drawing/2014/main" id="{46A5AF12-93CE-4155-9D98-2064329655F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83865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0" name="Plassholder for tekst 7">
            <a:extLst>
              <a:ext uri="{FF2B5EF4-FFF2-40B4-BE49-F238E27FC236}">
                <a16:creationId xmlns:a16="http://schemas.microsoft.com/office/drawing/2014/main" id="{CC1FD7D9-A91C-447A-A902-189B5BD3D2D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83865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1" name="Plassholder for tekst 7">
            <a:extLst>
              <a:ext uri="{FF2B5EF4-FFF2-40B4-BE49-F238E27FC236}">
                <a16:creationId xmlns:a16="http://schemas.microsoft.com/office/drawing/2014/main" id="{A776B8E9-83CF-466E-849E-CDD43326A8F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2875130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7">
            <a:extLst>
              <a:ext uri="{FF2B5EF4-FFF2-40B4-BE49-F238E27FC236}">
                <a16:creationId xmlns:a16="http://schemas.microsoft.com/office/drawing/2014/main" id="{D690955A-0BE9-4B5F-9B52-2E083D24C2F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2875122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7">
            <a:extLst>
              <a:ext uri="{FF2B5EF4-FFF2-40B4-BE49-F238E27FC236}">
                <a16:creationId xmlns:a16="http://schemas.microsoft.com/office/drawing/2014/main" id="{A35333B0-8E57-404C-9AFE-6B14A6331B7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2875122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0" name="Plassholder for tekst 7">
            <a:extLst>
              <a:ext uri="{FF2B5EF4-FFF2-40B4-BE49-F238E27FC236}">
                <a16:creationId xmlns:a16="http://schemas.microsoft.com/office/drawing/2014/main" id="{C2EBD030-7FB3-4744-B67C-95A369F4DAE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90266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1" name="Plassholder for tekst 7">
            <a:extLst>
              <a:ext uri="{FF2B5EF4-FFF2-40B4-BE49-F238E27FC236}">
                <a16:creationId xmlns:a16="http://schemas.microsoft.com/office/drawing/2014/main" id="{183FC4D7-E5AE-4D56-A377-A6657416270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690266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2" name="Plassholder for tekst 7">
            <a:extLst>
              <a:ext uri="{FF2B5EF4-FFF2-40B4-BE49-F238E27FC236}">
                <a16:creationId xmlns:a16="http://schemas.microsoft.com/office/drawing/2014/main" id="{FD60775F-2706-44A0-A146-CDFFA7272D1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690266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bunntekst 32">
            <a:extLst>
              <a:ext uri="{FF2B5EF4-FFF2-40B4-BE49-F238E27FC236}">
                <a16:creationId xmlns:a16="http://schemas.microsoft.com/office/drawing/2014/main" id="{EB3245EE-F80E-4BC7-BA1D-9AB9F866EDFE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35" name="Plassholder for tekst 34">
            <a:extLst>
              <a:ext uri="{FF2B5EF4-FFF2-40B4-BE49-F238E27FC236}">
                <a16:creationId xmlns:a16="http://schemas.microsoft.com/office/drawing/2014/main" id="{425E8F7E-4BDD-4A86-A919-F9C0E24FB93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4128413" y="3644900"/>
            <a:ext cx="5250374" cy="8272463"/>
          </a:xfrm>
          <a:solidFill>
            <a:srgbClr val="E7F4F6"/>
          </a:solidFill>
        </p:spPr>
        <p:txBody>
          <a:bodyPr lIns="360000" tIns="990000" rIns="396000"/>
          <a:lstStyle>
            <a:lvl1pPr marL="252000" indent="-25200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37" name="Plassholder for tekst 36">
            <a:extLst>
              <a:ext uri="{FF2B5EF4-FFF2-40B4-BE49-F238E27FC236}">
                <a16:creationId xmlns:a16="http://schemas.microsoft.com/office/drawing/2014/main" id="{43A6B6E5-DF6A-4308-ABED-8CB46018A9C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4444960" y="3946384"/>
            <a:ext cx="4549140" cy="47827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25" name="Plassholder for tekst 34">
            <a:extLst>
              <a:ext uri="{FF2B5EF4-FFF2-40B4-BE49-F238E27FC236}">
                <a16:creationId xmlns:a16="http://schemas.microsoft.com/office/drawing/2014/main" id="{D0B49F48-8CBC-4824-A217-4E171929DFE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8268950" y="13587413"/>
            <a:ext cx="5337810" cy="4960203"/>
          </a:xfrm>
          <a:solidFill>
            <a:srgbClr val="452D87"/>
          </a:solidFill>
        </p:spPr>
        <p:txBody>
          <a:bodyPr lIns="432000" tIns="990000" rIns="396000"/>
          <a:lstStyle>
            <a:lvl1pPr marL="0" indent="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6" name="Plassholder for tekst 36">
            <a:extLst>
              <a:ext uri="{FF2B5EF4-FFF2-40B4-BE49-F238E27FC236}">
                <a16:creationId xmlns:a16="http://schemas.microsoft.com/office/drawing/2014/main" id="{BDDB58CB-99F7-456C-A37A-7C2F119EE3A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8612292" y="13903843"/>
            <a:ext cx="4549140" cy="478272"/>
          </a:xfrm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27" name="Plassholder for tekst 34">
            <a:extLst>
              <a:ext uri="{FF2B5EF4-FFF2-40B4-BE49-F238E27FC236}">
                <a16:creationId xmlns:a16="http://schemas.microsoft.com/office/drawing/2014/main" id="{B18496A9-DABE-4662-AC29-AFA4E9C81DBC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24004434" y="13913865"/>
            <a:ext cx="5337810" cy="463375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8" name="Plassholder for tekst 36">
            <a:extLst>
              <a:ext uri="{FF2B5EF4-FFF2-40B4-BE49-F238E27FC236}">
                <a16:creationId xmlns:a16="http://schemas.microsoft.com/office/drawing/2014/main" id="{A9AC2770-0CE0-43E8-9BA4-A6B0F910633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4023926" y="13480995"/>
            <a:ext cx="5337810" cy="47827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6B49E1BC-4D7F-4E50-A576-7F6B0EE92B5A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12477135" y="3644900"/>
            <a:ext cx="11128990" cy="826135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E7B0951C-D07E-4959-9B07-5FE663BFA70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2401550" y="12105958"/>
            <a:ext cx="11128990" cy="446148"/>
          </a:xfrm>
        </p:spPr>
        <p:txBody>
          <a:bodyPr wrap="square">
            <a:spAutoFit/>
          </a:bodyPr>
          <a:lstStyle>
            <a:lvl1pPr>
              <a:defRPr sz="2200" b="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CD4A4EB2-8530-496A-AC8A-428C631F546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73113" y="3506782"/>
            <a:ext cx="5643562" cy="3778250"/>
          </a:xfrm>
        </p:spPr>
        <p:txBody>
          <a:bodyPr/>
          <a:lstStyle>
            <a:lvl1pPr>
              <a:lnSpc>
                <a:spcPct val="10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34" name="Plassholder for tekst 33">
            <a:extLst>
              <a:ext uri="{FF2B5EF4-FFF2-40B4-BE49-F238E27FC236}">
                <a16:creationId xmlns:a16="http://schemas.microsoft.com/office/drawing/2014/main" id="{95577E26-ACC3-4F38-8D5E-A71446AD376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570090" y="14787680"/>
            <a:ext cx="5491378" cy="383247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38" name="Plassholder for tekst 33">
            <a:extLst>
              <a:ext uri="{FF2B5EF4-FFF2-40B4-BE49-F238E27FC236}">
                <a16:creationId xmlns:a16="http://schemas.microsoft.com/office/drawing/2014/main" id="{1BAF0150-D60F-4B32-ACEC-87AD98E5089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2379898" y="13463527"/>
            <a:ext cx="5491378" cy="5313423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 err="1"/>
              <a:t>Redger</a:t>
            </a:r>
            <a:r>
              <a:rPr lang="nb-NO" dirty="0"/>
              <a:t> tekststiler i malen </a:t>
            </a:r>
          </a:p>
        </p:txBody>
      </p:sp>
      <p:sp>
        <p:nvSpPr>
          <p:cNvPr id="39" name="Plassholder for tekst 33">
            <a:extLst>
              <a:ext uri="{FF2B5EF4-FFF2-40B4-BE49-F238E27FC236}">
                <a16:creationId xmlns:a16="http://schemas.microsoft.com/office/drawing/2014/main" id="{84592473-3782-429E-8AE9-A4F2006FAF1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72897" y="7256457"/>
            <a:ext cx="5491378" cy="570706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0" name="Plassholder for tekst 33">
            <a:extLst>
              <a:ext uri="{FF2B5EF4-FFF2-40B4-BE49-F238E27FC236}">
                <a16:creationId xmlns:a16="http://schemas.microsoft.com/office/drawing/2014/main" id="{1C6ACDA5-7A14-4B4F-9F54-0CA6E7EA64A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570090" y="3514402"/>
            <a:ext cx="5491378" cy="162909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1" name="Plassholder for tekst 33">
            <a:extLst>
              <a:ext uri="{FF2B5EF4-FFF2-40B4-BE49-F238E27FC236}">
                <a16:creationId xmlns:a16="http://schemas.microsoft.com/office/drawing/2014/main" id="{BAEEDA2D-F44D-4EF5-8580-2619C4B835F6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570090" y="6211153"/>
            <a:ext cx="5491378" cy="737626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2" name="Plassholder for tekst 41">
            <a:extLst>
              <a:ext uri="{FF2B5EF4-FFF2-40B4-BE49-F238E27FC236}">
                <a16:creationId xmlns:a16="http://schemas.microsoft.com/office/drawing/2014/main" id="{4CFE405F-1B9A-445B-9478-2FDED9C0D63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589713" y="14027150"/>
            <a:ext cx="5491378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3" name="Plassholder for tekst 41">
            <a:extLst>
              <a:ext uri="{FF2B5EF4-FFF2-40B4-BE49-F238E27FC236}">
                <a16:creationId xmlns:a16="http://schemas.microsoft.com/office/drawing/2014/main" id="{32EC1F16-1C3A-490D-B915-55FF5749585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589713" y="5435600"/>
            <a:ext cx="5491378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5" name="Plassholder for tekst 44">
            <a:extLst>
              <a:ext uri="{FF2B5EF4-FFF2-40B4-BE49-F238E27FC236}">
                <a16:creationId xmlns:a16="http://schemas.microsoft.com/office/drawing/2014/main" id="{B5DC7802-B8DD-44BD-AE9C-D1C24748B93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66776" y="13234927"/>
            <a:ext cx="5286374" cy="5313423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47" name="Plassholder for diagram 46">
            <a:extLst>
              <a:ext uri="{FF2B5EF4-FFF2-40B4-BE49-F238E27FC236}">
                <a16:creationId xmlns:a16="http://schemas.microsoft.com/office/drawing/2014/main" id="{B786AA9B-72EB-44A0-A8CC-BE55CE1E3C49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866775" y="13234927"/>
            <a:ext cx="5286374" cy="5313423"/>
          </a:xfrm>
        </p:spPr>
        <p:txBody>
          <a:bodyPr/>
          <a:lstStyle/>
          <a:p>
            <a:endParaRPr lang="nb-NO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6CDEB54D-AD7D-4A16-B003-16A83A7E47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8413" y="1012858"/>
            <a:ext cx="4968250" cy="1165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109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KLM - Nasjonalt kompetansesenter for legevaktmedis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>
            <a:extLst>
              <a:ext uri="{FF2B5EF4-FFF2-40B4-BE49-F238E27FC236}">
                <a16:creationId xmlns:a16="http://schemas.microsoft.com/office/drawing/2014/main" id="{287C5A93-94BA-4A7B-8D34-E5D1E7A4B5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5553" y="1012858"/>
            <a:ext cx="5036830" cy="11658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897" y="596189"/>
            <a:ext cx="19657188" cy="95103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C44B8998-9027-42F2-BD12-E6EBCBF809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311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9" name="Plassholder for tekst 7">
            <a:extLst>
              <a:ext uri="{FF2B5EF4-FFF2-40B4-BE49-F238E27FC236}">
                <a16:creationId xmlns:a16="http://schemas.microsoft.com/office/drawing/2014/main" id="{D03E09D6-535C-4FC7-9E9B-1FB7BD7EF67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310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1" name="Plassholder for tekst 7">
            <a:extLst>
              <a:ext uri="{FF2B5EF4-FFF2-40B4-BE49-F238E27FC236}">
                <a16:creationId xmlns:a16="http://schemas.microsoft.com/office/drawing/2014/main" id="{CAEA6046-1F74-4999-85C6-EF54FE3147D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310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5" name="Plassholder for tekst 7">
            <a:extLst>
              <a:ext uri="{FF2B5EF4-FFF2-40B4-BE49-F238E27FC236}">
                <a16:creationId xmlns:a16="http://schemas.microsoft.com/office/drawing/2014/main" id="{6CA7FF43-883A-461E-8BC8-60ED111A27E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0218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6" name="Plassholder for tekst 7">
            <a:extLst>
              <a:ext uri="{FF2B5EF4-FFF2-40B4-BE49-F238E27FC236}">
                <a16:creationId xmlns:a16="http://schemas.microsoft.com/office/drawing/2014/main" id="{9AA82DFC-DC20-4C99-B89C-144ECFCEB42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80218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7" name="Plassholder for tekst 7">
            <a:extLst>
              <a:ext uri="{FF2B5EF4-FFF2-40B4-BE49-F238E27FC236}">
                <a16:creationId xmlns:a16="http://schemas.microsoft.com/office/drawing/2014/main" id="{E25641B3-505C-4ABF-AA21-C9A32DF6918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0218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8" name="Plassholder for tekst 7">
            <a:extLst>
              <a:ext uri="{FF2B5EF4-FFF2-40B4-BE49-F238E27FC236}">
                <a16:creationId xmlns:a16="http://schemas.microsoft.com/office/drawing/2014/main" id="{C6B04ABB-2380-4E27-B1A5-981C1FCBB81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3866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9" name="Plassholder for tekst 7">
            <a:extLst>
              <a:ext uri="{FF2B5EF4-FFF2-40B4-BE49-F238E27FC236}">
                <a16:creationId xmlns:a16="http://schemas.microsoft.com/office/drawing/2014/main" id="{46A5AF12-93CE-4155-9D98-2064329655F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83865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0" name="Plassholder for tekst 7">
            <a:extLst>
              <a:ext uri="{FF2B5EF4-FFF2-40B4-BE49-F238E27FC236}">
                <a16:creationId xmlns:a16="http://schemas.microsoft.com/office/drawing/2014/main" id="{CC1FD7D9-A91C-447A-A902-189B5BD3D2D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83865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1" name="Plassholder for tekst 7">
            <a:extLst>
              <a:ext uri="{FF2B5EF4-FFF2-40B4-BE49-F238E27FC236}">
                <a16:creationId xmlns:a16="http://schemas.microsoft.com/office/drawing/2014/main" id="{A776B8E9-83CF-466E-849E-CDD43326A8F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2875130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7">
            <a:extLst>
              <a:ext uri="{FF2B5EF4-FFF2-40B4-BE49-F238E27FC236}">
                <a16:creationId xmlns:a16="http://schemas.microsoft.com/office/drawing/2014/main" id="{D690955A-0BE9-4B5F-9B52-2E083D24C2F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2875122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7">
            <a:extLst>
              <a:ext uri="{FF2B5EF4-FFF2-40B4-BE49-F238E27FC236}">
                <a16:creationId xmlns:a16="http://schemas.microsoft.com/office/drawing/2014/main" id="{A35333B0-8E57-404C-9AFE-6B14A6331B7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2875122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0" name="Plassholder for tekst 7">
            <a:extLst>
              <a:ext uri="{FF2B5EF4-FFF2-40B4-BE49-F238E27FC236}">
                <a16:creationId xmlns:a16="http://schemas.microsoft.com/office/drawing/2014/main" id="{C2EBD030-7FB3-4744-B67C-95A369F4DAE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90266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1" name="Plassholder for tekst 7">
            <a:extLst>
              <a:ext uri="{FF2B5EF4-FFF2-40B4-BE49-F238E27FC236}">
                <a16:creationId xmlns:a16="http://schemas.microsoft.com/office/drawing/2014/main" id="{183FC4D7-E5AE-4D56-A377-A6657416270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690266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2" name="Plassholder for tekst 7">
            <a:extLst>
              <a:ext uri="{FF2B5EF4-FFF2-40B4-BE49-F238E27FC236}">
                <a16:creationId xmlns:a16="http://schemas.microsoft.com/office/drawing/2014/main" id="{FD60775F-2706-44A0-A146-CDFFA7272D1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690266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bunntekst 32">
            <a:extLst>
              <a:ext uri="{FF2B5EF4-FFF2-40B4-BE49-F238E27FC236}">
                <a16:creationId xmlns:a16="http://schemas.microsoft.com/office/drawing/2014/main" id="{EB3245EE-F80E-4BC7-BA1D-9AB9F866EDFE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35" name="Plassholder for tekst 34">
            <a:extLst>
              <a:ext uri="{FF2B5EF4-FFF2-40B4-BE49-F238E27FC236}">
                <a16:creationId xmlns:a16="http://schemas.microsoft.com/office/drawing/2014/main" id="{425E8F7E-4BDD-4A86-A919-F9C0E24FB93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4128413" y="3644900"/>
            <a:ext cx="5250374" cy="8272463"/>
          </a:xfrm>
          <a:solidFill>
            <a:srgbClr val="E7F4F6"/>
          </a:solidFill>
        </p:spPr>
        <p:txBody>
          <a:bodyPr lIns="360000" tIns="990000" rIns="396000"/>
          <a:lstStyle>
            <a:lvl1pPr marL="252000" indent="-25200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37" name="Plassholder for tekst 36">
            <a:extLst>
              <a:ext uri="{FF2B5EF4-FFF2-40B4-BE49-F238E27FC236}">
                <a16:creationId xmlns:a16="http://schemas.microsoft.com/office/drawing/2014/main" id="{43A6B6E5-DF6A-4308-ABED-8CB46018A9C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4444960" y="3946384"/>
            <a:ext cx="4549140" cy="47827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25" name="Plassholder for tekst 34">
            <a:extLst>
              <a:ext uri="{FF2B5EF4-FFF2-40B4-BE49-F238E27FC236}">
                <a16:creationId xmlns:a16="http://schemas.microsoft.com/office/drawing/2014/main" id="{D0B49F48-8CBC-4824-A217-4E171929DFE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8268950" y="13587413"/>
            <a:ext cx="5337810" cy="4960203"/>
          </a:xfrm>
          <a:solidFill>
            <a:srgbClr val="452D87"/>
          </a:solidFill>
        </p:spPr>
        <p:txBody>
          <a:bodyPr lIns="432000" tIns="990000" rIns="396000"/>
          <a:lstStyle>
            <a:lvl1pPr marL="0" indent="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6" name="Plassholder for tekst 36">
            <a:extLst>
              <a:ext uri="{FF2B5EF4-FFF2-40B4-BE49-F238E27FC236}">
                <a16:creationId xmlns:a16="http://schemas.microsoft.com/office/drawing/2014/main" id="{BDDB58CB-99F7-456C-A37A-7C2F119EE3A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8612292" y="13903843"/>
            <a:ext cx="4549140" cy="478272"/>
          </a:xfrm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27" name="Plassholder for tekst 34">
            <a:extLst>
              <a:ext uri="{FF2B5EF4-FFF2-40B4-BE49-F238E27FC236}">
                <a16:creationId xmlns:a16="http://schemas.microsoft.com/office/drawing/2014/main" id="{B18496A9-DABE-4662-AC29-AFA4E9C81DBC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24004434" y="13913865"/>
            <a:ext cx="5337810" cy="463375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8" name="Plassholder for tekst 36">
            <a:extLst>
              <a:ext uri="{FF2B5EF4-FFF2-40B4-BE49-F238E27FC236}">
                <a16:creationId xmlns:a16="http://schemas.microsoft.com/office/drawing/2014/main" id="{A9AC2770-0CE0-43E8-9BA4-A6B0F910633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4023926" y="13480995"/>
            <a:ext cx="5337810" cy="47827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6B49E1BC-4D7F-4E50-A576-7F6B0EE92B5A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12477135" y="3644900"/>
            <a:ext cx="11128990" cy="826135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E7B0951C-D07E-4959-9B07-5FE663BFA70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2401550" y="12105958"/>
            <a:ext cx="11128990" cy="446148"/>
          </a:xfrm>
        </p:spPr>
        <p:txBody>
          <a:bodyPr wrap="square">
            <a:spAutoFit/>
          </a:bodyPr>
          <a:lstStyle>
            <a:lvl1pPr>
              <a:defRPr sz="2200" b="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CD4A4EB2-8530-496A-AC8A-428C631F546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73113" y="3506782"/>
            <a:ext cx="5643562" cy="3778250"/>
          </a:xfrm>
        </p:spPr>
        <p:txBody>
          <a:bodyPr/>
          <a:lstStyle>
            <a:lvl1pPr>
              <a:lnSpc>
                <a:spcPct val="10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34" name="Plassholder for tekst 33">
            <a:extLst>
              <a:ext uri="{FF2B5EF4-FFF2-40B4-BE49-F238E27FC236}">
                <a16:creationId xmlns:a16="http://schemas.microsoft.com/office/drawing/2014/main" id="{95577E26-ACC3-4F38-8D5E-A71446AD376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570090" y="14787680"/>
            <a:ext cx="5491378" cy="383247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38" name="Plassholder for tekst 33">
            <a:extLst>
              <a:ext uri="{FF2B5EF4-FFF2-40B4-BE49-F238E27FC236}">
                <a16:creationId xmlns:a16="http://schemas.microsoft.com/office/drawing/2014/main" id="{1BAF0150-D60F-4B32-ACEC-87AD98E5089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2379898" y="13463527"/>
            <a:ext cx="5491378" cy="5313423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 err="1"/>
              <a:t>Redger</a:t>
            </a:r>
            <a:r>
              <a:rPr lang="nb-NO" dirty="0"/>
              <a:t> tekststiler i malen </a:t>
            </a:r>
          </a:p>
        </p:txBody>
      </p:sp>
      <p:sp>
        <p:nvSpPr>
          <p:cNvPr id="39" name="Plassholder for tekst 33">
            <a:extLst>
              <a:ext uri="{FF2B5EF4-FFF2-40B4-BE49-F238E27FC236}">
                <a16:creationId xmlns:a16="http://schemas.microsoft.com/office/drawing/2014/main" id="{84592473-3782-429E-8AE9-A4F2006FAF1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72897" y="7256457"/>
            <a:ext cx="5491378" cy="570706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0" name="Plassholder for tekst 33">
            <a:extLst>
              <a:ext uri="{FF2B5EF4-FFF2-40B4-BE49-F238E27FC236}">
                <a16:creationId xmlns:a16="http://schemas.microsoft.com/office/drawing/2014/main" id="{1C6ACDA5-7A14-4B4F-9F54-0CA6E7EA64A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570090" y="3514402"/>
            <a:ext cx="5491378" cy="162909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1" name="Plassholder for tekst 33">
            <a:extLst>
              <a:ext uri="{FF2B5EF4-FFF2-40B4-BE49-F238E27FC236}">
                <a16:creationId xmlns:a16="http://schemas.microsoft.com/office/drawing/2014/main" id="{BAEEDA2D-F44D-4EF5-8580-2619C4B835F6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570090" y="6211153"/>
            <a:ext cx="5491378" cy="737626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2" name="Plassholder for tekst 41">
            <a:extLst>
              <a:ext uri="{FF2B5EF4-FFF2-40B4-BE49-F238E27FC236}">
                <a16:creationId xmlns:a16="http://schemas.microsoft.com/office/drawing/2014/main" id="{4CFE405F-1B9A-445B-9478-2FDED9C0D63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589712" y="14027150"/>
            <a:ext cx="5490686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3" name="Plassholder for tekst 41">
            <a:extLst>
              <a:ext uri="{FF2B5EF4-FFF2-40B4-BE49-F238E27FC236}">
                <a16:creationId xmlns:a16="http://schemas.microsoft.com/office/drawing/2014/main" id="{32EC1F16-1C3A-490D-B915-55FF5749585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589712" y="5435600"/>
            <a:ext cx="5490686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5" name="Plassholder for tekst 44">
            <a:extLst>
              <a:ext uri="{FF2B5EF4-FFF2-40B4-BE49-F238E27FC236}">
                <a16:creationId xmlns:a16="http://schemas.microsoft.com/office/drawing/2014/main" id="{B5DC7802-B8DD-44BD-AE9C-D1C24748B93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66776" y="13234927"/>
            <a:ext cx="5286374" cy="5313423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47" name="Plassholder for diagram 46">
            <a:extLst>
              <a:ext uri="{FF2B5EF4-FFF2-40B4-BE49-F238E27FC236}">
                <a16:creationId xmlns:a16="http://schemas.microsoft.com/office/drawing/2014/main" id="{B786AA9B-72EB-44A0-A8CC-BE55CE1E3C49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866775" y="13234927"/>
            <a:ext cx="5286374" cy="5313423"/>
          </a:xfrm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7182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897" y="596189"/>
            <a:ext cx="19657188" cy="95103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C44B8998-9027-42F2-BD12-E6EBCBF809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311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9" name="Plassholder for tekst 7">
            <a:extLst>
              <a:ext uri="{FF2B5EF4-FFF2-40B4-BE49-F238E27FC236}">
                <a16:creationId xmlns:a16="http://schemas.microsoft.com/office/drawing/2014/main" id="{D03E09D6-535C-4FC7-9E9B-1FB7BD7EF67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310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1" name="Plassholder for tekst 7">
            <a:extLst>
              <a:ext uri="{FF2B5EF4-FFF2-40B4-BE49-F238E27FC236}">
                <a16:creationId xmlns:a16="http://schemas.microsoft.com/office/drawing/2014/main" id="{CAEA6046-1F74-4999-85C6-EF54FE3147D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310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5" name="Plassholder for tekst 7">
            <a:extLst>
              <a:ext uri="{FF2B5EF4-FFF2-40B4-BE49-F238E27FC236}">
                <a16:creationId xmlns:a16="http://schemas.microsoft.com/office/drawing/2014/main" id="{6CA7FF43-883A-461E-8BC8-60ED111A27E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0218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6" name="Plassholder for tekst 7">
            <a:extLst>
              <a:ext uri="{FF2B5EF4-FFF2-40B4-BE49-F238E27FC236}">
                <a16:creationId xmlns:a16="http://schemas.microsoft.com/office/drawing/2014/main" id="{9AA82DFC-DC20-4C99-B89C-144ECFCEB42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80218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7" name="Plassholder for tekst 7">
            <a:extLst>
              <a:ext uri="{FF2B5EF4-FFF2-40B4-BE49-F238E27FC236}">
                <a16:creationId xmlns:a16="http://schemas.microsoft.com/office/drawing/2014/main" id="{E25641B3-505C-4ABF-AA21-C9A32DF6918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0218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8" name="Plassholder for tekst 7">
            <a:extLst>
              <a:ext uri="{FF2B5EF4-FFF2-40B4-BE49-F238E27FC236}">
                <a16:creationId xmlns:a16="http://schemas.microsoft.com/office/drawing/2014/main" id="{C6B04ABB-2380-4E27-B1A5-981C1FCBB81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3866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9" name="Plassholder for tekst 7">
            <a:extLst>
              <a:ext uri="{FF2B5EF4-FFF2-40B4-BE49-F238E27FC236}">
                <a16:creationId xmlns:a16="http://schemas.microsoft.com/office/drawing/2014/main" id="{46A5AF12-93CE-4155-9D98-2064329655F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83865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0" name="Plassholder for tekst 7">
            <a:extLst>
              <a:ext uri="{FF2B5EF4-FFF2-40B4-BE49-F238E27FC236}">
                <a16:creationId xmlns:a16="http://schemas.microsoft.com/office/drawing/2014/main" id="{CC1FD7D9-A91C-447A-A902-189B5BD3D2D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83865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1" name="Plassholder for tekst 7">
            <a:extLst>
              <a:ext uri="{FF2B5EF4-FFF2-40B4-BE49-F238E27FC236}">
                <a16:creationId xmlns:a16="http://schemas.microsoft.com/office/drawing/2014/main" id="{A776B8E9-83CF-466E-849E-CDD43326A8F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2875130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7">
            <a:extLst>
              <a:ext uri="{FF2B5EF4-FFF2-40B4-BE49-F238E27FC236}">
                <a16:creationId xmlns:a16="http://schemas.microsoft.com/office/drawing/2014/main" id="{D690955A-0BE9-4B5F-9B52-2E083D24C2F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2875122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7">
            <a:extLst>
              <a:ext uri="{FF2B5EF4-FFF2-40B4-BE49-F238E27FC236}">
                <a16:creationId xmlns:a16="http://schemas.microsoft.com/office/drawing/2014/main" id="{A35333B0-8E57-404C-9AFE-6B14A6331B7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2875122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0" name="Plassholder for tekst 7">
            <a:extLst>
              <a:ext uri="{FF2B5EF4-FFF2-40B4-BE49-F238E27FC236}">
                <a16:creationId xmlns:a16="http://schemas.microsoft.com/office/drawing/2014/main" id="{C2EBD030-7FB3-4744-B67C-95A369F4DAE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90266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1" name="Plassholder for tekst 7">
            <a:extLst>
              <a:ext uri="{FF2B5EF4-FFF2-40B4-BE49-F238E27FC236}">
                <a16:creationId xmlns:a16="http://schemas.microsoft.com/office/drawing/2014/main" id="{183FC4D7-E5AE-4D56-A377-A6657416270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690266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2" name="Plassholder for tekst 7">
            <a:extLst>
              <a:ext uri="{FF2B5EF4-FFF2-40B4-BE49-F238E27FC236}">
                <a16:creationId xmlns:a16="http://schemas.microsoft.com/office/drawing/2014/main" id="{FD60775F-2706-44A0-A146-CDFFA7272D1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690266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bunntekst 32">
            <a:extLst>
              <a:ext uri="{FF2B5EF4-FFF2-40B4-BE49-F238E27FC236}">
                <a16:creationId xmlns:a16="http://schemas.microsoft.com/office/drawing/2014/main" id="{EB3245EE-F80E-4BC7-BA1D-9AB9F866EDFE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35" name="Plassholder for tekst 34">
            <a:extLst>
              <a:ext uri="{FF2B5EF4-FFF2-40B4-BE49-F238E27FC236}">
                <a16:creationId xmlns:a16="http://schemas.microsoft.com/office/drawing/2014/main" id="{425E8F7E-4BDD-4A86-A919-F9C0E24FB93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4128413" y="3644900"/>
            <a:ext cx="5250374" cy="8272463"/>
          </a:xfrm>
          <a:solidFill>
            <a:srgbClr val="E7F4F6"/>
          </a:solidFill>
        </p:spPr>
        <p:txBody>
          <a:bodyPr lIns="360000" tIns="990000" rIns="396000"/>
          <a:lstStyle>
            <a:lvl1pPr marL="252000" indent="-25200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37" name="Plassholder for tekst 36">
            <a:extLst>
              <a:ext uri="{FF2B5EF4-FFF2-40B4-BE49-F238E27FC236}">
                <a16:creationId xmlns:a16="http://schemas.microsoft.com/office/drawing/2014/main" id="{43A6B6E5-DF6A-4308-ABED-8CB46018A9C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4444960" y="3946384"/>
            <a:ext cx="4549140" cy="47827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25" name="Plassholder for tekst 34">
            <a:extLst>
              <a:ext uri="{FF2B5EF4-FFF2-40B4-BE49-F238E27FC236}">
                <a16:creationId xmlns:a16="http://schemas.microsoft.com/office/drawing/2014/main" id="{D0B49F48-8CBC-4824-A217-4E171929DFE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8268950" y="13587413"/>
            <a:ext cx="5337810" cy="4960203"/>
          </a:xfrm>
          <a:solidFill>
            <a:srgbClr val="452D87"/>
          </a:solidFill>
        </p:spPr>
        <p:txBody>
          <a:bodyPr lIns="432000" tIns="990000" rIns="396000"/>
          <a:lstStyle>
            <a:lvl1pPr marL="0" indent="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6" name="Plassholder for tekst 36">
            <a:extLst>
              <a:ext uri="{FF2B5EF4-FFF2-40B4-BE49-F238E27FC236}">
                <a16:creationId xmlns:a16="http://schemas.microsoft.com/office/drawing/2014/main" id="{BDDB58CB-99F7-456C-A37A-7C2F119EE3A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8612292" y="13903843"/>
            <a:ext cx="4549140" cy="478272"/>
          </a:xfrm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27" name="Plassholder for tekst 34">
            <a:extLst>
              <a:ext uri="{FF2B5EF4-FFF2-40B4-BE49-F238E27FC236}">
                <a16:creationId xmlns:a16="http://schemas.microsoft.com/office/drawing/2014/main" id="{B18496A9-DABE-4662-AC29-AFA4E9C81DBC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24004434" y="13913865"/>
            <a:ext cx="5337810" cy="463375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8" name="Plassholder for tekst 36">
            <a:extLst>
              <a:ext uri="{FF2B5EF4-FFF2-40B4-BE49-F238E27FC236}">
                <a16:creationId xmlns:a16="http://schemas.microsoft.com/office/drawing/2014/main" id="{A9AC2770-0CE0-43E8-9BA4-A6B0F910633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4023926" y="13480995"/>
            <a:ext cx="5337810" cy="47827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6B49E1BC-4D7F-4E50-A576-7F6B0EE92B5A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12477135" y="3644900"/>
            <a:ext cx="11128990" cy="826135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E7B0951C-D07E-4959-9B07-5FE663BFA70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2401550" y="12105958"/>
            <a:ext cx="11128990" cy="446148"/>
          </a:xfrm>
        </p:spPr>
        <p:txBody>
          <a:bodyPr wrap="square">
            <a:spAutoFit/>
          </a:bodyPr>
          <a:lstStyle>
            <a:lvl1pPr>
              <a:defRPr sz="2200" b="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CD4A4EB2-8530-496A-AC8A-428C631F546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73113" y="3506782"/>
            <a:ext cx="5643562" cy="3778250"/>
          </a:xfrm>
        </p:spPr>
        <p:txBody>
          <a:bodyPr/>
          <a:lstStyle>
            <a:lvl1pPr>
              <a:lnSpc>
                <a:spcPct val="10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34" name="Plassholder for tekst 33">
            <a:extLst>
              <a:ext uri="{FF2B5EF4-FFF2-40B4-BE49-F238E27FC236}">
                <a16:creationId xmlns:a16="http://schemas.microsoft.com/office/drawing/2014/main" id="{95577E26-ACC3-4F38-8D5E-A71446AD376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570090" y="14787680"/>
            <a:ext cx="5491378" cy="383247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38" name="Plassholder for tekst 33">
            <a:extLst>
              <a:ext uri="{FF2B5EF4-FFF2-40B4-BE49-F238E27FC236}">
                <a16:creationId xmlns:a16="http://schemas.microsoft.com/office/drawing/2014/main" id="{1BAF0150-D60F-4B32-ACEC-87AD98E5089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2379898" y="13463527"/>
            <a:ext cx="5491378" cy="5313423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 err="1"/>
              <a:t>Redger</a:t>
            </a:r>
            <a:r>
              <a:rPr lang="nb-NO" dirty="0"/>
              <a:t> tekststiler i malen </a:t>
            </a:r>
          </a:p>
        </p:txBody>
      </p:sp>
      <p:sp>
        <p:nvSpPr>
          <p:cNvPr id="39" name="Plassholder for tekst 33">
            <a:extLst>
              <a:ext uri="{FF2B5EF4-FFF2-40B4-BE49-F238E27FC236}">
                <a16:creationId xmlns:a16="http://schemas.microsoft.com/office/drawing/2014/main" id="{84592473-3782-429E-8AE9-A4F2006FAF1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72897" y="7256457"/>
            <a:ext cx="5491378" cy="570706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0" name="Plassholder for tekst 33">
            <a:extLst>
              <a:ext uri="{FF2B5EF4-FFF2-40B4-BE49-F238E27FC236}">
                <a16:creationId xmlns:a16="http://schemas.microsoft.com/office/drawing/2014/main" id="{1C6ACDA5-7A14-4B4F-9F54-0CA6E7EA64A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570090" y="3514402"/>
            <a:ext cx="5491378" cy="162909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1" name="Plassholder for tekst 33">
            <a:extLst>
              <a:ext uri="{FF2B5EF4-FFF2-40B4-BE49-F238E27FC236}">
                <a16:creationId xmlns:a16="http://schemas.microsoft.com/office/drawing/2014/main" id="{BAEEDA2D-F44D-4EF5-8580-2619C4B835F6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570090" y="6211153"/>
            <a:ext cx="5491378" cy="737626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2" name="Plassholder for tekst 41">
            <a:extLst>
              <a:ext uri="{FF2B5EF4-FFF2-40B4-BE49-F238E27FC236}">
                <a16:creationId xmlns:a16="http://schemas.microsoft.com/office/drawing/2014/main" id="{4CFE405F-1B9A-445B-9478-2FDED9C0D63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589712" y="14027150"/>
            <a:ext cx="5490686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3" name="Plassholder for tekst 41">
            <a:extLst>
              <a:ext uri="{FF2B5EF4-FFF2-40B4-BE49-F238E27FC236}">
                <a16:creationId xmlns:a16="http://schemas.microsoft.com/office/drawing/2014/main" id="{32EC1F16-1C3A-490D-B915-55FF5749585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589712" y="5435600"/>
            <a:ext cx="5490686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5" name="Plassholder for tekst 44">
            <a:extLst>
              <a:ext uri="{FF2B5EF4-FFF2-40B4-BE49-F238E27FC236}">
                <a16:creationId xmlns:a16="http://schemas.microsoft.com/office/drawing/2014/main" id="{B5DC7802-B8DD-44BD-AE9C-D1C24748B93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66776" y="13234927"/>
            <a:ext cx="5286374" cy="5313423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47" name="Plassholder for diagram 46">
            <a:extLst>
              <a:ext uri="{FF2B5EF4-FFF2-40B4-BE49-F238E27FC236}">
                <a16:creationId xmlns:a16="http://schemas.microsoft.com/office/drawing/2014/main" id="{B786AA9B-72EB-44A0-A8CC-BE55CE1E3C49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866775" y="13234927"/>
            <a:ext cx="5286374" cy="5313423"/>
          </a:xfrm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8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28886907-07A0-4607-9C72-595437776B3E}"/>
              </a:ext>
            </a:extLst>
          </p:cNvPr>
          <p:cNvSpPr/>
          <p:nvPr userDrawn="1"/>
        </p:nvSpPr>
        <p:spPr>
          <a:xfrm>
            <a:off x="0" y="1"/>
            <a:ext cx="30272038" cy="3038167"/>
          </a:xfrm>
          <a:prstGeom prst="rect">
            <a:avLst/>
          </a:prstGeom>
          <a:solidFill>
            <a:srgbClr val="E7F4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2897" y="596189"/>
            <a:ext cx="17893476" cy="95103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nb-NO" dirty="0" err="1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898" y="7259864"/>
            <a:ext cx="5598405" cy="64714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Ro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volor</a:t>
            </a:r>
            <a:r>
              <a:rPr lang="en-US" dirty="0"/>
              <a:t> ate </a:t>
            </a:r>
            <a:r>
              <a:rPr lang="en-US" dirty="0" err="1"/>
              <a:t>doluptas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faccupt</a:t>
            </a:r>
            <a:r>
              <a:rPr lang="en-US" dirty="0"/>
              <a:t> ate-tum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laccus</a:t>
            </a:r>
            <a:r>
              <a:rPr lang="en-US" dirty="0"/>
              <a:t>,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molorrovid</a:t>
            </a:r>
            <a:r>
              <a:rPr lang="en-US" dirty="0"/>
              <a:t> ma do-</a:t>
            </a:r>
            <a:r>
              <a:rPr lang="en-US" dirty="0" err="1"/>
              <a:t>luptium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dolorem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, </a:t>
            </a:r>
            <a:r>
              <a:rPr lang="en-US" dirty="0" err="1"/>
              <a:t>corro</a:t>
            </a:r>
            <a:r>
              <a:rPr lang="en-US" dirty="0"/>
              <a:t> </a:t>
            </a:r>
            <a:r>
              <a:rPr lang="en-US" dirty="0" err="1"/>
              <a:t>magnati</a:t>
            </a:r>
            <a:r>
              <a:rPr lang="en-US" dirty="0"/>
              <a:t> </a:t>
            </a:r>
            <a:r>
              <a:rPr lang="en-US" dirty="0" err="1"/>
              <a:t>onserit</a:t>
            </a:r>
            <a:r>
              <a:rPr lang="en-US" dirty="0"/>
              <a:t> </a:t>
            </a:r>
            <a:r>
              <a:rPr lang="en-US" dirty="0" err="1"/>
              <a:t>incipis</a:t>
            </a:r>
            <a:r>
              <a:rPr lang="en-US" dirty="0"/>
              <a:t> </a:t>
            </a:r>
            <a:r>
              <a:rPr lang="en-US" dirty="0" err="1"/>
              <a:t>sequunt</a:t>
            </a:r>
            <a:r>
              <a:rPr lang="en-US" dirty="0"/>
              <a:t> alit lam </a:t>
            </a:r>
            <a:r>
              <a:rPr lang="en-US" dirty="0" err="1"/>
              <a:t>faciumq</a:t>
            </a:r>
            <a:r>
              <a:rPr lang="en-US" dirty="0"/>
              <a:t> </a:t>
            </a:r>
            <a:r>
              <a:rPr lang="en-US" dirty="0" err="1"/>
              <a:t>uisitiusapic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dis re </a:t>
            </a:r>
            <a:r>
              <a:rPr lang="en-US" dirty="0" err="1"/>
              <a:t>parchitas</a:t>
            </a:r>
            <a:r>
              <a:rPr lang="en-US" dirty="0"/>
              <a:t> dolor </a:t>
            </a:r>
            <a:r>
              <a:rPr lang="en-US" dirty="0" err="1"/>
              <a:t>arit</a:t>
            </a:r>
            <a:r>
              <a:rPr lang="en-US" dirty="0"/>
              <a:t> </a:t>
            </a:r>
            <a:r>
              <a:rPr lang="en-US" dirty="0" err="1"/>
              <a:t>minum</a:t>
            </a:r>
            <a:r>
              <a:rPr lang="en-US" dirty="0"/>
              <a:t> re </a:t>
            </a:r>
            <a:r>
              <a:rPr lang="en-US" dirty="0" err="1"/>
              <a:t>sini</a:t>
            </a:r>
            <a:r>
              <a:rPr lang="en-US" dirty="0"/>
              <a:t> </a:t>
            </a:r>
            <a:r>
              <a:rPr lang="en-US" dirty="0" err="1"/>
              <a:t>dolupta</a:t>
            </a:r>
            <a:r>
              <a:rPr lang="en-US" dirty="0"/>
              <a:t> </a:t>
            </a:r>
            <a:r>
              <a:rPr lang="en-US" dirty="0" err="1"/>
              <a:t>nonseque</a:t>
            </a:r>
            <a:r>
              <a:rPr lang="en-US" dirty="0"/>
              <a:t> nit </a:t>
            </a:r>
            <a:r>
              <a:rPr lang="en-US" dirty="0" err="1"/>
              <a:t>ut</a:t>
            </a:r>
            <a:r>
              <a:rPr lang="en-US" dirty="0"/>
              <a:t> hi-</a:t>
            </a:r>
            <a:r>
              <a:rPr lang="en-US" dirty="0" err="1"/>
              <a:t>liqui</a:t>
            </a:r>
            <a:r>
              <a:rPr lang="en-US" dirty="0"/>
              <a:t> </a:t>
            </a:r>
            <a:r>
              <a:rPr lang="en-US" dirty="0" err="1"/>
              <a:t>verum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,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ditasim</a:t>
            </a:r>
            <a:r>
              <a:rPr lang="en-US" dirty="0"/>
              <a:t> </a:t>
            </a:r>
            <a:r>
              <a:rPr lang="en-US" dirty="0" err="1"/>
              <a:t>rehendis</a:t>
            </a:r>
            <a:r>
              <a:rPr lang="en-US" dirty="0"/>
              <a:t> </a:t>
            </a:r>
            <a:r>
              <a:rPr lang="en-US" dirty="0" err="1"/>
              <a:t>denis</a:t>
            </a:r>
            <a:r>
              <a:rPr lang="en-US" dirty="0"/>
              <a:t> </a:t>
            </a:r>
            <a:r>
              <a:rPr lang="en-US" dirty="0" err="1"/>
              <a:t>nis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molupta</a:t>
            </a:r>
            <a:r>
              <a:rPr lang="en-US" dirty="0"/>
              <a:t> </a:t>
            </a:r>
            <a:r>
              <a:rPr lang="en-US" dirty="0" err="1"/>
              <a:t>spernam</a:t>
            </a:r>
            <a:r>
              <a:rPr lang="en-US" dirty="0"/>
              <a:t> </a:t>
            </a:r>
            <a:r>
              <a:rPr lang="en-US" dirty="0" err="1"/>
              <a:t>idusda</a:t>
            </a:r>
            <a:r>
              <a:rPr lang="en-US" dirty="0"/>
              <a:t> </a:t>
            </a:r>
            <a:r>
              <a:rPr lang="en-US" dirty="0" err="1"/>
              <a:t>cor</a:t>
            </a:r>
            <a:r>
              <a:rPr lang="en-US" dirty="0"/>
              <a:t> </a:t>
            </a:r>
            <a:r>
              <a:rPr lang="en-US" dirty="0" err="1"/>
              <a:t>sectur</a:t>
            </a:r>
            <a:r>
              <a:rPr lang="en-US" dirty="0"/>
              <a:t> res et </a:t>
            </a:r>
            <a:r>
              <a:rPr lang="en-US" dirty="0" err="1"/>
              <a:t>omnit</a:t>
            </a:r>
            <a:r>
              <a:rPr lang="en-US" dirty="0"/>
              <a:t>, </a:t>
            </a:r>
            <a:r>
              <a:rPr lang="en-US" dirty="0" err="1"/>
              <a:t>tem</a:t>
            </a:r>
            <a:r>
              <a:rPr lang="en-US" dirty="0"/>
              <a:t> </a:t>
            </a:r>
            <a:r>
              <a:rPr lang="en-US" dirty="0" err="1"/>
              <a:t>fuga</a:t>
            </a:r>
            <a:r>
              <a:rPr lang="en-US" dirty="0"/>
              <a:t>. </a:t>
            </a:r>
          </a:p>
          <a:p>
            <a:pPr lvl="0"/>
            <a:r>
              <a:rPr lang="en-US" dirty="0" err="1"/>
              <a:t>Nem</a:t>
            </a:r>
            <a:r>
              <a:rPr lang="en-US" dirty="0"/>
              <a:t> </a:t>
            </a:r>
            <a:r>
              <a:rPr lang="en-US" dirty="0" err="1"/>
              <a:t>quae</a:t>
            </a:r>
            <a:r>
              <a:rPr lang="en-US" dirty="0"/>
              <a:t>. Ota </a:t>
            </a:r>
            <a:r>
              <a:rPr lang="en-US" dirty="0" err="1"/>
              <a:t>nem</a:t>
            </a:r>
            <a:r>
              <a:rPr lang="en-US" dirty="0"/>
              <a:t> </a:t>
            </a:r>
            <a:r>
              <a:rPr lang="en-US" dirty="0" err="1"/>
              <a:t>eligende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ma </a:t>
            </a:r>
            <a:r>
              <a:rPr lang="en-US" dirty="0" err="1"/>
              <a:t>pratquam</a:t>
            </a:r>
            <a:r>
              <a:rPr lang="en-US" dirty="0"/>
              <a:t> non </a:t>
            </a:r>
            <a:r>
              <a:rPr lang="en-US" dirty="0" err="1"/>
              <a:t>nimin</a:t>
            </a:r>
            <a:r>
              <a:rPr lang="en-US" dirty="0"/>
              <a:t> </a:t>
            </a:r>
            <a:r>
              <a:rPr lang="en-US" dirty="0" err="1"/>
              <a:t>rehenih</a:t>
            </a:r>
            <a:r>
              <a:rPr lang="en-US" dirty="0"/>
              <a:t> </a:t>
            </a:r>
            <a:r>
              <a:rPr lang="en-US" dirty="0" err="1"/>
              <a:t>iliquo</a:t>
            </a:r>
            <a:r>
              <a:rPr lang="en-US" dirty="0"/>
              <a:t> ipsum </a:t>
            </a:r>
            <a:r>
              <a:rPr lang="en-US" dirty="0" err="1"/>
              <a:t>fugiatiur</a:t>
            </a:r>
            <a:r>
              <a:rPr lang="en-US" dirty="0"/>
              <a:t> as </a:t>
            </a:r>
            <a:r>
              <a:rPr lang="en-US" dirty="0" err="1"/>
              <a:t>volum</a:t>
            </a:r>
            <a:r>
              <a:rPr lang="en-US" dirty="0"/>
              <a:t> </a:t>
            </a:r>
            <a:r>
              <a:rPr lang="en-US" dirty="0" err="1"/>
              <a:t>nonsed</a:t>
            </a:r>
            <a:r>
              <a:rPr lang="en-US" dirty="0"/>
              <a:t> es </a:t>
            </a:r>
            <a:r>
              <a:rPr lang="en-US" dirty="0" err="1"/>
              <a:t>nosam</a:t>
            </a:r>
            <a:r>
              <a:rPr lang="en-US" dirty="0"/>
              <a:t> nus con re </a:t>
            </a:r>
            <a:r>
              <a:rPr lang="en-US" dirty="0" err="1"/>
              <a:t>odia</a:t>
            </a:r>
            <a:r>
              <a:rPr lang="en-US" dirty="0"/>
              <a:t> </a:t>
            </a:r>
            <a:r>
              <a:rPr lang="en-US" dirty="0" err="1"/>
              <a:t>cor</a:t>
            </a:r>
            <a:r>
              <a:rPr lang="en-US" dirty="0"/>
              <a:t> a </a:t>
            </a:r>
            <a:r>
              <a:rPr lang="en-US" dirty="0" err="1"/>
              <a:t>poratem</a:t>
            </a:r>
            <a:r>
              <a:rPr lang="en-US" dirty="0"/>
              <a:t> </a:t>
            </a:r>
            <a:r>
              <a:rPr lang="en-US" dirty="0" err="1"/>
              <a:t>facesci</a:t>
            </a:r>
            <a:r>
              <a:rPr lang="en-US" dirty="0"/>
              <a:t> </a:t>
            </a:r>
            <a:r>
              <a:rPr lang="en-US" dirty="0" err="1"/>
              <a:t>untiata</a:t>
            </a:r>
            <a:r>
              <a:rPr lang="en-US" dirty="0"/>
              <a:t> num </a:t>
            </a:r>
            <a:r>
              <a:rPr lang="en-US" dirty="0" err="1"/>
              <a:t>serae</a:t>
            </a:r>
            <a:r>
              <a:rPr lang="en-US" dirty="0"/>
              <a:t> </a:t>
            </a:r>
            <a:r>
              <a:rPr lang="en-US" dirty="0" err="1"/>
              <a:t>volorpore</a:t>
            </a:r>
            <a:r>
              <a:rPr lang="en-US" dirty="0"/>
              <a:t>,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quaes</a:t>
            </a:r>
            <a:r>
              <a:rPr lang="en-US" dirty="0"/>
              <a:t> </a:t>
            </a:r>
            <a:r>
              <a:rPr lang="en-US" dirty="0" err="1"/>
              <a:t>sequides</a:t>
            </a:r>
            <a:r>
              <a:rPr lang="en-US" dirty="0"/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72897" y="20228896"/>
            <a:ext cx="19471529" cy="430887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2200" b="0" i="1">
                <a:solidFill>
                  <a:schemeClr val="tx1"/>
                </a:solidFill>
              </a:defRPr>
            </a:lvl1pPr>
          </a:lstStyle>
          <a:p>
            <a:r>
              <a:rPr lang="nb-NO" dirty="0" err="1"/>
              <a:t>Collaborating</a:t>
            </a:r>
            <a:r>
              <a:rPr lang="nb-NO" dirty="0"/>
              <a:t> partners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B0A4ACC7-E15F-4F2A-95A9-EE3636D7CCD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80" y="19162205"/>
            <a:ext cx="28550674" cy="152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662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4" r:id="rId4"/>
  </p:sldLayoutIdLst>
  <p:hf sldNum="0" hdr="0" dt="0"/>
  <p:txStyles>
    <p:titleStyle>
      <a:lvl1pPr algn="l" defTabSz="2850916" rtl="0" eaLnBrk="1" latinLnBrk="0" hangingPunct="1">
        <a:lnSpc>
          <a:spcPct val="90000"/>
        </a:lnSpc>
        <a:spcBef>
          <a:spcPct val="0"/>
        </a:spcBef>
        <a:buNone/>
        <a:defRPr sz="6200" b="1" kern="1200">
          <a:solidFill>
            <a:srgbClr val="452D87"/>
          </a:solidFill>
          <a:latin typeface="+mj-lt"/>
          <a:ea typeface="+mj-ea"/>
          <a:cs typeface="+mj-cs"/>
        </a:defRPr>
      </a:lvl1pPr>
    </p:titleStyle>
    <p:bodyStyle>
      <a:lvl1pPr marL="0" indent="0" algn="l" defTabSz="2850916" rtl="0" eaLnBrk="1" latinLnBrk="0" hangingPunct="1">
        <a:lnSpc>
          <a:spcPct val="111000"/>
        </a:lnSpc>
        <a:spcBef>
          <a:spcPts val="0"/>
        </a:spcBef>
        <a:buFont typeface="Arial" panose="020B0604020202020204" pitchFamily="34" charset="0"/>
        <a:buNone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138187" indent="-712729" algn="l" defTabSz="2850916" rtl="0" eaLnBrk="1" latinLnBrk="0" hangingPunct="1">
        <a:lnSpc>
          <a:spcPct val="110000"/>
        </a:lnSpc>
        <a:spcBef>
          <a:spcPts val="1559"/>
        </a:spcBef>
        <a:buFont typeface="Arial" panose="020B0604020202020204" pitchFamily="34" charset="0"/>
        <a:buChar char="•"/>
        <a:defRPr sz="7483" kern="1200">
          <a:solidFill>
            <a:schemeClr val="tx1"/>
          </a:solidFill>
          <a:latin typeface="+mn-lt"/>
          <a:ea typeface="+mn-ea"/>
          <a:cs typeface="+mn-cs"/>
        </a:defRPr>
      </a:lvl2pPr>
      <a:lvl3pPr marL="3563645" indent="-712729" algn="l" defTabSz="2850916" rtl="0" eaLnBrk="1" latinLnBrk="0" hangingPunct="1">
        <a:lnSpc>
          <a:spcPct val="110000"/>
        </a:lnSpc>
        <a:spcBef>
          <a:spcPts val="1559"/>
        </a:spcBef>
        <a:buFont typeface="Arial" panose="020B0604020202020204" pitchFamily="34" charset="0"/>
        <a:buChar char="•"/>
        <a:defRPr sz="6236" kern="1200">
          <a:solidFill>
            <a:schemeClr val="tx1"/>
          </a:solidFill>
          <a:latin typeface="+mn-lt"/>
          <a:ea typeface="+mn-ea"/>
          <a:cs typeface="+mn-cs"/>
        </a:defRPr>
      </a:lvl3pPr>
      <a:lvl4pPr marL="4989104" indent="-712729" algn="l" defTabSz="2850916" rtl="0" eaLnBrk="1" latinLnBrk="0" hangingPunct="1">
        <a:lnSpc>
          <a:spcPct val="11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4pPr>
      <a:lvl5pPr marL="6414562" indent="-712729" algn="l" defTabSz="2850916" rtl="0" eaLnBrk="1" latinLnBrk="0" hangingPunct="1">
        <a:lnSpc>
          <a:spcPct val="11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5pPr>
      <a:lvl6pPr marL="7840020" indent="-712729" algn="l" defTabSz="2850916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6pPr>
      <a:lvl7pPr marL="9265478" indent="-712729" algn="l" defTabSz="2850916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7pPr>
      <a:lvl8pPr marL="10690936" indent="-712729" algn="l" defTabSz="2850916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8pPr>
      <a:lvl9pPr marL="12116394" indent="-712729" algn="l" defTabSz="2850916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1pPr>
      <a:lvl2pPr marL="1425458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850916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3pPr>
      <a:lvl4pPr marL="4276374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4pPr>
      <a:lvl5pPr marL="5701833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5pPr>
      <a:lvl6pPr marL="7127291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6pPr>
      <a:lvl7pPr marL="8552749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7pPr>
      <a:lvl8pPr marL="9978207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8pPr>
      <a:lvl9pPr marL="11403665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B9DDC82-63A1-4FAF-85CE-E4BAEA132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20E1312-8AEC-4EC4-8E3A-97D1F84C40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EB7C1BF-E54B-4E1E-B3E6-3DA32D420DE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D2C51560-E508-4F0E-B60A-FB484D9E9E9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ACA8D125-1192-4A4B-95E6-363E39BB767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65277606-249F-4C31-988C-CFE7804DD0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57E3493E-6BCE-42AA-B1B8-EC3296D3ACB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3EED0799-A890-4103-BFA7-36EB336B04E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5F686FE5-37C1-4999-8780-3FF1F21D0C0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412B718A-0432-4376-A547-6D60A62611D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C4817A41-EEDF-4060-9BBD-744788109CB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FE877762-0EDD-46B4-8029-FD442B4239C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4" name="Plassholder for tekst 13">
            <a:extLst>
              <a:ext uri="{FF2B5EF4-FFF2-40B4-BE49-F238E27FC236}">
                <a16:creationId xmlns:a16="http://schemas.microsoft.com/office/drawing/2014/main" id="{EBDF783C-ADCA-4978-9B9C-273539AE0CD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5" name="Plassholder for tekst 14">
            <a:extLst>
              <a:ext uri="{FF2B5EF4-FFF2-40B4-BE49-F238E27FC236}">
                <a16:creationId xmlns:a16="http://schemas.microsoft.com/office/drawing/2014/main" id="{3D459620-B5CD-436C-95B8-978E011EC70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6" name="Plassholder for tekst 15">
            <a:extLst>
              <a:ext uri="{FF2B5EF4-FFF2-40B4-BE49-F238E27FC236}">
                <a16:creationId xmlns:a16="http://schemas.microsoft.com/office/drawing/2014/main" id="{0B4417CB-032F-4003-A61B-C6749813E17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7" name="Plassholder for tekst 16">
            <a:extLst>
              <a:ext uri="{FF2B5EF4-FFF2-40B4-BE49-F238E27FC236}">
                <a16:creationId xmlns:a16="http://schemas.microsoft.com/office/drawing/2014/main" id="{E340BFEA-5D54-4EBA-AB2C-9651DC3D2A9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8" name="Plassholder for tekst 17">
            <a:extLst>
              <a:ext uri="{FF2B5EF4-FFF2-40B4-BE49-F238E27FC236}">
                <a16:creationId xmlns:a16="http://schemas.microsoft.com/office/drawing/2014/main" id="{D0C2D74D-8F22-4E95-8E2B-85FCB6826D7D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9" name="Plassholder for tekst 18">
            <a:extLst>
              <a:ext uri="{FF2B5EF4-FFF2-40B4-BE49-F238E27FC236}">
                <a16:creationId xmlns:a16="http://schemas.microsoft.com/office/drawing/2014/main" id="{3212B641-8EA6-49DC-BD83-E88D3B391BD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0" name="Plassholder for tekst 19">
            <a:extLst>
              <a:ext uri="{FF2B5EF4-FFF2-40B4-BE49-F238E27FC236}">
                <a16:creationId xmlns:a16="http://schemas.microsoft.com/office/drawing/2014/main" id="{DB9C2B3F-8F02-4EA5-BFC4-ACE24FE38979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1" name="Plassholder for tekst 20">
            <a:extLst>
              <a:ext uri="{FF2B5EF4-FFF2-40B4-BE49-F238E27FC236}">
                <a16:creationId xmlns:a16="http://schemas.microsoft.com/office/drawing/2014/main" id="{980C613A-4C1F-46B8-ACC5-726ACF0F96C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2" name="Plassholder for tekst 21">
            <a:extLst>
              <a:ext uri="{FF2B5EF4-FFF2-40B4-BE49-F238E27FC236}">
                <a16:creationId xmlns:a16="http://schemas.microsoft.com/office/drawing/2014/main" id="{DB9EE061-7885-4967-B6AF-1A37B747CCCB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3" name="Plassholder for tekst 22">
            <a:extLst>
              <a:ext uri="{FF2B5EF4-FFF2-40B4-BE49-F238E27FC236}">
                <a16:creationId xmlns:a16="http://schemas.microsoft.com/office/drawing/2014/main" id="{92CDC3C4-B728-41DA-94A6-67CC2B04BFE4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4" name="Plassholder for bilde 23">
            <a:extLst>
              <a:ext uri="{FF2B5EF4-FFF2-40B4-BE49-F238E27FC236}">
                <a16:creationId xmlns:a16="http://schemas.microsoft.com/office/drawing/2014/main" id="{5C3450C1-A224-4065-B783-9E40C457A511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/>
      </p:sp>
      <p:sp>
        <p:nvSpPr>
          <p:cNvPr id="25" name="Plassholder for tekst 24">
            <a:extLst>
              <a:ext uri="{FF2B5EF4-FFF2-40B4-BE49-F238E27FC236}">
                <a16:creationId xmlns:a16="http://schemas.microsoft.com/office/drawing/2014/main" id="{6E94948B-173D-4D50-BC57-898DEDE274B2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6" name="Plassholder for tekst 25">
            <a:extLst>
              <a:ext uri="{FF2B5EF4-FFF2-40B4-BE49-F238E27FC236}">
                <a16:creationId xmlns:a16="http://schemas.microsoft.com/office/drawing/2014/main" id="{D52AAF38-37DC-4154-843B-BDC77B13FCA2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7" name="Plassholder for tekst 26">
            <a:extLst>
              <a:ext uri="{FF2B5EF4-FFF2-40B4-BE49-F238E27FC236}">
                <a16:creationId xmlns:a16="http://schemas.microsoft.com/office/drawing/2014/main" id="{DCD11C72-E1F7-4136-B87F-C1D9C0A3E4C8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8" name="Plassholder for tekst 27">
            <a:extLst>
              <a:ext uri="{FF2B5EF4-FFF2-40B4-BE49-F238E27FC236}">
                <a16:creationId xmlns:a16="http://schemas.microsoft.com/office/drawing/2014/main" id="{59FC04AC-D87B-48D4-AFB8-7F6B6923C739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9" name="Plassholder for tekst 28">
            <a:extLst>
              <a:ext uri="{FF2B5EF4-FFF2-40B4-BE49-F238E27FC236}">
                <a16:creationId xmlns:a16="http://schemas.microsoft.com/office/drawing/2014/main" id="{0C1E5FA1-972F-4D30-97F8-A206945E3FAF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0" name="Plassholder for tekst 29">
            <a:extLst>
              <a:ext uri="{FF2B5EF4-FFF2-40B4-BE49-F238E27FC236}">
                <a16:creationId xmlns:a16="http://schemas.microsoft.com/office/drawing/2014/main" id="{1FBAEC46-A2F3-4623-869F-01ABB702FC01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1" name="Plassholder for tekst 30">
            <a:extLst>
              <a:ext uri="{FF2B5EF4-FFF2-40B4-BE49-F238E27FC236}">
                <a16:creationId xmlns:a16="http://schemas.microsoft.com/office/drawing/2014/main" id="{31DEC1C2-B559-4E1E-8818-B4F92FC74FB8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2" name="Plassholder for tekst 31">
            <a:extLst>
              <a:ext uri="{FF2B5EF4-FFF2-40B4-BE49-F238E27FC236}">
                <a16:creationId xmlns:a16="http://schemas.microsoft.com/office/drawing/2014/main" id="{5D9316C4-9F1E-4724-A740-2DA73764EBFA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3" name="Plassholder for tekst 32">
            <a:extLst>
              <a:ext uri="{FF2B5EF4-FFF2-40B4-BE49-F238E27FC236}">
                <a16:creationId xmlns:a16="http://schemas.microsoft.com/office/drawing/2014/main" id="{07FA499E-30C3-47A9-95B6-0225EC84088C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4" name="Plassholder for tekst 33">
            <a:extLst>
              <a:ext uri="{FF2B5EF4-FFF2-40B4-BE49-F238E27FC236}">
                <a16:creationId xmlns:a16="http://schemas.microsoft.com/office/drawing/2014/main" id="{268C39A7-008B-4E9A-B1BB-A56D93CFBF82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5" name="Plassholder for diagram 34">
            <a:extLst>
              <a:ext uri="{FF2B5EF4-FFF2-40B4-BE49-F238E27FC236}">
                <a16:creationId xmlns:a16="http://schemas.microsoft.com/office/drawing/2014/main" id="{A51077B8-C578-4709-9746-795D4D0F9A61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/>
      </p:sp>
      <p:sp>
        <p:nvSpPr>
          <p:cNvPr id="36" name="Plassholder for bunntekst 35">
            <a:extLst>
              <a:ext uri="{FF2B5EF4-FFF2-40B4-BE49-F238E27FC236}">
                <a16:creationId xmlns:a16="http://schemas.microsoft.com/office/drawing/2014/main" id="{771902DA-3B4A-4CA7-AE2A-2149836E824C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</p:spTree>
    <p:extLst>
      <p:ext uri="{BB962C8B-B14F-4D97-AF65-F5344CB8AC3E}">
        <p14:creationId xmlns:p14="http://schemas.microsoft.com/office/powerpoint/2010/main" val="3227860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OR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B2F89"/>
      </a:accent1>
      <a:accent2>
        <a:srgbClr val="85C079"/>
      </a:accent2>
      <a:accent3>
        <a:srgbClr val="3DA8B1"/>
      </a:accent3>
      <a:accent4>
        <a:srgbClr val="EFC100"/>
      </a:accent4>
      <a:accent5>
        <a:srgbClr val="231E50"/>
      </a:accent5>
      <a:accent6>
        <a:srgbClr val="E14F52"/>
      </a:accent6>
      <a:hlink>
        <a:srgbClr val="0563C1"/>
      </a:hlink>
      <a:folHlink>
        <a:srgbClr val="954F72"/>
      </a:folHlink>
    </a:clrScheme>
    <a:fontScheme name="NOR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CE_PPT_liggende.potx" id="{F10D4D62-AC14-4DB3-A3A2-59BACEE91A28}" vid="{791898D9-4476-4093-82E9-CFD29C3006F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</TotalTime>
  <Words>2</Words>
  <Application>Microsoft Office PowerPoint</Application>
  <PresentationFormat>Egendefinert</PresentationFormat>
  <Paragraphs>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Jon Ellingsen</dc:creator>
  <cp:lastModifiedBy>Jon Ellingsen</cp:lastModifiedBy>
  <cp:revision>20</cp:revision>
  <dcterms:created xsi:type="dcterms:W3CDTF">2018-09-11T07:20:01Z</dcterms:created>
  <dcterms:modified xsi:type="dcterms:W3CDTF">2018-09-12T06:27:19Z</dcterms:modified>
</cp:coreProperties>
</file>