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30272038" cy="2138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4F6"/>
    <a:srgbClr val="18A8B0"/>
    <a:srgbClr val="45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7" autoAdjust="0"/>
    <p:restoredTop sz="94660"/>
  </p:normalViewPr>
  <p:slideViewPr>
    <p:cSldViewPr snapToGrid="0">
      <p:cViewPr varScale="1">
        <p:scale>
          <a:sx n="42" d="100"/>
          <a:sy n="4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99E68-3D44-434C-B3B4-6D6CF98E212C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A9177-D9D5-450E-9EFD-CBEC320642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455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9" name="Bilde 48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F9C9BBEA-D367-42CC-B9E4-5DCE8BC149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0008"/>
            <a:ext cx="3250699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8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3" y="1402715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3" y="5435600"/>
            <a:ext cx="5491378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CDEB54D-AD7D-4A16-B003-16A83A7E47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413" y="1012858"/>
            <a:ext cx="4968250" cy="116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0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287C5A93-94BA-4A7B-8D34-E5D1E7A4B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5553" y="1012858"/>
            <a:ext cx="5036830" cy="11658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18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9657188" cy="95103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4B8998-9027-42F2-BD12-E6EBCBF80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311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D03E09D6-535C-4FC7-9E9B-1FB7BD7EF6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310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CAEA6046-1F74-4999-85C6-EF54FE3147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10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5" name="Plassholder for tekst 7">
            <a:extLst>
              <a:ext uri="{FF2B5EF4-FFF2-40B4-BE49-F238E27FC236}">
                <a16:creationId xmlns:a16="http://schemas.microsoft.com/office/drawing/2014/main" id="{6CA7FF43-883A-461E-8BC8-60ED111A27E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218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6" name="Plassholder for tekst 7">
            <a:extLst>
              <a:ext uri="{FF2B5EF4-FFF2-40B4-BE49-F238E27FC236}">
                <a16:creationId xmlns:a16="http://schemas.microsoft.com/office/drawing/2014/main" id="{9AA82DFC-DC20-4C99-B89C-144ECFCEB4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0218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17" name="Plassholder for tekst 7">
            <a:extLst>
              <a:ext uri="{FF2B5EF4-FFF2-40B4-BE49-F238E27FC236}">
                <a16:creationId xmlns:a16="http://schemas.microsoft.com/office/drawing/2014/main" id="{E25641B3-505C-4ABF-AA21-C9A32DF691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0218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18" name="Plassholder for tekst 7">
            <a:extLst>
              <a:ext uri="{FF2B5EF4-FFF2-40B4-BE49-F238E27FC236}">
                <a16:creationId xmlns:a16="http://schemas.microsoft.com/office/drawing/2014/main" id="{C6B04ABB-2380-4E27-B1A5-981C1FCBB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38663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19" name="Plassholder for tekst 7">
            <a:extLst>
              <a:ext uri="{FF2B5EF4-FFF2-40B4-BE49-F238E27FC236}">
                <a16:creationId xmlns:a16="http://schemas.microsoft.com/office/drawing/2014/main" id="{46A5AF12-93CE-4155-9D98-206432965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38655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0" name="Plassholder for tekst 7">
            <a:extLst>
              <a:ext uri="{FF2B5EF4-FFF2-40B4-BE49-F238E27FC236}">
                <a16:creationId xmlns:a16="http://schemas.microsoft.com/office/drawing/2014/main" id="{CC1FD7D9-A91C-447A-A902-189B5BD3D2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38655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1" name="Plassholder for tekst 7">
            <a:extLst>
              <a:ext uri="{FF2B5EF4-FFF2-40B4-BE49-F238E27FC236}">
                <a16:creationId xmlns:a16="http://schemas.microsoft.com/office/drawing/2014/main" id="{A776B8E9-83CF-466E-849E-CDD43326A8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75130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7">
            <a:extLst>
              <a:ext uri="{FF2B5EF4-FFF2-40B4-BE49-F238E27FC236}">
                <a16:creationId xmlns:a16="http://schemas.microsoft.com/office/drawing/2014/main" id="{D690955A-0BE9-4B5F-9B52-2E083D24C2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875122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7">
            <a:extLst>
              <a:ext uri="{FF2B5EF4-FFF2-40B4-BE49-F238E27FC236}">
                <a16:creationId xmlns:a16="http://schemas.microsoft.com/office/drawing/2014/main" id="{A35333B0-8E57-404C-9AFE-6B14A6331B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75122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0" name="Plassholder for tekst 7">
            <a:extLst>
              <a:ext uri="{FF2B5EF4-FFF2-40B4-BE49-F238E27FC236}">
                <a16:creationId xmlns:a16="http://schemas.microsoft.com/office/drawing/2014/main" id="{C2EBD030-7FB3-4744-B67C-95A369F4DAE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902668" y="180658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1" name="Plassholder for tekst 7">
            <a:extLst>
              <a:ext uri="{FF2B5EF4-FFF2-40B4-BE49-F238E27FC236}">
                <a16:creationId xmlns:a16="http://schemas.microsoft.com/office/drawing/2014/main" id="{183FC4D7-E5AE-4D56-A377-A6657416270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902660" y="2125679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2" name="Plassholder for tekst 7">
            <a:extLst>
              <a:ext uri="{FF2B5EF4-FFF2-40B4-BE49-F238E27FC236}">
                <a16:creationId xmlns:a16="http://schemas.microsoft.com/office/drawing/2014/main" id="{FD60775F-2706-44A0-A146-CDFFA7272D1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902660" y="2463820"/>
            <a:ext cx="3527425" cy="397032"/>
          </a:xfrm>
        </p:spPr>
        <p:txBody>
          <a:bodyPr>
            <a:spAutoFit/>
          </a:bodyPr>
          <a:lstStyle>
            <a:lvl1pPr marL="0" indent="0">
              <a:buNone/>
              <a:defRPr sz="2200" b="0" i="1"/>
            </a:lvl1pPr>
            <a:lvl2pPr marL="1425458" indent="0">
              <a:buNone/>
              <a:defRPr/>
            </a:lvl2pPr>
            <a:lvl3pPr marL="2850916" indent="0">
              <a:buNone/>
              <a:defRPr/>
            </a:lvl3pPr>
            <a:lvl4pPr marL="4276375" indent="0">
              <a:buNone/>
              <a:defRPr/>
            </a:lvl4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EB3245EE-F80E-4BC7-BA1D-9AB9F866ED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425E8F7E-4BDD-4A86-A919-F9C0E24FB93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128413" y="3644900"/>
            <a:ext cx="5250374" cy="8272463"/>
          </a:xfrm>
          <a:solidFill>
            <a:srgbClr val="E7F4F6"/>
          </a:solidFill>
        </p:spPr>
        <p:txBody>
          <a:bodyPr lIns="360000" tIns="990000" rIns="396000"/>
          <a:lstStyle>
            <a:lvl1pPr marL="252000" indent="-25200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7" name="Plassholder for tekst 36">
            <a:extLst>
              <a:ext uri="{FF2B5EF4-FFF2-40B4-BE49-F238E27FC236}">
                <a16:creationId xmlns:a16="http://schemas.microsoft.com/office/drawing/2014/main" id="{43A6B6E5-DF6A-4308-ABED-8CB46018A9C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444960" y="3946384"/>
            <a:ext cx="4549140" cy="47827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25" name="Plassholder for tekst 34">
            <a:extLst>
              <a:ext uri="{FF2B5EF4-FFF2-40B4-BE49-F238E27FC236}">
                <a16:creationId xmlns:a16="http://schemas.microsoft.com/office/drawing/2014/main" id="{D0B49F48-8CBC-4824-A217-4E171929DFE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8268950" y="13587413"/>
            <a:ext cx="5337810" cy="4960203"/>
          </a:xfrm>
          <a:solidFill>
            <a:srgbClr val="452D87"/>
          </a:solidFill>
        </p:spPr>
        <p:txBody>
          <a:bodyPr lIns="432000" tIns="990000" rIns="396000"/>
          <a:lstStyle>
            <a:lvl1pPr marL="0" indent="0">
              <a:lnSpc>
                <a:spcPct val="11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6" name="Plassholder for tekst 36">
            <a:extLst>
              <a:ext uri="{FF2B5EF4-FFF2-40B4-BE49-F238E27FC236}">
                <a16:creationId xmlns:a16="http://schemas.microsoft.com/office/drawing/2014/main" id="{BDDB58CB-99F7-456C-A37A-7C2F119EE3A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612292" y="13903843"/>
            <a:ext cx="4549140" cy="478272"/>
          </a:xfrm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27" name="Plassholder for tekst 34">
            <a:extLst>
              <a:ext uri="{FF2B5EF4-FFF2-40B4-BE49-F238E27FC236}">
                <a16:creationId xmlns:a16="http://schemas.microsoft.com/office/drawing/2014/main" id="{B18496A9-DABE-4662-AC29-AFA4E9C81DB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4004434" y="13913865"/>
            <a:ext cx="5337810" cy="463375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8" name="Plassholder for tekst 36">
            <a:extLst>
              <a:ext uri="{FF2B5EF4-FFF2-40B4-BE49-F238E27FC236}">
                <a16:creationId xmlns:a16="http://schemas.microsoft.com/office/drawing/2014/main" id="{A9AC2770-0CE0-43E8-9BA4-A6B0F910633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023926" y="13480995"/>
            <a:ext cx="5337810" cy="47827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6B49E1BC-4D7F-4E50-A576-7F6B0EE92B5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2477135" y="3644900"/>
            <a:ext cx="11128990" cy="826135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E7B0951C-D07E-4959-9B07-5FE663BFA70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2401550" y="12105958"/>
            <a:ext cx="11128990" cy="446148"/>
          </a:xfrm>
        </p:spPr>
        <p:txBody>
          <a:bodyPr wrap="square">
            <a:spAutoFit/>
          </a:bodyPr>
          <a:lstStyle>
            <a:lvl1pPr>
              <a:defRPr sz="2200" b="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D4A4EB2-8530-496A-AC8A-428C631F546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73113" y="3506782"/>
            <a:ext cx="5643562" cy="3778250"/>
          </a:xfrm>
        </p:spPr>
        <p:txBody>
          <a:bodyPr/>
          <a:lstStyle>
            <a:lvl1pPr>
              <a:lnSpc>
                <a:spcPct val="10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95577E26-ACC3-4F38-8D5E-A71446AD376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70090" y="14787680"/>
            <a:ext cx="5491378" cy="383247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38" name="Plassholder for tekst 33">
            <a:extLst>
              <a:ext uri="{FF2B5EF4-FFF2-40B4-BE49-F238E27FC236}">
                <a16:creationId xmlns:a16="http://schemas.microsoft.com/office/drawing/2014/main" id="{1BAF0150-D60F-4B32-ACEC-87AD98E5089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379898" y="13463527"/>
            <a:ext cx="5491378" cy="5313423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 err="1"/>
              <a:t>Redger</a:t>
            </a:r>
            <a:r>
              <a:rPr lang="nb-NO" dirty="0"/>
              <a:t> tekststiler i malen </a:t>
            </a:r>
          </a:p>
        </p:txBody>
      </p:sp>
      <p:sp>
        <p:nvSpPr>
          <p:cNvPr id="39" name="Plassholder for tekst 33">
            <a:extLst>
              <a:ext uri="{FF2B5EF4-FFF2-40B4-BE49-F238E27FC236}">
                <a16:creationId xmlns:a16="http://schemas.microsoft.com/office/drawing/2014/main" id="{84592473-3782-429E-8AE9-A4F2006FAF1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72897" y="7256457"/>
            <a:ext cx="5491378" cy="570706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0" name="Plassholder for tekst 33">
            <a:extLst>
              <a:ext uri="{FF2B5EF4-FFF2-40B4-BE49-F238E27FC236}">
                <a16:creationId xmlns:a16="http://schemas.microsoft.com/office/drawing/2014/main" id="{1C6ACDA5-7A14-4B4F-9F54-0CA6E7EA64A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570090" y="3514402"/>
            <a:ext cx="5491378" cy="1629098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1" name="Plassholder for tekst 33">
            <a:extLst>
              <a:ext uri="{FF2B5EF4-FFF2-40B4-BE49-F238E27FC236}">
                <a16:creationId xmlns:a16="http://schemas.microsoft.com/office/drawing/2014/main" id="{BAEEDA2D-F44D-4EF5-8580-2619C4B835F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570090" y="6211153"/>
            <a:ext cx="5491378" cy="7376260"/>
          </a:xfrm>
        </p:spPr>
        <p:txBody>
          <a:bodyPr/>
          <a:lstStyle>
            <a:lvl1pPr>
              <a:defRPr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nb-NO" dirty="0"/>
              <a:t>Rediger tekststiler i malen </a:t>
            </a:r>
          </a:p>
        </p:txBody>
      </p:sp>
      <p:sp>
        <p:nvSpPr>
          <p:cNvPr id="42" name="Plassholder for tekst 41">
            <a:extLst>
              <a:ext uri="{FF2B5EF4-FFF2-40B4-BE49-F238E27FC236}">
                <a16:creationId xmlns:a16="http://schemas.microsoft.com/office/drawing/2014/main" id="{4CFE405F-1B9A-445B-9478-2FDED9C0D6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589712" y="1402715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3" name="Plassholder for tekst 41">
            <a:extLst>
              <a:ext uri="{FF2B5EF4-FFF2-40B4-BE49-F238E27FC236}">
                <a16:creationId xmlns:a16="http://schemas.microsoft.com/office/drawing/2014/main" id="{32EC1F16-1C3A-490D-B915-55FF5749585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589712" y="5435600"/>
            <a:ext cx="5490686" cy="690563"/>
          </a:xfrm>
        </p:spPr>
        <p:txBody>
          <a:bodyPr/>
          <a:lstStyle>
            <a:lvl1pPr>
              <a:defRPr sz="3600" b="1">
                <a:solidFill>
                  <a:srgbClr val="18A8B0"/>
                </a:solidFill>
              </a:defRPr>
            </a:lvl1pPr>
          </a:lstStyle>
          <a:p>
            <a:pPr lvl="0"/>
            <a:r>
              <a:rPr lang="nb-NO" dirty="0"/>
              <a:t>Sub-header</a:t>
            </a:r>
          </a:p>
        </p:txBody>
      </p:sp>
      <p:sp>
        <p:nvSpPr>
          <p:cNvPr id="45" name="Plassholder for tekst 44">
            <a:extLst>
              <a:ext uri="{FF2B5EF4-FFF2-40B4-BE49-F238E27FC236}">
                <a16:creationId xmlns:a16="http://schemas.microsoft.com/office/drawing/2014/main" id="{B5DC7802-B8DD-44BD-AE9C-D1C24748B93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66776" y="13234927"/>
            <a:ext cx="5286374" cy="5313423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  <p:sp>
        <p:nvSpPr>
          <p:cNvPr id="47" name="Plassholder for diagram 46">
            <a:extLst>
              <a:ext uri="{FF2B5EF4-FFF2-40B4-BE49-F238E27FC236}">
                <a16:creationId xmlns:a16="http://schemas.microsoft.com/office/drawing/2014/main" id="{B786AA9B-72EB-44A0-A8CC-BE55CE1E3C49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866775" y="13234927"/>
            <a:ext cx="5286374" cy="531342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8886907-07A0-4607-9C72-595437776B3E}"/>
              </a:ext>
            </a:extLst>
          </p:cNvPr>
          <p:cNvSpPr/>
          <p:nvPr userDrawn="1"/>
        </p:nvSpPr>
        <p:spPr>
          <a:xfrm>
            <a:off x="0" y="1"/>
            <a:ext cx="30272038" cy="3038167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2897" y="596189"/>
            <a:ext cx="17893476" cy="95103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898" y="7259864"/>
            <a:ext cx="5598405" cy="6471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Ro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volor</a:t>
            </a:r>
            <a:r>
              <a:rPr lang="en-US" dirty="0"/>
              <a:t> ate </a:t>
            </a:r>
            <a:r>
              <a:rPr lang="en-US" dirty="0" err="1"/>
              <a:t>doluptas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faccupt</a:t>
            </a:r>
            <a:r>
              <a:rPr lang="en-US" dirty="0"/>
              <a:t> ate-tum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laccus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molorrovid</a:t>
            </a:r>
            <a:r>
              <a:rPr lang="en-US" dirty="0"/>
              <a:t> ma do-</a:t>
            </a:r>
            <a:r>
              <a:rPr lang="en-US" dirty="0" err="1"/>
              <a:t>luptium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dolorem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corro</a:t>
            </a:r>
            <a:r>
              <a:rPr lang="en-US" dirty="0"/>
              <a:t> </a:t>
            </a:r>
            <a:r>
              <a:rPr lang="en-US" dirty="0" err="1"/>
              <a:t>magnati</a:t>
            </a:r>
            <a:r>
              <a:rPr lang="en-US" dirty="0"/>
              <a:t> </a:t>
            </a:r>
            <a:r>
              <a:rPr lang="en-US" dirty="0" err="1"/>
              <a:t>onserit</a:t>
            </a:r>
            <a:r>
              <a:rPr lang="en-US" dirty="0"/>
              <a:t> </a:t>
            </a:r>
            <a:r>
              <a:rPr lang="en-US" dirty="0" err="1"/>
              <a:t>incipis</a:t>
            </a:r>
            <a:r>
              <a:rPr lang="en-US" dirty="0"/>
              <a:t> </a:t>
            </a:r>
            <a:r>
              <a:rPr lang="en-US" dirty="0" err="1"/>
              <a:t>sequunt</a:t>
            </a:r>
            <a:r>
              <a:rPr lang="en-US" dirty="0"/>
              <a:t> alit lam </a:t>
            </a:r>
            <a:r>
              <a:rPr lang="en-US" dirty="0" err="1"/>
              <a:t>faciumq</a:t>
            </a:r>
            <a:r>
              <a:rPr lang="en-US" dirty="0"/>
              <a:t> </a:t>
            </a:r>
            <a:r>
              <a:rPr lang="en-US" dirty="0" err="1"/>
              <a:t>uisitiusapic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dis re </a:t>
            </a:r>
            <a:r>
              <a:rPr lang="en-US" dirty="0" err="1"/>
              <a:t>parchitas</a:t>
            </a:r>
            <a:r>
              <a:rPr lang="en-US" dirty="0"/>
              <a:t> dolor </a:t>
            </a:r>
            <a:r>
              <a:rPr lang="en-US" dirty="0" err="1"/>
              <a:t>arit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re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nonseque</a:t>
            </a:r>
            <a:r>
              <a:rPr lang="en-US" dirty="0"/>
              <a:t> nit </a:t>
            </a:r>
            <a:r>
              <a:rPr lang="en-US" dirty="0" err="1"/>
              <a:t>ut</a:t>
            </a:r>
            <a:r>
              <a:rPr lang="en-US" dirty="0"/>
              <a:t> hi-</a:t>
            </a:r>
            <a:r>
              <a:rPr lang="en-US" dirty="0" err="1"/>
              <a:t>liqui</a:t>
            </a:r>
            <a:r>
              <a:rPr lang="en-US" dirty="0"/>
              <a:t> </a:t>
            </a:r>
            <a:r>
              <a:rPr lang="en-US" dirty="0" err="1"/>
              <a:t>verum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ditasim</a:t>
            </a:r>
            <a:r>
              <a:rPr lang="en-US" dirty="0"/>
              <a:t> </a:t>
            </a:r>
            <a:r>
              <a:rPr lang="en-US" dirty="0" err="1"/>
              <a:t>rehendis</a:t>
            </a:r>
            <a:r>
              <a:rPr lang="en-US" dirty="0"/>
              <a:t> </a:t>
            </a:r>
            <a:r>
              <a:rPr lang="en-US" dirty="0" err="1"/>
              <a:t>denis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</a:t>
            </a:r>
            <a:r>
              <a:rPr lang="en-US" dirty="0" err="1"/>
              <a:t>spernam</a:t>
            </a:r>
            <a:r>
              <a:rPr lang="en-US" dirty="0"/>
              <a:t> </a:t>
            </a:r>
            <a:r>
              <a:rPr lang="en-US" dirty="0" err="1"/>
              <a:t>idusda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err="1"/>
              <a:t>sectur</a:t>
            </a:r>
            <a:r>
              <a:rPr lang="en-US" dirty="0"/>
              <a:t> res et </a:t>
            </a:r>
            <a:r>
              <a:rPr lang="en-US" dirty="0" err="1"/>
              <a:t>omnit</a:t>
            </a:r>
            <a:r>
              <a:rPr lang="en-US" dirty="0"/>
              <a:t>, </a:t>
            </a:r>
            <a:r>
              <a:rPr lang="en-US" dirty="0" err="1"/>
              <a:t>tem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. Ota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eligende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ma </a:t>
            </a:r>
            <a:r>
              <a:rPr lang="en-US" dirty="0" err="1"/>
              <a:t>pratquam</a:t>
            </a:r>
            <a:r>
              <a:rPr lang="en-US" dirty="0"/>
              <a:t> non </a:t>
            </a:r>
            <a:r>
              <a:rPr lang="en-US" dirty="0" err="1"/>
              <a:t>nimin</a:t>
            </a:r>
            <a:r>
              <a:rPr lang="en-US" dirty="0"/>
              <a:t> </a:t>
            </a:r>
            <a:r>
              <a:rPr lang="en-US" dirty="0" err="1"/>
              <a:t>rehenih</a:t>
            </a:r>
            <a:r>
              <a:rPr lang="en-US" dirty="0"/>
              <a:t> </a:t>
            </a:r>
            <a:r>
              <a:rPr lang="en-US" dirty="0" err="1"/>
              <a:t>iliquo</a:t>
            </a:r>
            <a:r>
              <a:rPr lang="en-US" dirty="0"/>
              <a:t> ipsum </a:t>
            </a:r>
            <a:r>
              <a:rPr lang="en-US" dirty="0" err="1"/>
              <a:t>fugiatiur</a:t>
            </a:r>
            <a:r>
              <a:rPr lang="en-US" dirty="0"/>
              <a:t> as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nonsed</a:t>
            </a:r>
            <a:r>
              <a:rPr lang="en-US" dirty="0"/>
              <a:t> es </a:t>
            </a:r>
            <a:r>
              <a:rPr lang="en-US" dirty="0" err="1"/>
              <a:t>nosam</a:t>
            </a:r>
            <a:r>
              <a:rPr lang="en-US" dirty="0"/>
              <a:t> nus con re </a:t>
            </a:r>
            <a:r>
              <a:rPr lang="en-US" dirty="0" err="1"/>
              <a:t>odia</a:t>
            </a:r>
            <a:r>
              <a:rPr lang="en-US" dirty="0"/>
              <a:t> </a:t>
            </a:r>
            <a:r>
              <a:rPr lang="en-US" dirty="0" err="1"/>
              <a:t>cor</a:t>
            </a:r>
            <a:r>
              <a:rPr lang="en-US" dirty="0"/>
              <a:t> a </a:t>
            </a:r>
            <a:r>
              <a:rPr lang="en-US" dirty="0" err="1"/>
              <a:t>poratem</a:t>
            </a:r>
            <a:r>
              <a:rPr lang="en-US" dirty="0"/>
              <a:t> </a:t>
            </a:r>
            <a:r>
              <a:rPr lang="en-US" dirty="0" err="1"/>
              <a:t>facesci</a:t>
            </a:r>
            <a:r>
              <a:rPr lang="en-US" dirty="0"/>
              <a:t> </a:t>
            </a:r>
            <a:r>
              <a:rPr lang="en-US" dirty="0" err="1"/>
              <a:t>untiata</a:t>
            </a:r>
            <a:r>
              <a:rPr lang="en-US" dirty="0"/>
              <a:t> num </a:t>
            </a:r>
            <a:r>
              <a:rPr lang="en-US" dirty="0" err="1"/>
              <a:t>serae</a:t>
            </a:r>
            <a:r>
              <a:rPr lang="en-US" dirty="0"/>
              <a:t> </a:t>
            </a:r>
            <a:r>
              <a:rPr lang="en-US" dirty="0" err="1"/>
              <a:t>volorpore</a:t>
            </a:r>
            <a:r>
              <a:rPr lang="en-US" dirty="0"/>
              <a:t>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quaes</a:t>
            </a:r>
            <a:r>
              <a:rPr lang="en-US" dirty="0"/>
              <a:t> </a:t>
            </a:r>
            <a:r>
              <a:rPr lang="en-US" dirty="0" err="1"/>
              <a:t>sequides</a:t>
            </a: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2897" y="20228896"/>
            <a:ext cx="19471529" cy="43088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200" b="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0A4ACC7-E15F-4F2A-95A9-EE3636D7CCD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80" y="19162205"/>
            <a:ext cx="2855067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4" r:id="rId4"/>
  </p:sldLayoutIdLst>
  <p:hf sldNum="0" hdr="0" dt="0"/>
  <p:txStyles>
    <p:titleStyle>
      <a:lvl1pPr algn="l" defTabSz="2850916" rtl="0" eaLnBrk="1" latinLnBrk="0" hangingPunct="1">
        <a:lnSpc>
          <a:spcPct val="90000"/>
        </a:lnSpc>
        <a:spcBef>
          <a:spcPct val="0"/>
        </a:spcBef>
        <a:buNone/>
        <a:defRPr sz="6200" b="1" kern="1200">
          <a:solidFill>
            <a:srgbClr val="452D87"/>
          </a:solidFill>
          <a:latin typeface="+mj-lt"/>
          <a:ea typeface="+mj-ea"/>
          <a:cs typeface="+mj-cs"/>
        </a:defRPr>
      </a:lvl1pPr>
    </p:titleStyle>
    <p:bodyStyle>
      <a:lvl1pPr marL="0" indent="0" algn="l" defTabSz="2850916" rtl="0" eaLnBrk="1" latinLnBrk="0" hangingPunct="1">
        <a:lnSpc>
          <a:spcPct val="111000"/>
        </a:lnSpc>
        <a:spcBef>
          <a:spcPts val="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138187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645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104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6414562" indent="-712729" algn="l" defTabSz="2850916" rtl="0" eaLnBrk="1" latinLnBrk="0" hangingPunct="1">
        <a:lnSpc>
          <a:spcPct val="11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840020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9265478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10690936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2116394" indent="-712729" algn="l" defTabSz="2850916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1pPr>
      <a:lvl2pPr marL="1425458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850916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3pPr>
      <a:lvl4pPr marL="4276374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4pPr>
      <a:lvl5pPr marL="5701833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5pPr>
      <a:lvl6pPr marL="7127291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6pPr>
      <a:lvl7pPr marL="8552749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7pPr>
      <a:lvl8pPr marL="9978207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8pPr>
      <a:lvl9pPr marL="11403665" algn="l" defTabSz="2850916" rtl="0" eaLnBrk="1" latinLnBrk="0" hangingPunct="1">
        <a:defRPr sz="5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CDA07B-2FE1-40DA-B6D9-F60EF05E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115FFD-8CD1-456C-9F81-0D6628D3FC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DBCBA1A-D943-4183-AFC9-AB9395142F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EA604DC-58A7-42FA-8386-CED8DCBB25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40EA9F0F-544E-4DF4-853F-5C8F4DF1B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4DCD8466-A96D-42D2-B9E3-E0D08B2BF6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8C0F68B1-A156-4F45-814E-9809BFED45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A0CC729D-63DD-48BB-81C9-F71205ACED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4B461E01-81E6-4E71-B741-10DED223A5A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A17B70F-117F-4D75-8754-1D2A8AC7C00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B882F1C3-2D46-400F-A851-EFA383852E3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71755BCF-DD48-493B-91DF-F54F05814FB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A806DE96-E3F4-4E19-B530-91A1B73E805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A970C155-2187-44DB-9C35-629FCD6C63D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5206FE32-E07E-47F3-A9BE-6C2EC3F4D7A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5F19539B-7154-4B74-B5B5-A7C673E8B45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5E26B20C-4293-47A0-90AF-FFA5B568879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916E9E52-8C1D-4812-B2CA-AA503729A82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E07EC953-F3EB-42FF-A19F-B30803D7B3A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A21733EE-2DBA-40BD-9651-8A53885B475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032DFE6F-067D-4756-BC72-CDB4A847A98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3236FA02-01DC-444F-ABF8-E28FA27EB59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1721F2C7-42A1-4D5A-992D-A4A9A8BD4F0B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97C5FF12-9212-4DD1-B5A8-B63DD412BD0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A4F927EB-A466-40BA-AC39-70C3B7E4200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84A7DFC8-1D71-4243-81CF-F2DEFA6D548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CED1FF7C-06A0-44C6-B5D5-A78A9DED42C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B2E66B97-7EE8-4B52-999E-BCCFFCF2664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3312BEA0-5DAA-478E-8D27-0A028CDEB06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128E6F50-55F9-4D5F-B2FD-E312DDF285B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DBA5EEC5-C502-4E98-B2FB-1B557C22B70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tekst 32">
            <a:extLst>
              <a:ext uri="{FF2B5EF4-FFF2-40B4-BE49-F238E27FC236}">
                <a16:creationId xmlns:a16="http://schemas.microsoft.com/office/drawing/2014/main" id="{7611A255-6E07-40F9-A8AA-21689416FF6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4" name="Plassholder for tekst 33">
            <a:extLst>
              <a:ext uri="{FF2B5EF4-FFF2-40B4-BE49-F238E27FC236}">
                <a16:creationId xmlns:a16="http://schemas.microsoft.com/office/drawing/2014/main" id="{4F8EC86C-945F-4716-9B5F-0F042FEC96C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5" name="Plassholder for diagram 34">
            <a:extLst>
              <a:ext uri="{FF2B5EF4-FFF2-40B4-BE49-F238E27FC236}">
                <a16:creationId xmlns:a16="http://schemas.microsoft.com/office/drawing/2014/main" id="{3F2015B6-83A0-41F5-9577-2CFC31A1E923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36" name="Plassholder for bunntekst 35">
            <a:extLst>
              <a:ext uri="{FF2B5EF4-FFF2-40B4-BE49-F238E27FC236}">
                <a16:creationId xmlns:a16="http://schemas.microsoft.com/office/drawing/2014/main" id="{7BF1BAF5-6D73-404C-9759-79D6C432FD6D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2977379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liggende.potx" id="{F10D4D62-AC14-4DB3-A3A2-59BACEE91A28}" vid="{791898D9-4476-4093-82E9-CFD29C3006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20</cp:revision>
  <dcterms:created xsi:type="dcterms:W3CDTF">2018-09-11T07:20:01Z</dcterms:created>
  <dcterms:modified xsi:type="dcterms:W3CDTF">2018-09-12T06:26:25Z</dcterms:modified>
</cp:coreProperties>
</file>