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30272038" cy="213820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F4F6"/>
    <a:srgbClr val="18A8B0"/>
    <a:srgbClr val="452D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717" autoAdjust="0"/>
    <p:restoredTop sz="94660"/>
  </p:normalViewPr>
  <p:slideViewPr>
    <p:cSldViewPr snapToGrid="0">
      <p:cViewPr varScale="1">
        <p:scale>
          <a:sx n="42" d="100"/>
          <a:sy n="42" d="100"/>
        </p:scale>
        <p:origin x="13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B99E68-3D44-434C-B3B4-6D6CF98E212C}" type="datetimeFigureOut">
              <a:rPr lang="nb-NO" smtClean="0"/>
              <a:t>12.09.2018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244600" y="1143000"/>
            <a:ext cx="4368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2A9177-D9D5-450E-9EFD-CBEC3206428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84556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E - Allmennmedisinsk forskningsenh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897" y="596189"/>
            <a:ext cx="19657188" cy="951030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C44B8998-9027-42F2-BD12-E6EBCBF8093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73113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9" name="Plassholder for tekst 7">
            <a:extLst>
              <a:ext uri="{FF2B5EF4-FFF2-40B4-BE49-F238E27FC236}">
                <a16:creationId xmlns:a16="http://schemas.microsoft.com/office/drawing/2014/main" id="{D03E09D6-535C-4FC7-9E9B-1FB7BD7EF67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73105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11" name="Plassholder for tekst 7">
            <a:extLst>
              <a:ext uri="{FF2B5EF4-FFF2-40B4-BE49-F238E27FC236}">
                <a16:creationId xmlns:a16="http://schemas.microsoft.com/office/drawing/2014/main" id="{CAEA6046-1F74-4999-85C6-EF54FE3147D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73105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15" name="Plassholder for tekst 7">
            <a:extLst>
              <a:ext uri="{FF2B5EF4-FFF2-40B4-BE49-F238E27FC236}">
                <a16:creationId xmlns:a16="http://schemas.microsoft.com/office/drawing/2014/main" id="{6CA7FF43-883A-461E-8BC8-60ED111A27E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802188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16" name="Plassholder for tekst 7">
            <a:extLst>
              <a:ext uri="{FF2B5EF4-FFF2-40B4-BE49-F238E27FC236}">
                <a16:creationId xmlns:a16="http://schemas.microsoft.com/office/drawing/2014/main" id="{9AA82DFC-DC20-4C99-B89C-144ECFCEB42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802180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17" name="Plassholder for tekst 7">
            <a:extLst>
              <a:ext uri="{FF2B5EF4-FFF2-40B4-BE49-F238E27FC236}">
                <a16:creationId xmlns:a16="http://schemas.microsoft.com/office/drawing/2014/main" id="{E25641B3-505C-4ABF-AA21-C9A32DF6918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802180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18" name="Plassholder for tekst 7">
            <a:extLst>
              <a:ext uri="{FF2B5EF4-FFF2-40B4-BE49-F238E27FC236}">
                <a16:creationId xmlns:a16="http://schemas.microsoft.com/office/drawing/2014/main" id="{C6B04ABB-2380-4E27-B1A5-981C1FCBB81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838663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19" name="Plassholder for tekst 7">
            <a:extLst>
              <a:ext uri="{FF2B5EF4-FFF2-40B4-BE49-F238E27FC236}">
                <a16:creationId xmlns:a16="http://schemas.microsoft.com/office/drawing/2014/main" id="{46A5AF12-93CE-4155-9D98-2064329655F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838655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0" name="Plassholder for tekst 7">
            <a:extLst>
              <a:ext uri="{FF2B5EF4-FFF2-40B4-BE49-F238E27FC236}">
                <a16:creationId xmlns:a16="http://schemas.microsoft.com/office/drawing/2014/main" id="{CC1FD7D9-A91C-447A-A902-189B5BD3D2D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838655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21" name="Plassholder for tekst 7">
            <a:extLst>
              <a:ext uri="{FF2B5EF4-FFF2-40B4-BE49-F238E27FC236}">
                <a16:creationId xmlns:a16="http://schemas.microsoft.com/office/drawing/2014/main" id="{A776B8E9-83CF-466E-849E-CDD43326A8F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2875130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2" name="Plassholder for tekst 7">
            <a:extLst>
              <a:ext uri="{FF2B5EF4-FFF2-40B4-BE49-F238E27FC236}">
                <a16:creationId xmlns:a16="http://schemas.microsoft.com/office/drawing/2014/main" id="{D690955A-0BE9-4B5F-9B52-2E083D24C2F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2875122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3" name="Plassholder for tekst 7">
            <a:extLst>
              <a:ext uri="{FF2B5EF4-FFF2-40B4-BE49-F238E27FC236}">
                <a16:creationId xmlns:a16="http://schemas.microsoft.com/office/drawing/2014/main" id="{A35333B0-8E57-404C-9AFE-6B14A6331B7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2875122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0" name="Plassholder for tekst 7">
            <a:extLst>
              <a:ext uri="{FF2B5EF4-FFF2-40B4-BE49-F238E27FC236}">
                <a16:creationId xmlns:a16="http://schemas.microsoft.com/office/drawing/2014/main" id="{C2EBD030-7FB3-4744-B67C-95A369F4DAE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6902668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31" name="Plassholder for tekst 7">
            <a:extLst>
              <a:ext uri="{FF2B5EF4-FFF2-40B4-BE49-F238E27FC236}">
                <a16:creationId xmlns:a16="http://schemas.microsoft.com/office/drawing/2014/main" id="{183FC4D7-E5AE-4D56-A377-A6657416270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6902660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32" name="Plassholder for tekst 7">
            <a:extLst>
              <a:ext uri="{FF2B5EF4-FFF2-40B4-BE49-F238E27FC236}">
                <a16:creationId xmlns:a16="http://schemas.microsoft.com/office/drawing/2014/main" id="{FD60775F-2706-44A0-A146-CDFFA7272D1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6902660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3" name="Plassholder for bunntekst 32">
            <a:extLst>
              <a:ext uri="{FF2B5EF4-FFF2-40B4-BE49-F238E27FC236}">
                <a16:creationId xmlns:a16="http://schemas.microsoft.com/office/drawing/2014/main" id="{EB3245EE-F80E-4BC7-BA1D-9AB9F866EDFE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r>
              <a:rPr lang="nb-NO"/>
              <a:t>Collaborating partners</a:t>
            </a:r>
          </a:p>
        </p:txBody>
      </p:sp>
      <p:sp>
        <p:nvSpPr>
          <p:cNvPr id="35" name="Plassholder for tekst 34">
            <a:extLst>
              <a:ext uri="{FF2B5EF4-FFF2-40B4-BE49-F238E27FC236}">
                <a16:creationId xmlns:a16="http://schemas.microsoft.com/office/drawing/2014/main" id="{425E8F7E-4BDD-4A86-A919-F9C0E24FB938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24128413" y="3644900"/>
            <a:ext cx="5250374" cy="8272463"/>
          </a:xfrm>
          <a:solidFill>
            <a:srgbClr val="E7F4F6"/>
          </a:solidFill>
        </p:spPr>
        <p:txBody>
          <a:bodyPr lIns="360000" tIns="990000" rIns="396000"/>
          <a:lstStyle>
            <a:lvl1pPr marL="252000" indent="-252000">
              <a:lnSpc>
                <a:spcPct val="110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Char char="•"/>
              <a:defRPr sz="24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37" name="Plassholder for tekst 36">
            <a:extLst>
              <a:ext uri="{FF2B5EF4-FFF2-40B4-BE49-F238E27FC236}">
                <a16:creationId xmlns:a16="http://schemas.microsoft.com/office/drawing/2014/main" id="{43A6B6E5-DF6A-4308-ABED-8CB46018A9C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4444960" y="3946384"/>
            <a:ext cx="4549140" cy="47827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rgbClr val="452D87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 err="1"/>
              <a:t>Infobox</a:t>
            </a:r>
            <a:r>
              <a:rPr lang="nb-NO" dirty="0"/>
              <a:t> header</a:t>
            </a:r>
          </a:p>
        </p:txBody>
      </p:sp>
      <p:sp>
        <p:nvSpPr>
          <p:cNvPr id="25" name="Plassholder for tekst 34">
            <a:extLst>
              <a:ext uri="{FF2B5EF4-FFF2-40B4-BE49-F238E27FC236}">
                <a16:creationId xmlns:a16="http://schemas.microsoft.com/office/drawing/2014/main" id="{D0B49F48-8CBC-4824-A217-4E171929DFEB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18268950" y="13587413"/>
            <a:ext cx="5337810" cy="4960203"/>
          </a:xfrm>
          <a:solidFill>
            <a:srgbClr val="452D87"/>
          </a:solidFill>
        </p:spPr>
        <p:txBody>
          <a:bodyPr lIns="432000" tIns="990000" rIns="396000"/>
          <a:lstStyle>
            <a:lvl1pPr marL="0" indent="0">
              <a:lnSpc>
                <a:spcPct val="110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None/>
              <a:defRPr sz="2400" b="0">
                <a:solidFill>
                  <a:schemeClr val="bg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26" name="Plassholder for tekst 36">
            <a:extLst>
              <a:ext uri="{FF2B5EF4-FFF2-40B4-BE49-F238E27FC236}">
                <a16:creationId xmlns:a16="http://schemas.microsoft.com/office/drawing/2014/main" id="{BDDB58CB-99F7-456C-A37A-7C2F119EE3A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8612292" y="13903843"/>
            <a:ext cx="4549140" cy="478272"/>
          </a:xfrm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/>
              <a:t>Heading</a:t>
            </a:r>
          </a:p>
        </p:txBody>
      </p:sp>
      <p:sp>
        <p:nvSpPr>
          <p:cNvPr id="27" name="Plassholder for tekst 34">
            <a:extLst>
              <a:ext uri="{FF2B5EF4-FFF2-40B4-BE49-F238E27FC236}">
                <a16:creationId xmlns:a16="http://schemas.microsoft.com/office/drawing/2014/main" id="{B18496A9-DABE-4662-AC29-AFA4E9C81DBC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24004434" y="13913865"/>
            <a:ext cx="5337810" cy="4633751"/>
          </a:xfrm>
          <a:noFill/>
        </p:spPr>
        <p:txBody>
          <a:bodyPr lIns="90000" tIns="46800" rIns="90000"/>
          <a:lstStyle>
            <a:lvl1pPr marL="0" indent="0">
              <a:lnSpc>
                <a:spcPct val="108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28" name="Plassholder for tekst 36">
            <a:extLst>
              <a:ext uri="{FF2B5EF4-FFF2-40B4-BE49-F238E27FC236}">
                <a16:creationId xmlns:a16="http://schemas.microsoft.com/office/drawing/2014/main" id="{A9AC2770-0CE0-43E8-9BA4-A6B0F9106339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24023926" y="13480995"/>
            <a:ext cx="5337810" cy="478272"/>
          </a:xfrm>
        </p:spPr>
        <p:txBody>
          <a:bodyPr wrap="square">
            <a:spAutoFit/>
          </a:bodyPr>
          <a:lstStyle>
            <a:lvl1pPr>
              <a:defRPr sz="2400" b="0" cap="small" spc="280" baseline="0">
                <a:solidFill>
                  <a:schemeClr val="tx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cap="small" baseline="0" dirty="0"/>
              <a:t>Heading</a:t>
            </a:r>
            <a:endParaRPr lang="nb-NO" dirty="0"/>
          </a:p>
        </p:txBody>
      </p:sp>
      <p:sp>
        <p:nvSpPr>
          <p:cNvPr id="7" name="Plassholder for bilde 6">
            <a:extLst>
              <a:ext uri="{FF2B5EF4-FFF2-40B4-BE49-F238E27FC236}">
                <a16:creationId xmlns:a16="http://schemas.microsoft.com/office/drawing/2014/main" id="{6B49E1BC-4D7F-4E50-A576-7F6B0EE92B5A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12477135" y="3644900"/>
            <a:ext cx="11128990" cy="826135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b-NO"/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E7B0951C-D07E-4959-9B07-5FE663BFA70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2401550" y="12105958"/>
            <a:ext cx="11128990" cy="446148"/>
          </a:xfrm>
        </p:spPr>
        <p:txBody>
          <a:bodyPr wrap="square">
            <a:spAutoFit/>
          </a:bodyPr>
          <a:lstStyle>
            <a:lvl1pPr>
              <a:defRPr sz="2200" b="0" i="1"/>
            </a:lvl1pPr>
          </a:lstStyle>
          <a:p>
            <a:pPr lvl="0"/>
            <a:r>
              <a:rPr lang="nb-NO" dirty="0" err="1"/>
              <a:t>Caption</a:t>
            </a:r>
            <a:endParaRPr lang="nb-NO" dirty="0"/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CD4A4EB2-8530-496A-AC8A-428C631F5467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73113" y="3506782"/>
            <a:ext cx="5643562" cy="3778250"/>
          </a:xfrm>
        </p:spPr>
        <p:txBody>
          <a:bodyPr/>
          <a:lstStyle>
            <a:lvl1pPr>
              <a:lnSpc>
                <a:spcPct val="100000"/>
              </a:lnSpc>
              <a:defRPr sz="3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nb-NO" dirty="0"/>
              <a:t>Ingress</a:t>
            </a:r>
          </a:p>
        </p:txBody>
      </p:sp>
      <p:sp>
        <p:nvSpPr>
          <p:cNvPr id="34" name="Plassholder for tekst 33">
            <a:extLst>
              <a:ext uri="{FF2B5EF4-FFF2-40B4-BE49-F238E27FC236}">
                <a16:creationId xmlns:a16="http://schemas.microsoft.com/office/drawing/2014/main" id="{95577E26-ACC3-4F38-8D5E-A71446AD3768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570090" y="14787680"/>
            <a:ext cx="5491378" cy="3832470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38" name="Plassholder for tekst 33">
            <a:extLst>
              <a:ext uri="{FF2B5EF4-FFF2-40B4-BE49-F238E27FC236}">
                <a16:creationId xmlns:a16="http://schemas.microsoft.com/office/drawing/2014/main" id="{1BAF0150-D60F-4B32-ACEC-87AD98E5089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2379898" y="13463527"/>
            <a:ext cx="5491378" cy="5313423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 err="1"/>
              <a:t>Redger</a:t>
            </a:r>
            <a:r>
              <a:rPr lang="nb-NO" dirty="0"/>
              <a:t> tekststiler i malen </a:t>
            </a:r>
          </a:p>
        </p:txBody>
      </p:sp>
      <p:sp>
        <p:nvSpPr>
          <p:cNvPr id="39" name="Plassholder for tekst 33">
            <a:extLst>
              <a:ext uri="{FF2B5EF4-FFF2-40B4-BE49-F238E27FC236}">
                <a16:creationId xmlns:a16="http://schemas.microsoft.com/office/drawing/2014/main" id="{84592473-3782-429E-8AE9-A4F2006FAF15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772897" y="7256457"/>
            <a:ext cx="5491378" cy="5707068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40" name="Plassholder for tekst 33">
            <a:extLst>
              <a:ext uri="{FF2B5EF4-FFF2-40B4-BE49-F238E27FC236}">
                <a16:creationId xmlns:a16="http://schemas.microsoft.com/office/drawing/2014/main" id="{1C6ACDA5-7A14-4B4F-9F54-0CA6E7EA64A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570090" y="3514402"/>
            <a:ext cx="5491378" cy="1629098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41" name="Plassholder for tekst 33">
            <a:extLst>
              <a:ext uri="{FF2B5EF4-FFF2-40B4-BE49-F238E27FC236}">
                <a16:creationId xmlns:a16="http://schemas.microsoft.com/office/drawing/2014/main" id="{BAEEDA2D-F44D-4EF5-8580-2619C4B835F6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6570090" y="6211153"/>
            <a:ext cx="5491378" cy="7376260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42" name="Plassholder for tekst 41">
            <a:extLst>
              <a:ext uri="{FF2B5EF4-FFF2-40B4-BE49-F238E27FC236}">
                <a16:creationId xmlns:a16="http://schemas.microsoft.com/office/drawing/2014/main" id="{4CFE405F-1B9A-445B-9478-2FDED9C0D633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6589712" y="14027150"/>
            <a:ext cx="5490686" cy="690563"/>
          </a:xfrm>
        </p:spPr>
        <p:txBody>
          <a:bodyPr/>
          <a:lstStyle>
            <a:lvl1pPr>
              <a:defRPr sz="3600" b="1">
                <a:solidFill>
                  <a:srgbClr val="18A8B0"/>
                </a:solidFill>
              </a:defRPr>
            </a:lvl1pPr>
          </a:lstStyle>
          <a:p>
            <a:pPr lvl="0"/>
            <a:r>
              <a:rPr lang="nb-NO" dirty="0"/>
              <a:t>Sub-header</a:t>
            </a:r>
          </a:p>
        </p:txBody>
      </p:sp>
      <p:sp>
        <p:nvSpPr>
          <p:cNvPr id="43" name="Plassholder for tekst 41">
            <a:extLst>
              <a:ext uri="{FF2B5EF4-FFF2-40B4-BE49-F238E27FC236}">
                <a16:creationId xmlns:a16="http://schemas.microsoft.com/office/drawing/2014/main" id="{32EC1F16-1C3A-490D-B915-55FF57495857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589712" y="5435600"/>
            <a:ext cx="5490686" cy="690563"/>
          </a:xfrm>
        </p:spPr>
        <p:txBody>
          <a:bodyPr/>
          <a:lstStyle>
            <a:lvl1pPr>
              <a:defRPr sz="3600" b="1">
                <a:solidFill>
                  <a:srgbClr val="18A8B0"/>
                </a:solidFill>
              </a:defRPr>
            </a:lvl1pPr>
          </a:lstStyle>
          <a:p>
            <a:pPr lvl="0"/>
            <a:r>
              <a:rPr lang="nb-NO" dirty="0"/>
              <a:t>Sub-header</a:t>
            </a:r>
          </a:p>
        </p:txBody>
      </p:sp>
      <p:sp>
        <p:nvSpPr>
          <p:cNvPr id="45" name="Plassholder for tekst 44">
            <a:extLst>
              <a:ext uri="{FF2B5EF4-FFF2-40B4-BE49-F238E27FC236}">
                <a16:creationId xmlns:a16="http://schemas.microsoft.com/office/drawing/2014/main" id="{B5DC7802-B8DD-44BD-AE9C-D1C24748B937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866776" y="13234927"/>
            <a:ext cx="5286374" cy="5313423"/>
          </a:xfrm>
          <a:solidFill>
            <a:srgbClr val="E7F4F6"/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/>
              <a:t> </a:t>
            </a:r>
          </a:p>
        </p:txBody>
      </p:sp>
      <p:sp>
        <p:nvSpPr>
          <p:cNvPr id="47" name="Plassholder for diagram 46">
            <a:extLst>
              <a:ext uri="{FF2B5EF4-FFF2-40B4-BE49-F238E27FC236}">
                <a16:creationId xmlns:a16="http://schemas.microsoft.com/office/drawing/2014/main" id="{B786AA9B-72EB-44A0-A8CC-BE55CE1E3C49}"/>
              </a:ext>
            </a:extLst>
          </p:cNvPr>
          <p:cNvSpPr>
            <a:spLocks noGrp="1"/>
          </p:cNvSpPr>
          <p:nvPr>
            <p:ph type="chart" sz="quarter" idx="46"/>
          </p:nvPr>
        </p:nvSpPr>
        <p:spPr>
          <a:xfrm>
            <a:off x="866775" y="13234927"/>
            <a:ext cx="5286374" cy="5313423"/>
          </a:xfrm>
        </p:spPr>
        <p:txBody>
          <a:bodyPr/>
          <a:lstStyle/>
          <a:p>
            <a:endParaRPr lang="nb-NO"/>
          </a:p>
        </p:txBody>
      </p:sp>
      <p:pic>
        <p:nvPicPr>
          <p:cNvPr id="49" name="Bilde 48" descr="Et bilde som inneholder tekst&#10;&#10;Beskrivelse som er generert med høy visshet">
            <a:extLst>
              <a:ext uri="{FF2B5EF4-FFF2-40B4-BE49-F238E27FC236}">
                <a16:creationId xmlns:a16="http://schemas.microsoft.com/office/drawing/2014/main" id="{F9C9BBEA-D367-42CC-B9E4-5DCE8BC149F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5553" y="1010008"/>
            <a:ext cx="3250699" cy="1165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887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GOBM - Bivirkningsgruppen for odontologiske biomatrea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897" y="596189"/>
            <a:ext cx="19657188" cy="951030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C44B8998-9027-42F2-BD12-E6EBCBF8093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73113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9" name="Plassholder for tekst 7">
            <a:extLst>
              <a:ext uri="{FF2B5EF4-FFF2-40B4-BE49-F238E27FC236}">
                <a16:creationId xmlns:a16="http://schemas.microsoft.com/office/drawing/2014/main" id="{D03E09D6-535C-4FC7-9E9B-1FB7BD7EF67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73105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11" name="Plassholder for tekst 7">
            <a:extLst>
              <a:ext uri="{FF2B5EF4-FFF2-40B4-BE49-F238E27FC236}">
                <a16:creationId xmlns:a16="http://schemas.microsoft.com/office/drawing/2014/main" id="{CAEA6046-1F74-4999-85C6-EF54FE3147D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73105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15" name="Plassholder for tekst 7">
            <a:extLst>
              <a:ext uri="{FF2B5EF4-FFF2-40B4-BE49-F238E27FC236}">
                <a16:creationId xmlns:a16="http://schemas.microsoft.com/office/drawing/2014/main" id="{6CA7FF43-883A-461E-8BC8-60ED111A27E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802188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16" name="Plassholder for tekst 7">
            <a:extLst>
              <a:ext uri="{FF2B5EF4-FFF2-40B4-BE49-F238E27FC236}">
                <a16:creationId xmlns:a16="http://schemas.microsoft.com/office/drawing/2014/main" id="{9AA82DFC-DC20-4C99-B89C-144ECFCEB42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802180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17" name="Plassholder for tekst 7">
            <a:extLst>
              <a:ext uri="{FF2B5EF4-FFF2-40B4-BE49-F238E27FC236}">
                <a16:creationId xmlns:a16="http://schemas.microsoft.com/office/drawing/2014/main" id="{E25641B3-505C-4ABF-AA21-C9A32DF6918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802180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18" name="Plassholder for tekst 7">
            <a:extLst>
              <a:ext uri="{FF2B5EF4-FFF2-40B4-BE49-F238E27FC236}">
                <a16:creationId xmlns:a16="http://schemas.microsoft.com/office/drawing/2014/main" id="{C6B04ABB-2380-4E27-B1A5-981C1FCBB81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838663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19" name="Plassholder for tekst 7">
            <a:extLst>
              <a:ext uri="{FF2B5EF4-FFF2-40B4-BE49-F238E27FC236}">
                <a16:creationId xmlns:a16="http://schemas.microsoft.com/office/drawing/2014/main" id="{46A5AF12-93CE-4155-9D98-2064329655F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838655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0" name="Plassholder for tekst 7">
            <a:extLst>
              <a:ext uri="{FF2B5EF4-FFF2-40B4-BE49-F238E27FC236}">
                <a16:creationId xmlns:a16="http://schemas.microsoft.com/office/drawing/2014/main" id="{CC1FD7D9-A91C-447A-A902-189B5BD3D2D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838655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21" name="Plassholder for tekst 7">
            <a:extLst>
              <a:ext uri="{FF2B5EF4-FFF2-40B4-BE49-F238E27FC236}">
                <a16:creationId xmlns:a16="http://schemas.microsoft.com/office/drawing/2014/main" id="{A776B8E9-83CF-466E-849E-CDD43326A8F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2875130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2" name="Plassholder for tekst 7">
            <a:extLst>
              <a:ext uri="{FF2B5EF4-FFF2-40B4-BE49-F238E27FC236}">
                <a16:creationId xmlns:a16="http://schemas.microsoft.com/office/drawing/2014/main" id="{D690955A-0BE9-4B5F-9B52-2E083D24C2F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2875122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3" name="Plassholder for tekst 7">
            <a:extLst>
              <a:ext uri="{FF2B5EF4-FFF2-40B4-BE49-F238E27FC236}">
                <a16:creationId xmlns:a16="http://schemas.microsoft.com/office/drawing/2014/main" id="{A35333B0-8E57-404C-9AFE-6B14A6331B7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2875122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0" name="Plassholder for tekst 7">
            <a:extLst>
              <a:ext uri="{FF2B5EF4-FFF2-40B4-BE49-F238E27FC236}">
                <a16:creationId xmlns:a16="http://schemas.microsoft.com/office/drawing/2014/main" id="{C2EBD030-7FB3-4744-B67C-95A369F4DAE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6902668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31" name="Plassholder for tekst 7">
            <a:extLst>
              <a:ext uri="{FF2B5EF4-FFF2-40B4-BE49-F238E27FC236}">
                <a16:creationId xmlns:a16="http://schemas.microsoft.com/office/drawing/2014/main" id="{183FC4D7-E5AE-4D56-A377-A6657416270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6902660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32" name="Plassholder for tekst 7">
            <a:extLst>
              <a:ext uri="{FF2B5EF4-FFF2-40B4-BE49-F238E27FC236}">
                <a16:creationId xmlns:a16="http://schemas.microsoft.com/office/drawing/2014/main" id="{FD60775F-2706-44A0-A146-CDFFA7272D1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6902660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3" name="Plassholder for bunntekst 32">
            <a:extLst>
              <a:ext uri="{FF2B5EF4-FFF2-40B4-BE49-F238E27FC236}">
                <a16:creationId xmlns:a16="http://schemas.microsoft.com/office/drawing/2014/main" id="{EB3245EE-F80E-4BC7-BA1D-9AB9F866EDFE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r>
              <a:rPr lang="nb-NO"/>
              <a:t>Collaborating partners</a:t>
            </a:r>
          </a:p>
        </p:txBody>
      </p:sp>
      <p:sp>
        <p:nvSpPr>
          <p:cNvPr id="35" name="Plassholder for tekst 34">
            <a:extLst>
              <a:ext uri="{FF2B5EF4-FFF2-40B4-BE49-F238E27FC236}">
                <a16:creationId xmlns:a16="http://schemas.microsoft.com/office/drawing/2014/main" id="{425E8F7E-4BDD-4A86-A919-F9C0E24FB938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24128413" y="3644900"/>
            <a:ext cx="5250374" cy="8272463"/>
          </a:xfrm>
          <a:solidFill>
            <a:srgbClr val="E7F4F6"/>
          </a:solidFill>
        </p:spPr>
        <p:txBody>
          <a:bodyPr lIns="360000" tIns="990000" rIns="396000"/>
          <a:lstStyle>
            <a:lvl1pPr marL="252000" indent="-252000">
              <a:lnSpc>
                <a:spcPct val="110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Char char="•"/>
              <a:defRPr sz="24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37" name="Plassholder for tekst 36">
            <a:extLst>
              <a:ext uri="{FF2B5EF4-FFF2-40B4-BE49-F238E27FC236}">
                <a16:creationId xmlns:a16="http://schemas.microsoft.com/office/drawing/2014/main" id="{43A6B6E5-DF6A-4308-ABED-8CB46018A9C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4444960" y="3946384"/>
            <a:ext cx="4549140" cy="47827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rgbClr val="452D87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 err="1"/>
              <a:t>Infobox</a:t>
            </a:r>
            <a:r>
              <a:rPr lang="nb-NO" dirty="0"/>
              <a:t> header</a:t>
            </a:r>
          </a:p>
        </p:txBody>
      </p:sp>
      <p:sp>
        <p:nvSpPr>
          <p:cNvPr id="25" name="Plassholder for tekst 34">
            <a:extLst>
              <a:ext uri="{FF2B5EF4-FFF2-40B4-BE49-F238E27FC236}">
                <a16:creationId xmlns:a16="http://schemas.microsoft.com/office/drawing/2014/main" id="{D0B49F48-8CBC-4824-A217-4E171929DFEB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18268950" y="13587413"/>
            <a:ext cx="5337810" cy="4960203"/>
          </a:xfrm>
          <a:solidFill>
            <a:srgbClr val="452D87"/>
          </a:solidFill>
        </p:spPr>
        <p:txBody>
          <a:bodyPr lIns="432000" tIns="990000" rIns="396000"/>
          <a:lstStyle>
            <a:lvl1pPr marL="0" indent="0">
              <a:lnSpc>
                <a:spcPct val="110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None/>
              <a:defRPr sz="2400" b="0">
                <a:solidFill>
                  <a:schemeClr val="bg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26" name="Plassholder for tekst 36">
            <a:extLst>
              <a:ext uri="{FF2B5EF4-FFF2-40B4-BE49-F238E27FC236}">
                <a16:creationId xmlns:a16="http://schemas.microsoft.com/office/drawing/2014/main" id="{BDDB58CB-99F7-456C-A37A-7C2F119EE3A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8612292" y="13903843"/>
            <a:ext cx="4549140" cy="478272"/>
          </a:xfrm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/>
              <a:t>Heading</a:t>
            </a:r>
          </a:p>
        </p:txBody>
      </p:sp>
      <p:sp>
        <p:nvSpPr>
          <p:cNvPr id="27" name="Plassholder for tekst 34">
            <a:extLst>
              <a:ext uri="{FF2B5EF4-FFF2-40B4-BE49-F238E27FC236}">
                <a16:creationId xmlns:a16="http://schemas.microsoft.com/office/drawing/2014/main" id="{B18496A9-DABE-4662-AC29-AFA4E9C81DBC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24004434" y="13913865"/>
            <a:ext cx="5337810" cy="4633751"/>
          </a:xfrm>
          <a:noFill/>
        </p:spPr>
        <p:txBody>
          <a:bodyPr lIns="90000" tIns="46800" rIns="90000"/>
          <a:lstStyle>
            <a:lvl1pPr marL="0" indent="0">
              <a:lnSpc>
                <a:spcPct val="108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28" name="Plassholder for tekst 36">
            <a:extLst>
              <a:ext uri="{FF2B5EF4-FFF2-40B4-BE49-F238E27FC236}">
                <a16:creationId xmlns:a16="http://schemas.microsoft.com/office/drawing/2014/main" id="{A9AC2770-0CE0-43E8-9BA4-A6B0F9106339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24023926" y="13480995"/>
            <a:ext cx="5337810" cy="478272"/>
          </a:xfrm>
        </p:spPr>
        <p:txBody>
          <a:bodyPr wrap="square">
            <a:spAutoFit/>
          </a:bodyPr>
          <a:lstStyle>
            <a:lvl1pPr>
              <a:defRPr sz="2400" b="0" cap="small" spc="280" baseline="0">
                <a:solidFill>
                  <a:schemeClr val="tx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cap="small" baseline="0" dirty="0"/>
              <a:t>Heading</a:t>
            </a:r>
            <a:endParaRPr lang="nb-NO" dirty="0"/>
          </a:p>
        </p:txBody>
      </p:sp>
      <p:sp>
        <p:nvSpPr>
          <p:cNvPr id="7" name="Plassholder for bilde 6">
            <a:extLst>
              <a:ext uri="{FF2B5EF4-FFF2-40B4-BE49-F238E27FC236}">
                <a16:creationId xmlns:a16="http://schemas.microsoft.com/office/drawing/2014/main" id="{6B49E1BC-4D7F-4E50-A576-7F6B0EE92B5A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12477135" y="3644900"/>
            <a:ext cx="11128990" cy="826135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b-NO"/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E7B0951C-D07E-4959-9B07-5FE663BFA70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2401550" y="12105958"/>
            <a:ext cx="11128990" cy="446148"/>
          </a:xfrm>
        </p:spPr>
        <p:txBody>
          <a:bodyPr wrap="square">
            <a:spAutoFit/>
          </a:bodyPr>
          <a:lstStyle>
            <a:lvl1pPr>
              <a:defRPr sz="2200" b="0" i="1"/>
            </a:lvl1pPr>
          </a:lstStyle>
          <a:p>
            <a:pPr lvl="0"/>
            <a:r>
              <a:rPr lang="nb-NO" dirty="0" err="1"/>
              <a:t>Caption</a:t>
            </a:r>
            <a:endParaRPr lang="nb-NO" dirty="0"/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CD4A4EB2-8530-496A-AC8A-428C631F5467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73113" y="3506782"/>
            <a:ext cx="5643562" cy="3778250"/>
          </a:xfrm>
        </p:spPr>
        <p:txBody>
          <a:bodyPr/>
          <a:lstStyle>
            <a:lvl1pPr>
              <a:lnSpc>
                <a:spcPct val="100000"/>
              </a:lnSpc>
              <a:defRPr sz="3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nb-NO" dirty="0"/>
              <a:t>Ingress</a:t>
            </a:r>
          </a:p>
        </p:txBody>
      </p:sp>
      <p:sp>
        <p:nvSpPr>
          <p:cNvPr id="34" name="Plassholder for tekst 33">
            <a:extLst>
              <a:ext uri="{FF2B5EF4-FFF2-40B4-BE49-F238E27FC236}">
                <a16:creationId xmlns:a16="http://schemas.microsoft.com/office/drawing/2014/main" id="{95577E26-ACC3-4F38-8D5E-A71446AD3768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570090" y="14787680"/>
            <a:ext cx="5491378" cy="3832470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38" name="Plassholder for tekst 33">
            <a:extLst>
              <a:ext uri="{FF2B5EF4-FFF2-40B4-BE49-F238E27FC236}">
                <a16:creationId xmlns:a16="http://schemas.microsoft.com/office/drawing/2014/main" id="{1BAF0150-D60F-4B32-ACEC-87AD98E5089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2379898" y="13463527"/>
            <a:ext cx="5491378" cy="5313423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 err="1"/>
              <a:t>Redger</a:t>
            </a:r>
            <a:r>
              <a:rPr lang="nb-NO" dirty="0"/>
              <a:t> tekststiler i malen </a:t>
            </a:r>
          </a:p>
        </p:txBody>
      </p:sp>
      <p:sp>
        <p:nvSpPr>
          <p:cNvPr id="39" name="Plassholder for tekst 33">
            <a:extLst>
              <a:ext uri="{FF2B5EF4-FFF2-40B4-BE49-F238E27FC236}">
                <a16:creationId xmlns:a16="http://schemas.microsoft.com/office/drawing/2014/main" id="{84592473-3782-429E-8AE9-A4F2006FAF15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772897" y="7256457"/>
            <a:ext cx="5491378" cy="5707068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40" name="Plassholder for tekst 33">
            <a:extLst>
              <a:ext uri="{FF2B5EF4-FFF2-40B4-BE49-F238E27FC236}">
                <a16:creationId xmlns:a16="http://schemas.microsoft.com/office/drawing/2014/main" id="{1C6ACDA5-7A14-4B4F-9F54-0CA6E7EA64A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570090" y="3514402"/>
            <a:ext cx="5491378" cy="1629098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41" name="Plassholder for tekst 33">
            <a:extLst>
              <a:ext uri="{FF2B5EF4-FFF2-40B4-BE49-F238E27FC236}">
                <a16:creationId xmlns:a16="http://schemas.microsoft.com/office/drawing/2014/main" id="{BAEEDA2D-F44D-4EF5-8580-2619C4B835F6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6570090" y="6211153"/>
            <a:ext cx="5491378" cy="7376260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42" name="Plassholder for tekst 41">
            <a:extLst>
              <a:ext uri="{FF2B5EF4-FFF2-40B4-BE49-F238E27FC236}">
                <a16:creationId xmlns:a16="http://schemas.microsoft.com/office/drawing/2014/main" id="{4CFE405F-1B9A-445B-9478-2FDED9C0D633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6589713" y="14027150"/>
            <a:ext cx="5491378" cy="690563"/>
          </a:xfrm>
        </p:spPr>
        <p:txBody>
          <a:bodyPr/>
          <a:lstStyle>
            <a:lvl1pPr>
              <a:defRPr sz="3600" b="1">
                <a:solidFill>
                  <a:srgbClr val="18A8B0"/>
                </a:solidFill>
              </a:defRPr>
            </a:lvl1pPr>
          </a:lstStyle>
          <a:p>
            <a:pPr lvl="0"/>
            <a:r>
              <a:rPr lang="nb-NO" dirty="0"/>
              <a:t>Sub-header</a:t>
            </a:r>
          </a:p>
        </p:txBody>
      </p:sp>
      <p:sp>
        <p:nvSpPr>
          <p:cNvPr id="43" name="Plassholder for tekst 41">
            <a:extLst>
              <a:ext uri="{FF2B5EF4-FFF2-40B4-BE49-F238E27FC236}">
                <a16:creationId xmlns:a16="http://schemas.microsoft.com/office/drawing/2014/main" id="{32EC1F16-1C3A-490D-B915-55FF57495857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589713" y="5435600"/>
            <a:ext cx="5491378" cy="690563"/>
          </a:xfrm>
        </p:spPr>
        <p:txBody>
          <a:bodyPr/>
          <a:lstStyle>
            <a:lvl1pPr>
              <a:defRPr sz="3600" b="1">
                <a:solidFill>
                  <a:srgbClr val="18A8B0"/>
                </a:solidFill>
              </a:defRPr>
            </a:lvl1pPr>
          </a:lstStyle>
          <a:p>
            <a:pPr lvl="0"/>
            <a:r>
              <a:rPr lang="nb-NO" dirty="0"/>
              <a:t>Sub-header</a:t>
            </a:r>
          </a:p>
        </p:txBody>
      </p:sp>
      <p:sp>
        <p:nvSpPr>
          <p:cNvPr id="45" name="Plassholder for tekst 44">
            <a:extLst>
              <a:ext uri="{FF2B5EF4-FFF2-40B4-BE49-F238E27FC236}">
                <a16:creationId xmlns:a16="http://schemas.microsoft.com/office/drawing/2014/main" id="{B5DC7802-B8DD-44BD-AE9C-D1C24748B937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866776" y="13234927"/>
            <a:ext cx="5286374" cy="5313423"/>
          </a:xfrm>
          <a:solidFill>
            <a:srgbClr val="E7F4F6"/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/>
              <a:t> </a:t>
            </a:r>
          </a:p>
        </p:txBody>
      </p:sp>
      <p:sp>
        <p:nvSpPr>
          <p:cNvPr id="47" name="Plassholder for diagram 46">
            <a:extLst>
              <a:ext uri="{FF2B5EF4-FFF2-40B4-BE49-F238E27FC236}">
                <a16:creationId xmlns:a16="http://schemas.microsoft.com/office/drawing/2014/main" id="{B786AA9B-72EB-44A0-A8CC-BE55CE1E3C49}"/>
              </a:ext>
            </a:extLst>
          </p:cNvPr>
          <p:cNvSpPr>
            <a:spLocks noGrp="1"/>
          </p:cNvSpPr>
          <p:nvPr>
            <p:ph type="chart" sz="quarter" idx="46"/>
          </p:nvPr>
        </p:nvSpPr>
        <p:spPr>
          <a:xfrm>
            <a:off x="866775" y="13234927"/>
            <a:ext cx="5286374" cy="5313423"/>
          </a:xfrm>
        </p:spPr>
        <p:txBody>
          <a:bodyPr/>
          <a:lstStyle/>
          <a:p>
            <a:endParaRPr lang="nb-NO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6CDEB54D-AD7D-4A16-B003-16A83A7E47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8413" y="1012858"/>
            <a:ext cx="4968250" cy="1165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109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KLM - Nasjonalt kompetansesenter for legevaktmedis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>
            <a:extLst>
              <a:ext uri="{FF2B5EF4-FFF2-40B4-BE49-F238E27FC236}">
                <a16:creationId xmlns:a16="http://schemas.microsoft.com/office/drawing/2014/main" id="{287C5A93-94BA-4A7B-8D34-E5D1E7A4B5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5553" y="1012858"/>
            <a:ext cx="5036830" cy="11658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897" y="596189"/>
            <a:ext cx="19657188" cy="951030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C44B8998-9027-42F2-BD12-E6EBCBF8093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73113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9" name="Plassholder for tekst 7">
            <a:extLst>
              <a:ext uri="{FF2B5EF4-FFF2-40B4-BE49-F238E27FC236}">
                <a16:creationId xmlns:a16="http://schemas.microsoft.com/office/drawing/2014/main" id="{D03E09D6-535C-4FC7-9E9B-1FB7BD7EF67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73105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11" name="Plassholder for tekst 7">
            <a:extLst>
              <a:ext uri="{FF2B5EF4-FFF2-40B4-BE49-F238E27FC236}">
                <a16:creationId xmlns:a16="http://schemas.microsoft.com/office/drawing/2014/main" id="{CAEA6046-1F74-4999-85C6-EF54FE3147D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73105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15" name="Plassholder for tekst 7">
            <a:extLst>
              <a:ext uri="{FF2B5EF4-FFF2-40B4-BE49-F238E27FC236}">
                <a16:creationId xmlns:a16="http://schemas.microsoft.com/office/drawing/2014/main" id="{6CA7FF43-883A-461E-8BC8-60ED111A27E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802188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16" name="Plassholder for tekst 7">
            <a:extLst>
              <a:ext uri="{FF2B5EF4-FFF2-40B4-BE49-F238E27FC236}">
                <a16:creationId xmlns:a16="http://schemas.microsoft.com/office/drawing/2014/main" id="{9AA82DFC-DC20-4C99-B89C-144ECFCEB42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802180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17" name="Plassholder for tekst 7">
            <a:extLst>
              <a:ext uri="{FF2B5EF4-FFF2-40B4-BE49-F238E27FC236}">
                <a16:creationId xmlns:a16="http://schemas.microsoft.com/office/drawing/2014/main" id="{E25641B3-505C-4ABF-AA21-C9A32DF6918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802180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18" name="Plassholder for tekst 7">
            <a:extLst>
              <a:ext uri="{FF2B5EF4-FFF2-40B4-BE49-F238E27FC236}">
                <a16:creationId xmlns:a16="http://schemas.microsoft.com/office/drawing/2014/main" id="{C6B04ABB-2380-4E27-B1A5-981C1FCBB81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838663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19" name="Plassholder for tekst 7">
            <a:extLst>
              <a:ext uri="{FF2B5EF4-FFF2-40B4-BE49-F238E27FC236}">
                <a16:creationId xmlns:a16="http://schemas.microsoft.com/office/drawing/2014/main" id="{46A5AF12-93CE-4155-9D98-2064329655F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838655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0" name="Plassholder for tekst 7">
            <a:extLst>
              <a:ext uri="{FF2B5EF4-FFF2-40B4-BE49-F238E27FC236}">
                <a16:creationId xmlns:a16="http://schemas.microsoft.com/office/drawing/2014/main" id="{CC1FD7D9-A91C-447A-A902-189B5BD3D2D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838655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21" name="Plassholder for tekst 7">
            <a:extLst>
              <a:ext uri="{FF2B5EF4-FFF2-40B4-BE49-F238E27FC236}">
                <a16:creationId xmlns:a16="http://schemas.microsoft.com/office/drawing/2014/main" id="{A776B8E9-83CF-466E-849E-CDD43326A8F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2875130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2" name="Plassholder for tekst 7">
            <a:extLst>
              <a:ext uri="{FF2B5EF4-FFF2-40B4-BE49-F238E27FC236}">
                <a16:creationId xmlns:a16="http://schemas.microsoft.com/office/drawing/2014/main" id="{D690955A-0BE9-4B5F-9B52-2E083D24C2F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2875122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3" name="Plassholder for tekst 7">
            <a:extLst>
              <a:ext uri="{FF2B5EF4-FFF2-40B4-BE49-F238E27FC236}">
                <a16:creationId xmlns:a16="http://schemas.microsoft.com/office/drawing/2014/main" id="{A35333B0-8E57-404C-9AFE-6B14A6331B7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2875122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0" name="Plassholder for tekst 7">
            <a:extLst>
              <a:ext uri="{FF2B5EF4-FFF2-40B4-BE49-F238E27FC236}">
                <a16:creationId xmlns:a16="http://schemas.microsoft.com/office/drawing/2014/main" id="{C2EBD030-7FB3-4744-B67C-95A369F4DAE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6902668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31" name="Plassholder for tekst 7">
            <a:extLst>
              <a:ext uri="{FF2B5EF4-FFF2-40B4-BE49-F238E27FC236}">
                <a16:creationId xmlns:a16="http://schemas.microsoft.com/office/drawing/2014/main" id="{183FC4D7-E5AE-4D56-A377-A6657416270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6902660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32" name="Plassholder for tekst 7">
            <a:extLst>
              <a:ext uri="{FF2B5EF4-FFF2-40B4-BE49-F238E27FC236}">
                <a16:creationId xmlns:a16="http://schemas.microsoft.com/office/drawing/2014/main" id="{FD60775F-2706-44A0-A146-CDFFA7272D1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6902660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3" name="Plassholder for bunntekst 32">
            <a:extLst>
              <a:ext uri="{FF2B5EF4-FFF2-40B4-BE49-F238E27FC236}">
                <a16:creationId xmlns:a16="http://schemas.microsoft.com/office/drawing/2014/main" id="{EB3245EE-F80E-4BC7-BA1D-9AB9F866EDFE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r>
              <a:rPr lang="nb-NO"/>
              <a:t>Collaborating partners</a:t>
            </a:r>
          </a:p>
        </p:txBody>
      </p:sp>
      <p:sp>
        <p:nvSpPr>
          <p:cNvPr id="35" name="Plassholder for tekst 34">
            <a:extLst>
              <a:ext uri="{FF2B5EF4-FFF2-40B4-BE49-F238E27FC236}">
                <a16:creationId xmlns:a16="http://schemas.microsoft.com/office/drawing/2014/main" id="{425E8F7E-4BDD-4A86-A919-F9C0E24FB938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24128413" y="3644900"/>
            <a:ext cx="5250374" cy="8272463"/>
          </a:xfrm>
          <a:solidFill>
            <a:srgbClr val="E7F4F6"/>
          </a:solidFill>
        </p:spPr>
        <p:txBody>
          <a:bodyPr lIns="360000" tIns="990000" rIns="396000"/>
          <a:lstStyle>
            <a:lvl1pPr marL="252000" indent="-252000">
              <a:lnSpc>
                <a:spcPct val="110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Char char="•"/>
              <a:defRPr sz="24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37" name="Plassholder for tekst 36">
            <a:extLst>
              <a:ext uri="{FF2B5EF4-FFF2-40B4-BE49-F238E27FC236}">
                <a16:creationId xmlns:a16="http://schemas.microsoft.com/office/drawing/2014/main" id="{43A6B6E5-DF6A-4308-ABED-8CB46018A9C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4444960" y="3946384"/>
            <a:ext cx="4549140" cy="47827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rgbClr val="452D87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 err="1"/>
              <a:t>Infobox</a:t>
            </a:r>
            <a:r>
              <a:rPr lang="nb-NO" dirty="0"/>
              <a:t> header</a:t>
            </a:r>
          </a:p>
        </p:txBody>
      </p:sp>
      <p:sp>
        <p:nvSpPr>
          <p:cNvPr id="25" name="Plassholder for tekst 34">
            <a:extLst>
              <a:ext uri="{FF2B5EF4-FFF2-40B4-BE49-F238E27FC236}">
                <a16:creationId xmlns:a16="http://schemas.microsoft.com/office/drawing/2014/main" id="{D0B49F48-8CBC-4824-A217-4E171929DFEB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18268950" y="13587413"/>
            <a:ext cx="5337810" cy="4960203"/>
          </a:xfrm>
          <a:solidFill>
            <a:srgbClr val="452D87"/>
          </a:solidFill>
        </p:spPr>
        <p:txBody>
          <a:bodyPr lIns="432000" tIns="990000" rIns="396000"/>
          <a:lstStyle>
            <a:lvl1pPr marL="0" indent="0">
              <a:lnSpc>
                <a:spcPct val="110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None/>
              <a:defRPr sz="2400" b="0">
                <a:solidFill>
                  <a:schemeClr val="bg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26" name="Plassholder for tekst 36">
            <a:extLst>
              <a:ext uri="{FF2B5EF4-FFF2-40B4-BE49-F238E27FC236}">
                <a16:creationId xmlns:a16="http://schemas.microsoft.com/office/drawing/2014/main" id="{BDDB58CB-99F7-456C-A37A-7C2F119EE3A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8612292" y="13903843"/>
            <a:ext cx="4549140" cy="478272"/>
          </a:xfrm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/>
              <a:t>Heading</a:t>
            </a:r>
          </a:p>
        </p:txBody>
      </p:sp>
      <p:sp>
        <p:nvSpPr>
          <p:cNvPr id="27" name="Plassholder for tekst 34">
            <a:extLst>
              <a:ext uri="{FF2B5EF4-FFF2-40B4-BE49-F238E27FC236}">
                <a16:creationId xmlns:a16="http://schemas.microsoft.com/office/drawing/2014/main" id="{B18496A9-DABE-4662-AC29-AFA4E9C81DBC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24004434" y="13913865"/>
            <a:ext cx="5337810" cy="4633751"/>
          </a:xfrm>
          <a:noFill/>
        </p:spPr>
        <p:txBody>
          <a:bodyPr lIns="90000" tIns="46800" rIns="90000"/>
          <a:lstStyle>
            <a:lvl1pPr marL="0" indent="0">
              <a:lnSpc>
                <a:spcPct val="108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28" name="Plassholder for tekst 36">
            <a:extLst>
              <a:ext uri="{FF2B5EF4-FFF2-40B4-BE49-F238E27FC236}">
                <a16:creationId xmlns:a16="http://schemas.microsoft.com/office/drawing/2014/main" id="{A9AC2770-0CE0-43E8-9BA4-A6B0F9106339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24023926" y="13480995"/>
            <a:ext cx="5337810" cy="478272"/>
          </a:xfrm>
        </p:spPr>
        <p:txBody>
          <a:bodyPr wrap="square">
            <a:spAutoFit/>
          </a:bodyPr>
          <a:lstStyle>
            <a:lvl1pPr>
              <a:defRPr sz="2400" b="0" cap="small" spc="280" baseline="0">
                <a:solidFill>
                  <a:schemeClr val="tx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cap="small" baseline="0" dirty="0"/>
              <a:t>Heading</a:t>
            </a:r>
            <a:endParaRPr lang="nb-NO" dirty="0"/>
          </a:p>
        </p:txBody>
      </p:sp>
      <p:sp>
        <p:nvSpPr>
          <p:cNvPr id="7" name="Plassholder for bilde 6">
            <a:extLst>
              <a:ext uri="{FF2B5EF4-FFF2-40B4-BE49-F238E27FC236}">
                <a16:creationId xmlns:a16="http://schemas.microsoft.com/office/drawing/2014/main" id="{6B49E1BC-4D7F-4E50-A576-7F6B0EE92B5A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12477135" y="3644900"/>
            <a:ext cx="11128990" cy="826135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b-NO"/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E7B0951C-D07E-4959-9B07-5FE663BFA70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2401550" y="12105958"/>
            <a:ext cx="11128990" cy="446148"/>
          </a:xfrm>
        </p:spPr>
        <p:txBody>
          <a:bodyPr wrap="square">
            <a:spAutoFit/>
          </a:bodyPr>
          <a:lstStyle>
            <a:lvl1pPr>
              <a:defRPr sz="2200" b="0" i="1"/>
            </a:lvl1pPr>
          </a:lstStyle>
          <a:p>
            <a:pPr lvl="0"/>
            <a:r>
              <a:rPr lang="nb-NO" dirty="0" err="1"/>
              <a:t>Caption</a:t>
            </a:r>
            <a:endParaRPr lang="nb-NO" dirty="0"/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CD4A4EB2-8530-496A-AC8A-428C631F5467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73113" y="3506782"/>
            <a:ext cx="5643562" cy="3778250"/>
          </a:xfrm>
        </p:spPr>
        <p:txBody>
          <a:bodyPr/>
          <a:lstStyle>
            <a:lvl1pPr>
              <a:lnSpc>
                <a:spcPct val="100000"/>
              </a:lnSpc>
              <a:defRPr sz="3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nb-NO" dirty="0"/>
              <a:t>Ingress</a:t>
            </a:r>
          </a:p>
        </p:txBody>
      </p:sp>
      <p:sp>
        <p:nvSpPr>
          <p:cNvPr id="34" name="Plassholder for tekst 33">
            <a:extLst>
              <a:ext uri="{FF2B5EF4-FFF2-40B4-BE49-F238E27FC236}">
                <a16:creationId xmlns:a16="http://schemas.microsoft.com/office/drawing/2014/main" id="{95577E26-ACC3-4F38-8D5E-A71446AD3768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570090" y="14787680"/>
            <a:ext cx="5491378" cy="3832470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38" name="Plassholder for tekst 33">
            <a:extLst>
              <a:ext uri="{FF2B5EF4-FFF2-40B4-BE49-F238E27FC236}">
                <a16:creationId xmlns:a16="http://schemas.microsoft.com/office/drawing/2014/main" id="{1BAF0150-D60F-4B32-ACEC-87AD98E5089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2379898" y="13463527"/>
            <a:ext cx="5491378" cy="5313423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 err="1"/>
              <a:t>Redger</a:t>
            </a:r>
            <a:r>
              <a:rPr lang="nb-NO" dirty="0"/>
              <a:t> tekststiler i malen </a:t>
            </a:r>
          </a:p>
        </p:txBody>
      </p:sp>
      <p:sp>
        <p:nvSpPr>
          <p:cNvPr id="39" name="Plassholder for tekst 33">
            <a:extLst>
              <a:ext uri="{FF2B5EF4-FFF2-40B4-BE49-F238E27FC236}">
                <a16:creationId xmlns:a16="http://schemas.microsoft.com/office/drawing/2014/main" id="{84592473-3782-429E-8AE9-A4F2006FAF15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772897" y="7256457"/>
            <a:ext cx="5491378" cy="5707068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40" name="Plassholder for tekst 33">
            <a:extLst>
              <a:ext uri="{FF2B5EF4-FFF2-40B4-BE49-F238E27FC236}">
                <a16:creationId xmlns:a16="http://schemas.microsoft.com/office/drawing/2014/main" id="{1C6ACDA5-7A14-4B4F-9F54-0CA6E7EA64A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570090" y="3514402"/>
            <a:ext cx="5491378" cy="1629098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41" name="Plassholder for tekst 33">
            <a:extLst>
              <a:ext uri="{FF2B5EF4-FFF2-40B4-BE49-F238E27FC236}">
                <a16:creationId xmlns:a16="http://schemas.microsoft.com/office/drawing/2014/main" id="{BAEEDA2D-F44D-4EF5-8580-2619C4B835F6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6570090" y="6211153"/>
            <a:ext cx="5491378" cy="7376260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42" name="Plassholder for tekst 41">
            <a:extLst>
              <a:ext uri="{FF2B5EF4-FFF2-40B4-BE49-F238E27FC236}">
                <a16:creationId xmlns:a16="http://schemas.microsoft.com/office/drawing/2014/main" id="{4CFE405F-1B9A-445B-9478-2FDED9C0D633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6589712" y="14027150"/>
            <a:ext cx="5490686" cy="690563"/>
          </a:xfrm>
        </p:spPr>
        <p:txBody>
          <a:bodyPr/>
          <a:lstStyle>
            <a:lvl1pPr>
              <a:defRPr sz="3600" b="1">
                <a:solidFill>
                  <a:srgbClr val="18A8B0"/>
                </a:solidFill>
              </a:defRPr>
            </a:lvl1pPr>
          </a:lstStyle>
          <a:p>
            <a:pPr lvl="0"/>
            <a:r>
              <a:rPr lang="nb-NO" dirty="0"/>
              <a:t>Sub-header</a:t>
            </a:r>
          </a:p>
        </p:txBody>
      </p:sp>
      <p:sp>
        <p:nvSpPr>
          <p:cNvPr id="43" name="Plassholder for tekst 41">
            <a:extLst>
              <a:ext uri="{FF2B5EF4-FFF2-40B4-BE49-F238E27FC236}">
                <a16:creationId xmlns:a16="http://schemas.microsoft.com/office/drawing/2014/main" id="{32EC1F16-1C3A-490D-B915-55FF57495857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589712" y="5435600"/>
            <a:ext cx="5490686" cy="690563"/>
          </a:xfrm>
        </p:spPr>
        <p:txBody>
          <a:bodyPr/>
          <a:lstStyle>
            <a:lvl1pPr>
              <a:defRPr sz="3600" b="1">
                <a:solidFill>
                  <a:srgbClr val="18A8B0"/>
                </a:solidFill>
              </a:defRPr>
            </a:lvl1pPr>
          </a:lstStyle>
          <a:p>
            <a:pPr lvl="0"/>
            <a:r>
              <a:rPr lang="nb-NO" dirty="0"/>
              <a:t>Sub-header</a:t>
            </a:r>
          </a:p>
        </p:txBody>
      </p:sp>
      <p:sp>
        <p:nvSpPr>
          <p:cNvPr id="45" name="Plassholder for tekst 44">
            <a:extLst>
              <a:ext uri="{FF2B5EF4-FFF2-40B4-BE49-F238E27FC236}">
                <a16:creationId xmlns:a16="http://schemas.microsoft.com/office/drawing/2014/main" id="{B5DC7802-B8DD-44BD-AE9C-D1C24748B937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866776" y="13234927"/>
            <a:ext cx="5286374" cy="5313423"/>
          </a:xfrm>
          <a:solidFill>
            <a:srgbClr val="E7F4F6"/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/>
              <a:t> </a:t>
            </a:r>
          </a:p>
        </p:txBody>
      </p:sp>
      <p:sp>
        <p:nvSpPr>
          <p:cNvPr id="47" name="Plassholder for diagram 46">
            <a:extLst>
              <a:ext uri="{FF2B5EF4-FFF2-40B4-BE49-F238E27FC236}">
                <a16:creationId xmlns:a16="http://schemas.microsoft.com/office/drawing/2014/main" id="{B786AA9B-72EB-44A0-A8CC-BE55CE1E3C49}"/>
              </a:ext>
            </a:extLst>
          </p:cNvPr>
          <p:cNvSpPr>
            <a:spLocks noGrp="1"/>
          </p:cNvSpPr>
          <p:nvPr>
            <p:ph type="chart" sz="quarter" idx="46"/>
          </p:nvPr>
        </p:nvSpPr>
        <p:spPr>
          <a:xfrm>
            <a:off x="866775" y="13234927"/>
            <a:ext cx="5286374" cy="5313423"/>
          </a:xfrm>
        </p:spPr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37182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897" y="596189"/>
            <a:ext cx="19657188" cy="951030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C44B8998-9027-42F2-BD12-E6EBCBF8093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73113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9" name="Plassholder for tekst 7">
            <a:extLst>
              <a:ext uri="{FF2B5EF4-FFF2-40B4-BE49-F238E27FC236}">
                <a16:creationId xmlns:a16="http://schemas.microsoft.com/office/drawing/2014/main" id="{D03E09D6-535C-4FC7-9E9B-1FB7BD7EF67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73105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11" name="Plassholder for tekst 7">
            <a:extLst>
              <a:ext uri="{FF2B5EF4-FFF2-40B4-BE49-F238E27FC236}">
                <a16:creationId xmlns:a16="http://schemas.microsoft.com/office/drawing/2014/main" id="{CAEA6046-1F74-4999-85C6-EF54FE3147D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73105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15" name="Plassholder for tekst 7">
            <a:extLst>
              <a:ext uri="{FF2B5EF4-FFF2-40B4-BE49-F238E27FC236}">
                <a16:creationId xmlns:a16="http://schemas.microsoft.com/office/drawing/2014/main" id="{6CA7FF43-883A-461E-8BC8-60ED111A27E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802188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16" name="Plassholder for tekst 7">
            <a:extLst>
              <a:ext uri="{FF2B5EF4-FFF2-40B4-BE49-F238E27FC236}">
                <a16:creationId xmlns:a16="http://schemas.microsoft.com/office/drawing/2014/main" id="{9AA82DFC-DC20-4C99-B89C-144ECFCEB42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802180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17" name="Plassholder for tekst 7">
            <a:extLst>
              <a:ext uri="{FF2B5EF4-FFF2-40B4-BE49-F238E27FC236}">
                <a16:creationId xmlns:a16="http://schemas.microsoft.com/office/drawing/2014/main" id="{E25641B3-505C-4ABF-AA21-C9A32DF6918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802180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18" name="Plassholder for tekst 7">
            <a:extLst>
              <a:ext uri="{FF2B5EF4-FFF2-40B4-BE49-F238E27FC236}">
                <a16:creationId xmlns:a16="http://schemas.microsoft.com/office/drawing/2014/main" id="{C6B04ABB-2380-4E27-B1A5-981C1FCBB81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838663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19" name="Plassholder for tekst 7">
            <a:extLst>
              <a:ext uri="{FF2B5EF4-FFF2-40B4-BE49-F238E27FC236}">
                <a16:creationId xmlns:a16="http://schemas.microsoft.com/office/drawing/2014/main" id="{46A5AF12-93CE-4155-9D98-2064329655F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838655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0" name="Plassholder for tekst 7">
            <a:extLst>
              <a:ext uri="{FF2B5EF4-FFF2-40B4-BE49-F238E27FC236}">
                <a16:creationId xmlns:a16="http://schemas.microsoft.com/office/drawing/2014/main" id="{CC1FD7D9-A91C-447A-A902-189B5BD3D2D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838655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21" name="Plassholder for tekst 7">
            <a:extLst>
              <a:ext uri="{FF2B5EF4-FFF2-40B4-BE49-F238E27FC236}">
                <a16:creationId xmlns:a16="http://schemas.microsoft.com/office/drawing/2014/main" id="{A776B8E9-83CF-466E-849E-CDD43326A8F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2875130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2" name="Plassholder for tekst 7">
            <a:extLst>
              <a:ext uri="{FF2B5EF4-FFF2-40B4-BE49-F238E27FC236}">
                <a16:creationId xmlns:a16="http://schemas.microsoft.com/office/drawing/2014/main" id="{D690955A-0BE9-4B5F-9B52-2E083D24C2F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2875122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3" name="Plassholder for tekst 7">
            <a:extLst>
              <a:ext uri="{FF2B5EF4-FFF2-40B4-BE49-F238E27FC236}">
                <a16:creationId xmlns:a16="http://schemas.microsoft.com/office/drawing/2014/main" id="{A35333B0-8E57-404C-9AFE-6B14A6331B7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2875122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0" name="Plassholder for tekst 7">
            <a:extLst>
              <a:ext uri="{FF2B5EF4-FFF2-40B4-BE49-F238E27FC236}">
                <a16:creationId xmlns:a16="http://schemas.microsoft.com/office/drawing/2014/main" id="{C2EBD030-7FB3-4744-B67C-95A369F4DAE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6902668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31" name="Plassholder for tekst 7">
            <a:extLst>
              <a:ext uri="{FF2B5EF4-FFF2-40B4-BE49-F238E27FC236}">
                <a16:creationId xmlns:a16="http://schemas.microsoft.com/office/drawing/2014/main" id="{183FC4D7-E5AE-4D56-A377-A6657416270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6902660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32" name="Plassholder for tekst 7">
            <a:extLst>
              <a:ext uri="{FF2B5EF4-FFF2-40B4-BE49-F238E27FC236}">
                <a16:creationId xmlns:a16="http://schemas.microsoft.com/office/drawing/2014/main" id="{FD60775F-2706-44A0-A146-CDFFA7272D1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6902660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3" name="Plassholder for bunntekst 32">
            <a:extLst>
              <a:ext uri="{FF2B5EF4-FFF2-40B4-BE49-F238E27FC236}">
                <a16:creationId xmlns:a16="http://schemas.microsoft.com/office/drawing/2014/main" id="{EB3245EE-F80E-4BC7-BA1D-9AB9F866EDFE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r>
              <a:rPr lang="nb-NO"/>
              <a:t>Collaborating partners</a:t>
            </a:r>
          </a:p>
        </p:txBody>
      </p:sp>
      <p:sp>
        <p:nvSpPr>
          <p:cNvPr id="35" name="Plassholder for tekst 34">
            <a:extLst>
              <a:ext uri="{FF2B5EF4-FFF2-40B4-BE49-F238E27FC236}">
                <a16:creationId xmlns:a16="http://schemas.microsoft.com/office/drawing/2014/main" id="{425E8F7E-4BDD-4A86-A919-F9C0E24FB938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24128413" y="3644900"/>
            <a:ext cx="5250374" cy="8272463"/>
          </a:xfrm>
          <a:solidFill>
            <a:srgbClr val="E7F4F6"/>
          </a:solidFill>
        </p:spPr>
        <p:txBody>
          <a:bodyPr lIns="360000" tIns="990000" rIns="396000"/>
          <a:lstStyle>
            <a:lvl1pPr marL="252000" indent="-252000">
              <a:lnSpc>
                <a:spcPct val="110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Char char="•"/>
              <a:defRPr sz="24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37" name="Plassholder for tekst 36">
            <a:extLst>
              <a:ext uri="{FF2B5EF4-FFF2-40B4-BE49-F238E27FC236}">
                <a16:creationId xmlns:a16="http://schemas.microsoft.com/office/drawing/2014/main" id="{43A6B6E5-DF6A-4308-ABED-8CB46018A9C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4444960" y="3946384"/>
            <a:ext cx="4549140" cy="47827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rgbClr val="452D87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 err="1"/>
              <a:t>Infobox</a:t>
            </a:r>
            <a:r>
              <a:rPr lang="nb-NO" dirty="0"/>
              <a:t> header</a:t>
            </a:r>
          </a:p>
        </p:txBody>
      </p:sp>
      <p:sp>
        <p:nvSpPr>
          <p:cNvPr id="25" name="Plassholder for tekst 34">
            <a:extLst>
              <a:ext uri="{FF2B5EF4-FFF2-40B4-BE49-F238E27FC236}">
                <a16:creationId xmlns:a16="http://schemas.microsoft.com/office/drawing/2014/main" id="{D0B49F48-8CBC-4824-A217-4E171929DFEB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18268950" y="13587413"/>
            <a:ext cx="5337810" cy="4960203"/>
          </a:xfrm>
          <a:solidFill>
            <a:srgbClr val="452D87"/>
          </a:solidFill>
        </p:spPr>
        <p:txBody>
          <a:bodyPr lIns="432000" tIns="990000" rIns="396000"/>
          <a:lstStyle>
            <a:lvl1pPr marL="0" indent="0">
              <a:lnSpc>
                <a:spcPct val="110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None/>
              <a:defRPr sz="2400" b="0">
                <a:solidFill>
                  <a:schemeClr val="bg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26" name="Plassholder for tekst 36">
            <a:extLst>
              <a:ext uri="{FF2B5EF4-FFF2-40B4-BE49-F238E27FC236}">
                <a16:creationId xmlns:a16="http://schemas.microsoft.com/office/drawing/2014/main" id="{BDDB58CB-99F7-456C-A37A-7C2F119EE3A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8612292" y="13903843"/>
            <a:ext cx="4549140" cy="478272"/>
          </a:xfrm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/>
              <a:t>Heading</a:t>
            </a:r>
          </a:p>
        </p:txBody>
      </p:sp>
      <p:sp>
        <p:nvSpPr>
          <p:cNvPr id="27" name="Plassholder for tekst 34">
            <a:extLst>
              <a:ext uri="{FF2B5EF4-FFF2-40B4-BE49-F238E27FC236}">
                <a16:creationId xmlns:a16="http://schemas.microsoft.com/office/drawing/2014/main" id="{B18496A9-DABE-4662-AC29-AFA4E9C81DBC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24004434" y="13913865"/>
            <a:ext cx="5337810" cy="4633751"/>
          </a:xfrm>
          <a:noFill/>
        </p:spPr>
        <p:txBody>
          <a:bodyPr lIns="90000" tIns="46800" rIns="90000"/>
          <a:lstStyle>
            <a:lvl1pPr marL="0" indent="0">
              <a:lnSpc>
                <a:spcPct val="108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28" name="Plassholder for tekst 36">
            <a:extLst>
              <a:ext uri="{FF2B5EF4-FFF2-40B4-BE49-F238E27FC236}">
                <a16:creationId xmlns:a16="http://schemas.microsoft.com/office/drawing/2014/main" id="{A9AC2770-0CE0-43E8-9BA4-A6B0F9106339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24023926" y="13480995"/>
            <a:ext cx="5337810" cy="478272"/>
          </a:xfrm>
        </p:spPr>
        <p:txBody>
          <a:bodyPr wrap="square">
            <a:spAutoFit/>
          </a:bodyPr>
          <a:lstStyle>
            <a:lvl1pPr>
              <a:defRPr sz="2400" b="0" cap="small" spc="280" baseline="0">
                <a:solidFill>
                  <a:schemeClr val="tx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cap="small" baseline="0" dirty="0"/>
              <a:t>Heading</a:t>
            </a:r>
            <a:endParaRPr lang="nb-NO" dirty="0"/>
          </a:p>
        </p:txBody>
      </p:sp>
      <p:sp>
        <p:nvSpPr>
          <p:cNvPr id="7" name="Plassholder for bilde 6">
            <a:extLst>
              <a:ext uri="{FF2B5EF4-FFF2-40B4-BE49-F238E27FC236}">
                <a16:creationId xmlns:a16="http://schemas.microsoft.com/office/drawing/2014/main" id="{6B49E1BC-4D7F-4E50-A576-7F6B0EE92B5A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12477135" y="3644900"/>
            <a:ext cx="11128990" cy="826135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b-NO"/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E7B0951C-D07E-4959-9B07-5FE663BFA70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2401550" y="12105958"/>
            <a:ext cx="11128990" cy="446148"/>
          </a:xfrm>
        </p:spPr>
        <p:txBody>
          <a:bodyPr wrap="square">
            <a:spAutoFit/>
          </a:bodyPr>
          <a:lstStyle>
            <a:lvl1pPr>
              <a:defRPr sz="2200" b="0" i="1"/>
            </a:lvl1pPr>
          </a:lstStyle>
          <a:p>
            <a:pPr lvl="0"/>
            <a:r>
              <a:rPr lang="nb-NO" dirty="0" err="1"/>
              <a:t>Caption</a:t>
            </a:r>
            <a:endParaRPr lang="nb-NO" dirty="0"/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CD4A4EB2-8530-496A-AC8A-428C631F5467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73113" y="3506782"/>
            <a:ext cx="5643562" cy="3778250"/>
          </a:xfrm>
        </p:spPr>
        <p:txBody>
          <a:bodyPr/>
          <a:lstStyle>
            <a:lvl1pPr>
              <a:lnSpc>
                <a:spcPct val="100000"/>
              </a:lnSpc>
              <a:defRPr sz="3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nb-NO" dirty="0"/>
              <a:t>Ingress</a:t>
            </a:r>
          </a:p>
        </p:txBody>
      </p:sp>
      <p:sp>
        <p:nvSpPr>
          <p:cNvPr id="34" name="Plassholder for tekst 33">
            <a:extLst>
              <a:ext uri="{FF2B5EF4-FFF2-40B4-BE49-F238E27FC236}">
                <a16:creationId xmlns:a16="http://schemas.microsoft.com/office/drawing/2014/main" id="{95577E26-ACC3-4F38-8D5E-A71446AD3768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570090" y="14787680"/>
            <a:ext cx="5491378" cy="3832470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38" name="Plassholder for tekst 33">
            <a:extLst>
              <a:ext uri="{FF2B5EF4-FFF2-40B4-BE49-F238E27FC236}">
                <a16:creationId xmlns:a16="http://schemas.microsoft.com/office/drawing/2014/main" id="{1BAF0150-D60F-4B32-ACEC-87AD98E5089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2379898" y="13463527"/>
            <a:ext cx="5491378" cy="5313423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 err="1"/>
              <a:t>Redger</a:t>
            </a:r>
            <a:r>
              <a:rPr lang="nb-NO" dirty="0"/>
              <a:t> tekststiler i malen </a:t>
            </a:r>
          </a:p>
        </p:txBody>
      </p:sp>
      <p:sp>
        <p:nvSpPr>
          <p:cNvPr id="39" name="Plassholder for tekst 33">
            <a:extLst>
              <a:ext uri="{FF2B5EF4-FFF2-40B4-BE49-F238E27FC236}">
                <a16:creationId xmlns:a16="http://schemas.microsoft.com/office/drawing/2014/main" id="{84592473-3782-429E-8AE9-A4F2006FAF15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772897" y="7256457"/>
            <a:ext cx="5491378" cy="5707068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40" name="Plassholder for tekst 33">
            <a:extLst>
              <a:ext uri="{FF2B5EF4-FFF2-40B4-BE49-F238E27FC236}">
                <a16:creationId xmlns:a16="http://schemas.microsoft.com/office/drawing/2014/main" id="{1C6ACDA5-7A14-4B4F-9F54-0CA6E7EA64A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570090" y="3514402"/>
            <a:ext cx="5491378" cy="1629098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41" name="Plassholder for tekst 33">
            <a:extLst>
              <a:ext uri="{FF2B5EF4-FFF2-40B4-BE49-F238E27FC236}">
                <a16:creationId xmlns:a16="http://schemas.microsoft.com/office/drawing/2014/main" id="{BAEEDA2D-F44D-4EF5-8580-2619C4B835F6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6570090" y="6211153"/>
            <a:ext cx="5491378" cy="7376260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42" name="Plassholder for tekst 41">
            <a:extLst>
              <a:ext uri="{FF2B5EF4-FFF2-40B4-BE49-F238E27FC236}">
                <a16:creationId xmlns:a16="http://schemas.microsoft.com/office/drawing/2014/main" id="{4CFE405F-1B9A-445B-9478-2FDED9C0D633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6589712" y="14027150"/>
            <a:ext cx="5490686" cy="690563"/>
          </a:xfrm>
        </p:spPr>
        <p:txBody>
          <a:bodyPr/>
          <a:lstStyle>
            <a:lvl1pPr>
              <a:defRPr sz="3600" b="1">
                <a:solidFill>
                  <a:srgbClr val="18A8B0"/>
                </a:solidFill>
              </a:defRPr>
            </a:lvl1pPr>
          </a:lstStyle>
          <a:p>
            <a:pPr lvl="0"/>
            <a:r>
              <a:rPr lang="nb-NO" dirty="0"/>
              <a:t>Sub-header</a:t>
            </a:r>
          </a:p>
        </p:txBody>
      </p:sp>
      <p:sp>
        <p:nvSpPr>
          <p:cNvPr id="43" name="Plassholder for tekst 41">
            <a:extLst>
              <a:ext uri="{FF2B5EF4-FFF2-40B4-BE49-F238E27FC236}">
                <a16:creationId xmlns:a16="http://schemas.microsoft.com/office/drawing/2014/main" id="{32EC1F16-1C3A-490D-B915-55FF57495857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589712" y="5435600"/>
            <a:ext cx="5490686" cy="690563"/>
          </a:xfrm>
        </p:spPr>
        <p:txBody>
          <a:bodyPr/>
          <a:lstStyle>
            <a:lvl1pPr>
              <a:defRPr sz="3600" b="1">
                <a:solidFill>
                  <a:srgbClr val="18A8B0"/>
                </a:solidFill>
              </a:defRPr>
            </a:lvl1pPr>
          </a:lstStyle>
          <a:p>
            <a:pPr lvl="0"/>
            <a:r>
              <a:rPr lang="nb-NO" dirty="0"/>
              <a:t>Sub-header</a:t>
            </a:r>
          </a:p>
        </p:txBody>
      </p:sp>
      <p:sp>
        <p:nvSpPr>
          <p:cNvPr id="45" name="Plassholder for tekst 44">
            <a:extLst>
              <a:ext uri="{FF2B5EF4-FFF2-40B4-BE49-F238E27FC236}">
                <a16:creationId xmlns:a16="http://schemas.microsoft.com/office/drawing/2014/main" id="{B5DC7802-B8DD-44BD-AE9C-D1C24748B937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866776" y="13234927"/>
            <a:ext cx="5286374" cy="5313423"/>
          </a:xfrm>
          <a:solidFill>
            <a:srgbClr val="E7F4F6"/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/>
              <a:t> </a:t>
            </a:r>
          </a:p>
        </p:txBody>
      </p:sp>
      <p:sp>
        <p:nvSpPr>
          <p:cNvPr id="47" name="Plassholder for diagram 46">
            <a:extLst>
              <a:ext uri="{FF2B5EF4-FFF2-40B4-BE49-F238E27FC236}">
                <a16:creationId xmlns:a16="http://schemas.microsoft.com/office/drawing/2014/main" id="{B786AA9B-72EB-44A0-A8CC-BE55CE1E3C49}"/>
              </a:ext>
            </a:extLst>
          </p:cNvPr>
          <p:cNvSpPr>
            <a:spLocks noGrp="1"/>
          </p:cNvSpPr>
          <p:nvPr>
            <p:ph type="chart" sz="quarter" idx="46"/>
          </p:nvPr>
        </p:nvSpPr>
        <p:spPr>
          <a:xfrm>
            <a:off x="866775" y="13234927"/>
            <a:ext cx="5286374" cy="5313423"/>
          </a:xfrm>
        </p:spPr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58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28886907-07A0-4607-9C72-595437776B3E}"/>
              </a:ext>
            </a:extLst>
          </p:cNvPr>
          <p:cNvSpPr/>
          <p:nvPr userDrawn="1"/>
        </p:nvSpPr>
        <p:spPr>
          <a:xfrm>
            <a:off x="0" y="1"/>
            <a:ext cx="30272038" cy="3038167"/>
          </a:xfrm>
          <a:prstGeom prst="rect">
            <a:avLst/>
          </a:prstGeom>
          <a:solidFill>
            <a:srgbClr val="E7F4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2897" y="596189"/>
            <a:ext cx="17893476" cy="95103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/>
          <a:p>
            <a:r>
              <a:rPr lang="nb-NO" dirty="0" err="1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898" y="7259864"/>
            <a:ext cx="5598405" cy="64714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Ro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volor</a:t>
            </a:r>
            <a:r>
              <a:rPr lang="en-US" dirty="0"/>
              <a:t> ate </a:t>
            </a:r>
            <a:r>
              <a:rPr lang="en-US" dirty="0" err="1"/>
              <a:t>doluptas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faccupt</a:t>
            </a:r>
            <a:r>
              <a:rPr lang="en-US" dirty="0"/>
              <a:t> ate-tum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laccus</a:t>
            </a:r>
            <a:r>
              <a:rPr lang="en-US" dirty="0"/>
              <a:t>, </a:t>
            </a:r>
            <a:r>
              <a:rPr lang="en-US" dirty="0" err="1"/>
              <a:t>omnis</a:t>
            </a:r>
            <a:r>
              <a:rPr lang="en-US" dirty="0"/>
              <a:t> </a:t>
            </a:r>
            <a:r>
              <a:rPr lang="en-US" dirty="0" err="1"/>
              <a:t>molorrovid</a:t>
            </a:r>
            <a:r>
              <a:rPr lang="en-US" dirty="0"/>
              <a:t> ma do-</a:t>
            </a:r>
            <a:r>
              <a:rPr lang="en-US" dirty="0" err="1"/>
              <a:t>luptium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dolorem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, </a:t>
            </a:r>
            <a:r>
              <a:rPr lang="en-US" dirty="0" err="1"/>
              <a:t>corro</a:t>
            </a:r>
            <a:r>
              <a:rPr lang="en-US" dirty="0"/>
              <a:t> </a:t>
            </a:r>
            <a:r>
              <a:rPr lang="en-US" dirty="0" err="1"/>
              <a:t>magnati</a:t>
            </a:r>
            <a:r>
              <a:rPr lang="en-US" dirty="0"/>
              <a:t> </a:t>
            </a:r>
            <a:r>
              <a:rPr lang="en-US" dirty="0" err="1"/>
              <a:t>onserit</a:t>
            </a:r>
            <a:r>
              <a:rPr lang="en-US" dirty="0"/>
              <a:t> </a:t>
            </a:r>
            <a:r>
              <a:rPr lang="en-US" dirty="0" err="1"/>
              <a:t>incipis</a:t>
            </a:r>
            <a:r>
              <a:rPr lang="en-US" dirty="0"/>
              <a:t> </a:t>
            </a:r>
            <a:r>
              <a:rPr lang="en-US" dirty="0" err="1"/>
              <a:t>sequunt</a:t>
            </a:r>
            <a:r>
              <a:rPr lang="en-US" dirty="0"/>
              <a:t> alit lam </a:t>
            </a:r>
            <a:r>
              <a:rPr lang="en-US" dirty="0" err="1"/>
              <a:t>faciumq</a:t>
            </a:r>
            <a:r>
              <a:rPr lang="en-US" dirty="0"/>
              <a:t> </a:t>
            </a:r>
            <a:r>
              <a:rPr lang="en-US" dirty="0" err="1"/>
              <a:t>uisitiusapic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dis re </a:t>
            </a:r>
            <a:r>
              <a:rPr lang="en-US" dirty="0" err="1"/>
              <a:t>parchitas</a:t>
            </a:r>
            <a:r>
              <a:rPr lang="en-US" dirty="0"/>
              <a:t> dolor </a:t>
            </a:r>
            <a:r>
              <a:rPr lang="en-US" dirty="0" err="1"/>
              <a:t>arit</a:t>
            </a:r>
            <a:r>
              <a:rPr lang="en-US" dirty="0"/>
              <a:t> </a:t>
            </a:r>
            <a:r>
              <a:rPr lang="en-US" dirty="0" err="1"/>
              <a:t>minum</a:t>
            </a:r>
            <a:r>
              <a:rPr lang="en-US" dirty="0"/>
              <a:t> re </a:t>
            </a:r>
            <a:r>
              <a:rPr lang="en-US" dirty="0" err="1"/>
              <a:t>sini</a:t>
            </a:r>
            <a:r>
              <a:rPr lang="en-US" dirty="0"/>
              <a:t> </a:t>
            </a:r>
            <a:r>
              <a:rPr lang="en-US" dirty="0" err="1"/>
              <a:t>dolupta</a:t>
            </a:r>
            <a:r>
              <a:rPr lang="en-US" dirty="0"/>
              <a:t> </a:t>
            </a:r>
            <a:r>
              <a:rPr lang="en-US" dirty="0" err="1"/>
              <a:t>nonseque</a:t>
            </a:r>
            <a:r>
              <a:rPr lang="en-US" dirty="0"/>
              <a:t> nit </a:t>
            </a:r>
            <a:r>
              <a:rPr lang="en-US" dirty="0" err="1"/>
              <a:t>ut</a:t>
            </a:r>
            <a:r>
              <a:rPr lang="en-US" dirty="0"/>
              <a:t> hi-</a:t>
            </a:r>
            <a:r>
              <a:rPr lang="en-US" dirty="0" err="1"/>
              <a:t>liqui</a:t>
            </a:r>
            <a:r>
              <a:rPr lang="en-US" dirty="0"/>
              <a:t> </a:t>
            </a:r>
            <a:r>
              <a:rPr lang="en-US" dirty="0" err="1"/>
              <a:t>verum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,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ditasim</a:t>
            </a:r>
            <a:r>
              <a:rPr lang="en-US" dirty="0"/>
              <a:t> </a:t>
            </a:r>
            <a:r>
              <a:rPr lang="en-US" dirty="0" err="1"/>
              <a:t>rehendis</a:t>
            </a:r>
            <a:r>
              <a:rPr lang="en-US" dirty="0"/>
              <a:t> </a:t>
            </a:r>
            <a:r>
              <a:rPr lang="en-US" dirty="0" err="1"/>
              <a:t>denis</a:t>
            </a:r>
            <a:r>
              <a:rPr lang="en-US" dirty="0"/>
              <a:t> </a:t>
            </a:r>
            <a:r>
              <a:rPr lang="en-US" dirty="0" err="1"/>
              <a:t>nis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molupta</a:t>
            </a:r>
            <a:r>
              <a:rPr lang="en-US" dirty="0"/>
              <a:t> </a:t>
            </a:r>
            <a:r>
              <a:rPr lang="en-US" dirty="0" err="1"/>
              <a:t>spernam</a:t>
            </a:r>
            <a:r>
              <a:rPr lang="en-US" dirty="0"/>
              <a:t> </a:t>
            </a:r>
            <a:r>
              <a:rPr lang="en-US" dirty="0" err="1"/>
              <a:t>idusda</a:t>
            </a:r>
            <a:r>
              <a:rPr lang="en-US" dirty="0"/>
              <a:t> </a:t>
            </a:r>
            <a:r>
              <a:rPr lang="en-US" dirty="0" err="1"/>
              <a:t>cor</a:t>
            </a:r>
            <a:r>
              <a:rPr lang="en-US" dirty="0"/>
              <a:t> </a:t>
            </a:r>
            <a:r>
              <a:rPr lang="en-US" dirty="0" err="1"/>
              <a:t>sectur</a:t>
            </a:r>
            <a:r>
              <a:rPr lang="en-US" dirty="0"/>
              <a:t> res et </a:t>
            </a:r>
            <a:r>
              <a:rPr lang="en-US" dirty="0" err="1"/>
              <a:t>omnit</a:t>
            </a:r>
            <a:r>
              <a:rPr lang="en-US" dirty="0"/>
              <a:t>, </a:t>
            </a:r>
            <a:r>
              <a:rPr lang="en-US" dirty="0" err="1"/>
              <a:t>tem</a:t>
            </a:r>
            <a:r>
              <a:rPr lang="en-US" dirty="0"/>
              <a:t> </a:t>
            </a:r>
            <a:r>
              <a:rPr lang="en-US" dirty="0" err="1"/>
              <a:t>fuga</a:t>
            </a:r>
            <a:r>
              <a:rPr lang="en-US" dirty="0"/>
              <a:t>. </a:t>
            </a:r>
          </a:p>
          <a:p>
            <a:pPr lvl="0"/>
            <a:r>
              <a:rPr lang="en-US" dirty="0" err="1"/>
              <a:t>Nem</a:t>
            </a:r>
            <a:r>
              <a:rPr lang="en-US" dirty="0"/>
              <a:t> </a:t>
            </a:r>
            <a:r>
              <a:rPr lang="en-US" dirty="0" err="1"/>
              <a:t>quae</a:t>
            </a:r>
            <a:r>
              <a:rPr lang="en-US" dirty="0"/>
              <a:t>. Ota </a:t>
            </a:r>
            <a:r>
              <a:rPr lang="en-US" dirty="0" err="1"/>
              <a:t>nem</a:t>
            </a:r>
            <a:r>
              <a:rPr lang="en-US" dirty="0"/>
              <a:t> </a:t>
            </a:r>
            <a:r>
              <a:rPr lang="en-US" dirty="0" err="1"/>
              <a:t>eligende</a:t>
            </a:r>
            <a:r>
              <a:rPr lang="en-US" dirty="0"/>
              <a:t> </a:t>
            </a:r>
            <a:r>
              <a:rPr lang="en-US" dirty="0" err="1"/>
              <a:t>omnis</a:t>
            </a:r>
            <a:r>
              <a:rPr lang="en-US" dirty="0"/>
              <a:t> ma </a:t>
            </a:r>
            <a:r>
              <a:rPr lang="en-US" dirty="0" err="1"/>
              <a:t>pratquam</a:t>
            </a:r>
            <a:r>
              <a:rPr lang="en-US" dirty="0"/>
              <a:t> non </a:t>
            </a:r>
            <a:r>
              <a:rPr lang="en-US" dirty="0" err="1"/>
              <a:t>nimin</a:t>
            </a:r>
            <a:r>
              <a:rPr lang="en-US" dirty="0"/>
              <a:t> </a:t>
            </a:r>
            <a:r>
              <a:rPr lang="en-US" dirty="0" err="1"/>
              <a:t>rehenih</a:t>
            </a:r>
            <a:r>
              <a:rPr lang="en-US" dirty="0"/>
              <a:t> </a:t>
            </a:r>
            <a:r>
              <a:rPr lang="en-US" dirty="0" err="1"/>
              <a:t>iliquo</a:t>
            </a:r>
            <a:r>
              <a:rPr lang="en-US" dirty="0"/>
              <a:t> ipsum </a:t>
            </a:r>
            <a:r>
              <a:rPr lang="en-US" dirty="0" err="1"/>
              <a:t>fugiatiur</a:t>
            </a:r>
            <a:r>
              <a:rPr lang="en-US" dirty="0"/>
              <a:t> as </a:t>
            </a:r>
            <a:r>
              <a:rPr lang="en-US" dirty="0" err="1"/>
              <a:t>volum</a:t>
            </a:r>
            <a:r>
              <a:rPr lang="en-US" dirty="0"/>
              <a:t> </a:t>
            </a:r>
            <a:r>
              <a:rPr lang="en-US" dirty="0" err="1"/>
              <a:t>nonsed</a:t>
            </a:r>
            <a:r>
              <a:rPr lang="en-US" dirty="0"/>
              <a:t> es </a:t>
            </a:r>
            <a:r>
              <a:rPr lang="en-US" dirty="0" err="1"/>
              <a:t>nosam</a:t>
            </a:r>
            <a:r>
              <a:rPr lang="en-US" dirty="0"/>
              <a:t> nus con re </a:t>
            </a:r>
            <a:r>
              <a:rPr lang="en-US" dirty="0" err="1"/>
              <a:t>odia</a:t>
            </a:r>
            <a:r>
              <a:rPr lang="en-US" dirty="0"/>
              <a:t> </a:t>
            </a:r>
            <a:r>
              <a:rPr lang="en-US" dirty="0" err="1"/>
              <a:t>cor</a:t>
            </a:r>
            <a:r>
              <a:rPr lang="en-US" dirty="0"/>
              <a:t> a </a:t>
            </a:r>
            <a:r>
              <a:rPr lang="en-US" dirty="0" err="1"/>
              <a:t>poratem</a:t>
            </a:r>
            <a:r>
              <a:rPr lang="en-US" dirty="0"/>
              <a:t> </a:t>
            </a:r>
            <a:r>
              <a:rPr lang="en-US" dirty="0" err="1"/>
              <a:t>facesci</a:t>
            </a:r>
            <a:r>
              <a:rPr lang="en-US" dirty="0"/>
              <a:t> </a:t>
            </a:r>
            <a:r>
              <a:rPr lang="en-US" dirty="0" err="1"/>
              <a:t>untiata</a:t>
            </a:r>
            <a:r>
              <a:rPr lang="en-US" dirty="0"/>
              <a:t> num </a:t>
            </a:r>
            <a:r>
              <a:rPr lang="en-US" dirty="0" err="1"/>
              <a:t>serae</a:t>
            </a:r>
            <a:r>
              <a:rPr lang="en-US" dirty="0"/>
              <a:t> </a:t>
            </a:r>
            <a:r>
              <a:rPr lang="en-US" dirty="0" err="1"/>
              <a:t>volorpore</a:t>
            </a:r>
            <a:r>
              <a:rPr lang="en-US" dirty="0"/>
              <a:t>,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quaes</a:t>
            </a:r>
            <a:r>
              <a:rPr lang="en-US" dirty="0"/>
              <a:t> </a:t>
            </a:r>
            <a:r>
              <a:rPr lang="en-US" dirty="0" err="1"/>
              <a:t>sequides</a:t>
            </a:r>
            <a:r>
              <a:rPr lang="en-US" dirty="0"/>
              <a:t>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72897" y="20228896"/>
            <a:ext cx="19471529" cy="430887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2200" b="0" i="1">
                <a:solidFill>
                  <a:schemeClr val="tx1"/>
                </a:solidFill>
              </a:defRPr>
            </a:lvl1pPr>
          </a:lstStyle>
          <a:p>
            <a:r>
              <a:rPr lang="nb-NO" dirty="0" err="1"/>
              <a:t>Collaborating</a:t>
            </a:r>
            <a:r>
              <a:rPr lang="nb-NO" dirty="0"/>
              <a:t> partners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B0A4ACC7-E15F-4F2A-95A9-EE3636D7CCD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380" y="19162205"/>
            <a:ext cx="28550674" cy="1524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662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5" r:id="rId3"/>
    <p:sldLayoutId id="2147483664" r:id="rId4"/>
  </p:sldLayoutIdLst>
  <p:hf sldNum="0" hdr="0" dt="0"/>
  <p:txStyles>
    <p:titleStyle>
      <a:lvl1pPr algn="l" defTabSz="2850916" rtl="0" eaLnBrk="1" latinLnBrk="0" hangingPunct="1">
        <a:lnSpc>
          <a:spcPct val="90000"/>
        </a:lnSpc>
        <a:spcBef>
          <a:spcPct val="0"/>
        </a:spcBef>
        <a:buNone/>
        <a:defRPr sz="6200" b="1" kern="1200">
          <a:solidFill>
            <a:srgbClr val="452D87"/>
          </a:solidFill>
          <a:latin typeface="+mj-lt"/>
          <a:ea typeface="+mj-ea"/>
          <a:cs typeface="+mj-cs"/>
        </a:defRPr>
      </a:lvl1pPr>
    </p:titleStyle>
    <p:bodyStyle>
      <a:lvl1pPr marL="0" indent="0" algn="l" defTabSz="2850916" rtl="0" eaLnBrk="1" latinLnBrk="0" hangingPunct="1">
        <a:lnSpc>
          <a:spcPct val="111000"/>
        </a:lnSpc>
        <a:spcBef>
          <a:spcPts val="0"/>
        </a:spcBef>
        <a:buFont typeface="Arial" panose="020B0604020202020204" pitchFamily="34" charset="0"/>
        <a:buNone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2138187" indent="-712729" algn="l" defTabSz="2850916" rtl="0" eaLnBrk="1" latinLnBrk="0" hangingPunct="1">
        <a:lnSpc>
          <a:spcPct val="110000"/>
        </a:lnSpc>
        <a:spcBef>
          <a:spcPts val="1559"/>
        </a:spcBef>
        <a:buFont typeface="Arial" panose="020B0604020202020204" pitchFamily="34" charset="0"/>
        <a:buChar char="•"/>
        <a:defRPr sz="7483" kern="1200">
          <a:solidFill>
            <a:schemeClr val="tx1"/>
          </a:solidFill>
          <a:latin typeface="+mn-lt"/>
          <a:ea typeface="+mn-ea"/>
          <a:cs typeface="+mn-cs"/>
        </a:defRPr>
      </a:lvl2pPr>
      <a:lvl3pPr marL="3563645" indent="-712729" algn="l" defTabSz="2850916" rtl="0" eaLnBrk="1" latinLnBrk="0" hangingPunct="1">
        <a:lnSpc>
          <a:spcPct val="110000"/>
        </a:lnSpc>
        <a:spcBef>
          <a:spcPts val="1559"/>
        </a:spcBef>
        <a:buFont typeface="Arial" panose="020B0604020202020204" pitchFamily="34" charset="0"/>
        <a:buChar char="•"/>
        <a:defRPr sz="6236" kern="1200">
          <a:solidFill>
            <a:schemeClr val="tx1"/>
          </a:solidFill>
          <a:latin typeface="+mn-lt"/>
          <a:ea typeface="+mn-ea"/>
          <a:cs typeface="+mn-cs"/>
        </a:defRPr>
      </a:lvl3pPr>
      <a:lvl4pPr marL="4989104" indent="-712729" algn="l" defTabSz="2850916" rtl="0" eaLnBrk="1" latinLnBrk="0" hangingPunct="1">
        <a:lnSpc>
          <a:spcPct val="110000"/>
        </a:lnSpc>
        <a:spcBef>
          <a:spcPts val="155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4pPr>
      <a:lvl5pPr marL="6414562" indent="-712729" algn="l" defTabSz="2850916" rtl="0" eaLnBrk="1" latinLnBrk="0" hangingPunct="1">
        <a:lnSpc>
          <a:spcPct val="110000"/>
        </a:lnSpc>
        <a:spcBef>
          <a:spcPts val="155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5pPr>
      <a:lvl6pPr marL="7840020" indent="-712729" algn="l" defTabSz="2850916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6pPr>
      <a:lvl7pPr marL="9265478" indent="-712729" algn="l" defTabSz="2850916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7pPr>
      <a:lvl8pPr marL="10690936" indent="-712729" algn="l" defTabSz="2850916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8pPr>
      <a:lvl9pPr marL="12116394" indent="-712729" algn="l" defTabSz="2850916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50916" rtl="0" eaLnBrk="1" latinLnBrk="0" hangingPunct="1">
        <a:defRPr sz="5612" kern="1200">
          <a:solidFill>
            <a:schemeClr val="tx1"/>
          </a:solidFill>
          <a:latin typeface="+mn-lt"/>
          <a:ea typeface="+mn-ea"/>
          <a:cs typeface="+mn-cs"/>
        </a:defRPr>
      </a:lvl1pPr>
      <a:lvl2pPr marL="1425458" algn="l" defTabSz="2850916" rtl="0" eaLnBrk="1" latinLnBrk="0" hangingPunct="1"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850916" algn="l" defTabSz="2850916" rtl="0" eaLnBrk="1" latinLnBrk="0" hangingPunct="1">
        <a:defRPr sz="5612" kern="1200">
          <a:solidFill>
            <a:schemeClr val="tx1"/>
          </a:solidFill>
          <a:latin typeface="+mn-lt"/>
          <a:ea typeface="+mn-ea"/>
          <a:cs typeface="+mn-cs"/>
        </a:defRPr>
      </a:lvl3pPr>
      <a:lvl4pPr marL="4276374" algn="l" defTabSz="2850916" rtl="0" eaLnBrk="1" latinLnBrk="0" hangingPunct="1">
        <a:defRPr sz="5612" kern="1200">
          <a:solidFill>
            <a:schemeClr val="tx1"/>
          </a:solidFill>
          <a:latin typeface="+mn-lt"/>
          <a:ea typeface="+mn-ea"/>
          <a:cs typeface="+mn-cs"/>
        </a:defRPr>
      </a:lvl4pPr>
      <a:lvl5pPr marL="5701833" algn="l" defTabSz="2850916" rtl="0" eaLnBrk="1" latinLnBrk="0" hangingPunct="1">
        <a:defRPr sz="5612" kern="1200">
          <a:solidFill>
            <a:schemeClr val="tx1"/>
          </a:solidFill>
          <a:latin typeface="+mn-lt"/>
          <a:ea typeface="+mn-ea"/>
          <a:cs typeface="+mn-cs"/>
        </a:defRPr>
      </a:lvl5pPr>
      <a:lvl6pPr marL="7127291" algn="l" defTabSz="2850916" rtl="0" eaLnBrk="1" latinLnBrk="0" hangingPunct="1">
        <a:defRPr sz="5612" kern="1200">
          <a:solidFill>
            <a:schemeClr val="tx1"/>
          </a:solidFill>
          <a:latin typeface="+mn-lt"/>
          <a:ea typeface="+mn-ea"/>
          <a:cs typeface="+mn-cs"/>
        </a:defRPr>
      </a:lvl6pPr>
      <a:lvl7pPr marL="8552749" algn="l" defTabSz="2850916" rtl="0" eaLnBrk="1" latinLnBrk="0" hangingPunct="1">
        <a:defRPr sz="5612" kern="1200">
          <a:solidFill>
            <a:schemeClr val="tx1"/>
          </a:solidFill>
          <a:latin typeface="+mn-lt"/>
          <a:ea typeface="+mn-ea"/>
          <a:cs typeface="+mn-cs"/>
        </a:defRPr>
      </a:lvl7pPr>
      <a:lvl8pPr marL="9978207" algn="l" defTabSz="2850916" rtl="0" eaLnBrk="1" latinLnBrk="0" hangingPunct="1">
        <a:defRPr sz="5612" kern="1200">
          <a:solidFill>
            <a:schemeClr val="tx1"/>
          </a:solidFill>
          <a:latin typeface="+mn-lt"/>
          <a:ea typeface="+mn-ea"/>
          <a:cs typeface="+mn-cs"/>
        </a:defRPr>
      </a:lvl8pPr>
      <a:lvl9pPr marL="11403665" algn="l" defTabSz="2850916" rtl="0" eaLnBrk="1" latinLnBrk="0" hangingPunct="1">
        <a:defRPr sz="56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0F8164D-0F67-4F94-AD48-0E2A4018E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AE68BDA-2F3D-415C-B88D-7DE7D1CE030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DF88951E-F0D6-4C2C-965A-AAE69CB8A74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871E0262-19CD-4E69-B5AE-27B0E951EAF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C42E34C6-7CBA-48D5-8C53-CA69E05347C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3717CAF7-2345-4CE4-88AB-21B10F19DC8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9561D9FA-CEE4-4C21-963C-23174DDF246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52AA6D1F-0119-4A0E-B79D-2A418017BC0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DF3433D-CAC6-4EF5-8CED-59BD7913D5E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1" name="Plassholder for tekst 10">
            <a:extLst>
              <a:ext uri="{FF2B5EF4-FFF2-40B4-BE49-F238E27FC236}">
                <a16:creationId xmlns:a16="http://schemas.microsoft.com/office/drawing/2014/main" id="{8609CF43-4FAA-43EA-B8D2-E83BD086449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7BDFE22A-5916-443D-A0D8-F304D8578C1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AC6C9EB2-95D0-46AF-8DA8-7FA3841697E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4" name="Plassholder for tekst 13">
            <a:extLst>
              <a:ext uri="{FF2B5EF4-FFF2-40B4-BE49-F238E27FC236}">
                <a16:creationId xmlns:a16="http://schemas.microsoft.com/office/drawing/2014/main" id="{66C4B792-97CA-4044-8A1A-0C581DFF491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5" name="Plassholder for tekst 14">
            <a:extLst>
              <a:ext uri="{FF2B5EF4-FFF2-40B4-BE49-F238E27FC236}">
                <a16:creationId xmlns:a16="http://schemas.microsoft.com/office/drawing/2014/main" id="{52E59AB0-30CE-488C-8D17-38A1D16B119C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6" name="Plassholder for tekst 15">
            <a:extLst>
              <a:ext uri="{FF2B5EF4-FFF2-40B4-BE49-F238E27FC236}">
                <a16:creationId xmlns:a16="http://schemas.microsoft.com/office/drawing/2014/main" id="{2E9F142D-96B1-4910-9D7C-7851C43617F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7" name="Plassholder for tekst 16">
            <a:extLst>
              <a:ext uri="{FF2B5EF4-FFF2-40B4-BE49-F238E27FC236}">
                <a16:creationId xmlns:a16="http://schemas.microsoft.com/office/drawing/2014/main" id="{87D43F2C-8DAE-4CDA-90B0-8C489F02DE24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8" name="Plassholder for tekst 17">
            <a:extLst>
              <a:ext uri="{FF2B5EF4-FFF2-40B4-BE49-F238E27FC236}">
                <a16:creationId xmlns:a16="http://schemas.microsoft.com/office/drawing/2014/main" id="{9A1C1B97-047D-4DEF-B963-93FAEEEFBF8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9" name="Plassholder for tekst 18">
            <a:extLst>
              <a:ext uri="{FF2B5EF4-FFF2-40B4-BE49-F238E27FC236}">
                <a16:creationId xmlns:a16="http://schemas.microsoft.com/office/drawing/2014/main" id="{3332624B-12EB-493E-8FB8-62F2E9ED4EF7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0" name="Plassholder for tekst 19">
            <a:extLst>
              <a:ext uri="{FF2B5EF4-FFF2-40B4-BE49-F238E27FC236}">
                <a16:creationId xmlns:a16="http://schemas.microsoft.com/office/drawing/2014/main" id="{B021CEF1-9500-424C-9A72-4698E0C12897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1" name="Plassholder for tekst 20">
            <a:extLst>
              <a:ext uri="{FF2B5EF4-FFF2-40B4-BE49-F238E27FC236}">
                <a16:creationId xmlns:a16="http://schemas.microsoft.com/office/drawing/2014/main" id="{DD9D9F27-E8FC-420A-84C7-861976AD2755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2" name="Plassholder for tekst 21">
            <a:extLst>
              <a:ext uri="{FF2B5EF4-FFF2-40B4-BE49-F238E27FC236}">
                <a16:creationId xmlns:a16="http://schemas.microsoft.com/office/drawing/2014/main" id="{A0C1A3AC-FD8B-4899-8680-484FCC36C688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3" name="Plassholder for tekst 22">
            <a:extLst>
              <a:ext uri="{FF2B5EF4-FFF2-40B4-BE49-F238E27FC236}">
                <a16:creationId xmlns:a16="http://schemas.microsoft.com/office/drawing/2014/main" id="{0865B3D4-CE7C-45FE-82AE-28142254468C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4" name="Plassholder for bilde 23">
            <a:extLst>
              <a:ext uri="{FF2B5EF4-FFF2-40B4-BE49-F238E27FC236}">
                <a16:creationId xmlns:a16="http://schemas.microsoft.com/office/drawing/2014/main" id="{7655CD92-F386-4988-8629-F2D6C1580EF2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/>
      </p:sp>
      <p:sp>
        <p:nvSpPr>
          <p:cNvPr id="25" name="Plassholder for tekst 24">
            <a:extLst>
              <a:ext uri="{FF2B5EF4-FFF2-40B4-BE49-F238E27FC236}">
                <a16:creationId xmlns:a16="http://schemas.microsoft.com/office/drawing/2014/main" id="{B8D1C1B3-C694-41BE-B223-EC4D1B6C4E56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6" name="Plassholder for tekst 25">
            <a:extLst>
              <a:ext uri="{FF2B5EF4-FFF2-40B4-BE49-F238E27FC236}">
                <a16:creationId xmlns:a16="http://schemas.microsoft.com/office/drawing/2014/main" id="{CED47D0B-6148-4E55-90F8-341A3F1E967B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7" name="Plassholder for tekst 26">
            <a:extLst>
              <a:ext uri="{FF2B5EF4-FFF2-40B4-BE49-F238E27FC236}">
                <a16:creationId xmlns:a16="http://schemas.microsoft.com/office/drawing/2014/main" id="{F728FAB0-1AFB-442E-A98A-7FAE927BFA14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8" name="Plassholder for tekst 27">
            <a:extLst>
              <a:ext uri="{FF2B5EF4-FFF2-40B4-BE49-F238E27FC236}">
                <a16:creationId xmlns:a16="http://schemas.microsoft.com/office/drawing/2014/main" id="{995ADDB8-7717-4894-B601-24B98AE00A8B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9" name="Plassholder for tekst 28">
            <a:extLst>
              <a:ext uri="{FF2B5EF4-FFF2-40B4-BE49-F238E27FC236}">
                <a16:creationId xmlns:a16="http://schemas.microsoft.com/office/drawing/2014/main" id="{B63890E8-EC45-4838-BB83-A9D92DD661FA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0" name="Plassholder for tekst 29">
            <a:extLst>
              <a:ext uri="{FF2B5EF4-FFF2-40B4-BE49-F238E27FC236}">
                <a16:creationId xmlns:a16="http://schemas.microsoft.com/office/drawing/2014/main" id="{0C23BABC-6F33-49B6-8453-45C8609577D1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1" name="Plassholder for tekst 30">
            <a:extLst>
              <a:ext uri="{FF2B5EF4-FFF2-40B4-BE49-F238E27FC236}">
                <a16:creationId xmlns:a16="http://schemas.microsoft.com/office/drawing/2014/main" id="{9EFA4E38-CA17-4C54-9EBA-505512042ADD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2" name="Plassholder for tekst 31">
            <a:extLst>
              <a:ext uri="{FF2B5EF4-FFF2-40B4-BE49-F238E27FC236}">
                <a16:creationId xmlns:a16="http://schemas.microsoft.com/office/drawing/2014/main" id="{D207CFE2-7F95-4E26-9393-93BDB4306AC0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3" name="Plassholder for tekst 32">
            <a:extLst>
              <a:ext uri="{FF2B5EF4-FFF2-40B4-BE49-F238E27FC236}">
                <a16:creationId xmlns:a16="http://schemas.microsoft.com/office/drawing/2014/main" id="{5F5EF6E0-9A40-4E27-B72F-6303ADCAE008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4" name="Plassholder for tekst 33">
            <a:extLst>
              <a:ext uri="{FF2B5EF4-FFF2-40B4-BE49-F238E27FC236}">
                <a16:creationId xmlns:a16="http://schemas.microsoft.com/office/drawing/2014/main" id="{6515EE34-2B2C-4BC1-972F-D92706DAA058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5" name="Plassholder for diagram 34">
            <a:extLst>
              <a:ext uri="{FF2B5EF4-FFF2-40B4-BE49-F238E27FC236}">
                <a16:creationId xmlns:a16="http://schemas.microsoft.com/office/drawing/2014/main" id="{31BEC4D9-78EE-4108-8FEF-BFAAC0F4EC76}"/>
              </a:ext>
            </a:extLst>
          </p:cNvPr>
          <p:cNvSpPr>
            <a:spLocks noGrp="1"/>
          </p:cNvSpPr>
          <p:nvPr>
            <p:ph type="chart" sz="quarter" idx="46"/>
          </p:nvPr>
        </p:nvSpPr>
        <p:spPr/>
      </p:sp>
      <p:sp>
        <p:nvSpPr>
          <p:cNvPr id="36" name="Plassholder for bunntekst 35">
            <a:extLst>
              <a:ext uri="{FF2B5EF4-FFF2-40B4-BE49-F238E27FC236}">
                <a16:creationId xmlns:a16="http://schemas.microsoft.com/office/drawing/2014/main" id="{BBCAF184-FEB8-40CB-BE74-0EC8605397E4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r>
              <a:rPr lang="nb-NO"/>
              <a:t>Collaborating partners</a:t>
            </a:r>
          </a:p>
        </p:txBody>
      </p:sp>
    </p:spTree>
    <p:extLst>
      <p:ext uri="{BB962C8B-B14F-4D97-AF65-F5344CB8AC3E}">
        <p14:creationId xmlns:p14="http://schemas.microsoft.com/office/powerpoint/2010/main" val="4229150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OR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B2F89"/>
      </a:accent1>
      <a:accent2>
        <a:srgbClr val="85C079"/>
      </a:accent2>
      <a:accent3>
        <a:srgbClr val="3DA8B1"/>
      </a:accent3>
      <a:accent4>
        <a:srgbClr val="EFC100"/>
      </a:accent4>
      <a:accent5>
        <a:srgbClr val="231E50"/>
      </a:accent5>
      <a:accent6>
        <a:srgbClr val="E14F52"/>
      </a:accent6>
      <a:hlink>
        <a:srgbClr val="0563C1"/>
      </a:hlink>
      <a:folHlink>
        <a:srgbClr val="954F72"/>
      </a:folHlink>
    </a:clrScheme>
    <a:fontScheme name="NOR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RCE_PPT_liggende.potx" id="{F10D4D62-AC14-4DB3-A3A2-59BACEE91A28}" vid="{791898D9-4476-4093-82E9-CFD29C3006F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</TotalTime>
  <Words>2</Words>
  <Application>Microsoft Office PowerPoint</Application>
  <PresentationFormat>Egendefinert</PresentationFormat>
  <Paragraphs>1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Jon Ellingsen</dc:creator>
  <cp:lastModifiedBy>Jon Ellingsen</cp:lastModifiedBy>
  <cp:revision>20</cp:revision>
  <dcterms:created xsi:type="dcterms:W3CDTF">2018-09-11T07:20:01Z</dcterms:created>
  <dcterms:modified xsi:type="dcterms:W3CDTF">2018-09-12T06:27:39Z</dcterms:modified>
</cp:coreProperties>
</file>