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2038" cy="21382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4F6"/>
    <a:srgbClr val="18A8B0"/>
    <a:srgbClr val="452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17" autoAdjust="0"/>
    <p:restoredTop sz="94660"/>
  </p:normalViewPr>
  <p:slideViewPr>
    <p:cSldViewPr snapToGrid="0">
      <p:cViewPr varScale="1">
        <p:scale>
          <a:sx n="42" d="100"/>
          <a:sy n="42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99E68-3D44-434C-B3B4-6D6CF98E212C}" type="datetimeFigureOut">
              <a:rPr lang="nb-NO" smtClean="0"/>
              <a:t>12.09.2018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A9177-D9D5-450E-9EFD-CBEC3206428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4556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E - Allmennmedisinsk forskningsenh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2" y="1402715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2" y="543560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  <p:pic>
        <p:nvPicPr>
          <p:cNvPr id="49" name="Bilde 48" descr="Et bilde som inneholder tekst&#10;&#10;Beskrivelse som er generert med høy visshet">
            <a:extLst>
              <a:ext uri="{FF2B5EF4-FFF2-40B4-BE49-F238E27FC236}">
                <a16:creationId xmlns:a16="http://schemas.microsoft.com/office/drawing/2014/main" id="{F9C9BBEA-D367-42CC-B9E4-5DCE8BC149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5553" y="1010008"/>
            <a:ext cx="3250699" cy="116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8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GOBM - Bivirkningsgruppen for odontologiske biomatrea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3" y="14027150"/>
            <a:ext cx="5491378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3" y="5435600"/>
            <a:ext cx="5491378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CDEB54D-AD7D-4A16-B003-16A83A7E47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8413" y="1012858"/>
            <a:ext cx="4968250" cy="116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0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KLM - Nasjonalt kompetansesenter for legevaktmedis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287C5A93-94BA-4A7B-8D34-E5D1E7A4B5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5553" y="1012858"/>
            <a:ext cx="5036830" cy="11658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2" y="1402715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2" y="543560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718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2" y="1402715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2" y="543560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8886907-07A0-4607-9C72-595437776B3E}"/>
              </a:ext>
            </a:extLst>
          </p:cNvPr>
          <p:cNvSpPr/>
          <p:nvPr userDrawn="1"/>
        </p:nvSpPr>
        <p:spPr>
          <a:xfrm>
            <a:off x="0" y="1"/>
            <a:ext cx="30272038" cy="3038167"/>
          </a:xfrm>
          <a:prstGeom prst="rect">
            <a:avLst/>
          </a:prstGeom>
          <a:solidFill>
            <a:srgbClr val="E7F4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7893476" cy="95103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nb-NO" dirty="0" err="1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898" y="7259864"/>
            <a:ext cx="5598405" cy="64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Ro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volor</a:t>
            </a:r>
            <a:r>
              <a:rPr lang="en-US" dirty="0"/>
              <a:t> ate </a:t>
            </a:r>
            <a:r>
              <a:rPr lang="en-US" dirty="0" err="1"/>
              <a:t>doluptas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faccupt</a:t>
            </a:r>
            <a:r>
              <a:rPr lang="en-US" dirty="0"/>
              <a:t> ate-tum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laccus</a:t>
            </a:r>
            <a:r>
              <a:rPr lang="en-US" dirty="0"/>
              <a:t>,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molorrovid</a:t>
            </a:r>
            <a:r>
              <a:rPr lang="en-US" dirty="0"/>
              <a:t> ma do-</a:t>
            </a:r>
            <a:r>
              <a:rPr lang="en-US" dirty="0" err="1"/>
              <a:t>luptium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dolorem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, </a:t>
            </a:r>
            <a:r>
              <a:rPr lang="en-US" dirty="0" err="1"/>
              <a:t>corro</a:t>
            </a:r>
            <a:r>
              <a:rPr lang="en-US" dirty="0"/>
              <a:t> </a:t>
            </a:r>
            <a:r>
              <a:rPr lang="en-US" dirty="0" err="1"/>
              <a:t>magnati</a:t>
            </a:r>
            <a:r>
              <a:rPr lang="en-US" dirty="0"/>
              <a:t> </a:t>
            </a:r>
            <a:r>
              <a:rPr lang="en-US" dirty="0" err="1"/>
              <a:t>onserit</a:t>
            </a:r>
            <a:r>
              <a:rPr lang="en-US" dirty="0"/>
              <a:t> </a:t>
            </a:r>
            <a:r>
              <a:rPr lang="en-US" dirty="0" err="1"/>
              <a:t>incipis</a:t>
            </a:r>
            <a:r>
              <a:rPr lang="en-US" dirty="0"/>
              <a:t> </a:t>
            </a:r>
            <a:r>
              <a:rPr lang="en-US" dirty="0" err="1"/>
              <a:t>sequunt</a:t>
            </a:r>
            <a:r>
              <a:rPr lang="en-US" dirty="0"/>
              <a:t> alit lam </a:t>
            </a:r>
            <a:r>
              <a:rPr lang="en-US" dirty="0" err="1"/>
              <a:t>faciumq</a:t>
            </a:r>
            <a:r>
              <a:rPr lang="en-US" dirty="0"/>
              <a:t> </a:t>
            </a:r>
            <a:r>
              <a:rPr lang="en-US" dirty="0" err="1"/>
              <a:t>uisitiusapic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dis re </a:t>
            </a:r>
            <a:r>
              <a:rPr lang="en-US" dirty="0" err="1"/>
              <a:t>parchitas</a:t>
            </a:r>
            <a:r>
              <a:rPr lang="en-US" dirty="0"/>
              <a:t> dolor </a:t>
            </a:r>
            <a:r>
              <a:rPr lang="en-US" dirty="0" err="1"/>
              <a:t>arit</a:t>
            </a:r>
            <a:r>
              <a:rPr lang="en-US" dirty="0"/>
              <a:t> </a:t>
            </a:r>
            <a:r>
              <a:rPr lang="en-US" dirty="0" err="1"/>
              <a:t>minum</a:t>
            </a:r>
            <a:r>
              <a:rPr lang="en-US" dirty="0"/>
              <a:t> re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nonseque</a:t>
            </a:r>
            <a:r>
              <a:rPr lang="en-US" dirty="0"/>
              <a:t> nit </a:t>
            </a:r>
            <a:r>
              <a:rPr lang="en-US" dirty="0" err="1"/>
              <a:t>ut</a:t>
            </a:r>
            <a:r>
              <a:rPr lang="en-US" dirty="0"/>
              <a:t> hi-</a:t>
            </a:r>
            <a:r>
              <a:rPr lang="en-US" dirty="0" err="1"/>
              <a:t>liqui</a:t>
            </a:r>
            <a:r>
              <a:rPr lang="en-US" dirty="0"/>
              <a:t> </a:t>
            </a:r>
            <a:r>
              <a:rPr lang="en-US" dirty="0" err="1"/>
              <a:t>verum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ditasim</a:t>
            </a:r>
            <a:r>
              <a:rPr lang="en-US" dirty="0"/>
              <a:t> </a:t>
            </a:r>
            <a:r>
              <a:rPr lang="en-US" dirty="0" err="1"/>
              <a:t>rehendis</a:t>
            </a:r>
            <a:r>
              <a:rPr lang="en-US" dirty="0"/>
              <a:t> </a:t>
            </a:r>
            <a:r>
              <a:rPr lang="en-US" dirty="0" err="1"/>
              <a:t>denis</a:t>
            </a:r>
            <a:r>
              <a:rPr lang="en-US" dirty="0"/>
              <a:t> </a:t>
            </a:r>
            <a:r>
              <a:rPr lang="en-US" dirty="0" err="1"/>
              <a:t>nis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molupta</a:t>
            </a:r>
            <a:r>
              <a:rPr lang="en-US" dirty="0"/>
              <a:t> </a:t>
            </a:r>
            <a:r>
              <a:rPr lang="en-US" dirty="0" err="1"/>
              <a:t>spernam</a:t>
            </a:r>
            <a:r>
              <a:rPr lang="en-US" dirty="0"/>
              <a:t> </a:t>
            </a:r>
            <a:r>
              <a:rPr lang="en-US" dirty="0" err="1"/>
              <a:t>idusda</a:t>
            </a:r>
            <a:r>
              <a:rPr lang="en-US" dirty="0"/>
              <a:t> </a:t>
            </a:r>
            <a:r>
              <a:rPr lang="en-US" dirty="0" err="1"/>
              <a:t>cor</a:t>
            </a:r>
            <a:r>
              <a:rPr lang="en-US" dirty="0"/>
              <a:t> </a:t>
            </a:r>
            <a:r>
              <a:rPr lang="en-US" dirty="0" err="1"/>
              <a:t>sectur</a:t>
            </a:r>
            <a:r>
              <a:rPr lang="en-US" dirty="0"/>
              <a:t> res et </a:t>
            </a:r>
            <a:r>
              <a:rPr lang="en-US" dirty="0" err="1"/>
              <a:t>omnit</a:t>
            </a:r>
            <a:r>
              <a:rPr lang="en-US" dirty="0"/>
              <a:t>, </a:t>
            </a:r>
            <a:r>
              <a:rPr lang="en-US" dirty="0" err="1"/>
              <a:t>tem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. Ota 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eligende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ma </a:t>
            </a:r>
            <a:r>
              <a:rPr lang="en-US" dirty="0" err="1"/>
              <a:t>pratquam</a:t>
            </a:r>
            <a:r>
              <a:rPr lang="en-US" dirty="0"/>
              <a:t> non </a:t>
            </a:r>
            <a:r>
              <a:rPr lang="en-US" dirty="0" err="1"/>
              <a:t>nimin</a:t>
            </a:r>
            <a:r>
              <a:rPr lang="en-US" dirty="0"/>
              <a:t> </a:t>
            </a:r>
            <a:r>
              <a:rPr lang="en-US" dirty="0" err="1"/>
              <a:t>rehenih</a:t>
            </a:r>
            <a:r>
              <a:rPr lang="en-US" dirty="0"/>
              <a:t> </a:t>
            </a:r>
            <a:r>
              <a:rPr lang="en-US" dirty="0" err="1"/>
              <a:t>iliquo</a:t>
            </a:r>
            <a:r>
              <a:rPr lang="en-US" dirty="0"/>
              <a:t> ipsum </a:t>
            </a:r>
            <a:r>
              <a:rPr lang="en-US" dirty="0" err="1"/>
              <a:t>fugiatiur</a:t>
            </a:r>
            <a:r>
              <a:rPr lang="en-US" dirty="0"/>
              <a:t> as </a:t>
            </a:r>
            <a:r>
              <a:rPr lang="en-US" dirty="0" err="1"/>
              <a:t>volum</a:t>
            </a:r>
            <a:r>
              <a:rPr lang="en-US" dirty="0"/>
              <a:t> </a:t>
            </a:r>
            <a:r>
              <a:rPr lang="en-US" dirty="0" err="1"/>
              <a:t>nonsed</a:t>
            </a:r>
            <a:r>
              <a:rPr lang="en-US" dirty="0"/>
              <a:t> es </a:t>
            </a:r>
            <a:r>
              <a:rPr lang="en-US" dirty="0" err="1"/>
              <a:t>nosam</a:t>
            </a:r>
            <a:r>
              <a:rPr lang="en-US" dirty="0"/>
              <a:t> nus con re </a:t>
            </a:r>
            <a:r>
              <a:rPr lang="en-US" dirty="0" err="1"/>
              <a:t>odia</a:t>
            </a:r>
            <a:r>
              <a:rPr lang="en-US" dirty="0"/>
              <a:t> </a:t>
            </a:r>
            <a:r>
              <a:rPr lang="en-US" dirty="0" err="1"/>
              <a:t>cor</a:t>
            </a:r>
            <a:r>
              <a:rPr lang="en-US" dirty="0"/>
              <a:t> a </a:t>
            </a:r>
            <a:r>
              <a:rPr lang="en-US" dirty="0" err="1"/>
              <a:t>poratem</a:t>
            </a:r>
            <a:r>
              <a:rPr lang="en-US" dirty="0"/>
              <a:t> </a:t>
            </a:r>
            <a:r>
              <a:rPr lang="en-US" dirty="0" err="1"/>
              <a:t>facesci</a:t>
            </a:r>
            <a:r>
              <a:rPr lang="en-US" dirty="0"/>
              <a:t> </a:t>
            </a:r>
            <a:r>
              <a:rPr lang="en-US" dirty="0" err="1"/>
              <a:t>untiata</a:t>
            </a:r>
            <a:r>
              <a:rPr lang="en-US" dirty="0"/>
              <a:t> num </a:t>
            </a:r>
            <a:r>
              <a:rPr lang="en-US" dirty="0" err="1"/>
              <a:t>serae</a:t>
            </a:r>
            <a:r>
              <a:rPr lang="en-US" dirty="0"/>
              <a:t> </a:t>
            </a:r>
            <a:r>
              <a:rPr lang="en-US" dirty="0" err="1"/>
              <a:t>volorpore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quaes</a:t>
            </a:r>
            <a:r>
              <a:rPr lang="en-US" dirty="0"/>
              <a:t> </a:t>
            </a:r>
            <a:r>
              <a:rPr lang="en-US" dirty="0" err="1"/>
              <a:t>sequides</a:t>
            </a:r>
            <a:r>
              <a:rPr lang="en-US" dirty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2897" y="20228896"/>
            <a:ext cx="19471529" cy="430887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2200" b="0" i="1">
                <a:solidFill>
                  <a:schemeClr val="tx1"/>
                </a:solidFill>
              </a:defRPr>
            </a:lvl1pPr>
          </a:lstStyle>
          <a:p>
            <a:r>
              <a:rPr lang="nb-NO" dirty="0" err="1"/>
              <a:t>Collaborating</a:t>
            </a:r>
            <a:r>
              <a:rPr lang="nb-NO" dirty="0"/>
              <a:t> partners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0A4ACC7-E15F-4F2A-95A9-EE3636D7CCD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0" y="19162205"/>
            <a:ext cx="28550674" cy="152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66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4" r:id="rId4"/>
  </p:sldLayoutIdLst>
  <p:hf sldNum="0" hdr="0" dt="0"/>
  <p:txStyles>
    <p:titleStyle>
      <a:lvl1pPr algn="l" defTabSz="2850916" rtl="0" eaLnBrk="1" latinLnBrk="0" hangingPunct="1">
        <a:lnSpc>
          <a:spcPct val="90000"/>
        </a:lnSpc>
        <a:spcBef>
          <a:spcPct val="0"/>
        </a:spcBef>
        <a:buNone/>
        <a:defRPr sz="6200" b="1" kern="1200">
          <a:solidFill>
            <a:srgbClr val="452D87"/>
          </a:solidFill>
          <a:latin typeface="+mj-lt"/>
          <a:ea typeface="+mj-ea"/>
          <a:cs typeface="+mj-cs"/>
        </a:defRPr>
      </a:lvl1pPr>
    </p:titleStyle>
    <p:bodyStyle>
      <a:lvl1pPr marL="0" indent="0" algn="l" defTabSz="2850916" rtl="0" eaLnBrk="1" latinLnBrk="0" hangingPunct="1">
        <a:lnSpc>
          <a:spcPct val="111000"/>
        </a:lnSpc>
        <a:spcBef>
          <a:spcPts val="0"/>
        </a:spcBef>
        <a:buFont typeface="Arial" panose="020B0604020202020204" pitchFamily="34" charset="0"/>
        <a:buNone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138187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645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104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4pPr>
      <a:lvl5pPr marL="6414562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5pPr>
      <a:lvl6pPr marL="7840020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6pPr>
      <a:lvl7pPr marL="9265478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7pPr>
      <a:lvl8pPr marL="10690936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8pPr>
      <a:lvl9pPr marL="12116394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1pPr>
      <a:lvl2pPr marL="1425458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850916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3pPr>
      <a:lvl4pPr marL="4276374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4pPr>
      <a:lvl5pPr marL="5701833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5pPr>
      <a:lvl6pPr marL="7127291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6pPr>
      <a:lvl7pPr marL="8552749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7pPr>
      <a:lvl8pPr marL="9978207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8pPr>
      <a:lvl9pPr marL="11403665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tel 24">
            <a:extLst>
              <a:ext uri="{FF2B5EF4-FFF2-40B4-BE49-F238E27FC236}">
                <a16:creationId xmlns:a16="http://schemas.microsoft.com/office/drawing/2014/main" id="{5CCB0D8E-D4DE-4836-8C8A-37CB3C4C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6" name="Plassholder for tekst 25">
            <a:extLst>
              <a:ext uri="{FF2B5EF4-FFF2-40B4-BE49-F238E27FC236}">
                <a16:creationId xmlns:a16="http://schemas.microsoft.com/office/drawing/2014/main" id="{1F39E67A-0D19-4A9C-AF7F-2484FCE665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Plassholder for tekst 26">
            <a:extLst>
              <a:ext uri="{FF2B5EF4-FFF2-40B4-BE49-F238E27FC236}">
                <a16:creationId xmlns:a16="http://schemas.microsoft.com/office/drawing/2014/main" id="{2FDB7205-876D-4956-8594-55F7A732B1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8" name="Plassholder for tekst 27">
            <a:extLst>
              <a:ext uri="{FF2B5EF4-FFF2-40B4-BE49-F238E27FC236}">
                <a16:creationId xmlns:a16="http://schemas.microsoft.com/office/drawing/2014/main" id="{197D1084-5EF4-4752-8795-37DA7D0047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0" name="Plassholder for tekst 29">
            <a:extLst>
              <a:ext uri="{FF2B5EF4-FFF2-40B4-BE49-F238E27FC236}">
                <a16:creationId xmlns:a16="http://schemas.microsoft.com/office/drawing/2014/main" id="{F6080310-A1CB-47E8-BA62-A0AB7A50C9F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tekst 30">
            <a:extLst>
              <a:ext uri="{FF2B5EF4-FFF2-40B4-BE49-F238E27FC236}">
                <a16:creationId xmlns:a16="http://schemas.microsoft.com/office/drawing/2014/main" id="{4332835D-CF11-4897-960C-54C9FDCE448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2" name="Plassholder for tekst 31">
            <a:extLst>
              <a:ext uri="{FF2B5EF4-FFF2-40B4-BE49-F238E27FC236}">
                <a16:creationId xmlns:a16="http://schemas.microsoft.com/office/drawing/2014/main" id="{A506EE19-BEDD-471D-A055-F2D83AE2111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3" name="Plassholder for tekst 32">
            <a:extLst>
              <a:ext uri="{FF2B5EF4-FFF2-40B4-BE49-F238E27FC236}">
                <a16:creationId xmlns:a16="http://schemas.microsoft.com/office/drawing/2014/main" id="{393D5E52-D532-4F65-AE7F-55A3198EE2F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A6DEC19B-A3BC-4F7E-AEEC-4535099904B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F2D135F7-F8FD-40A6-8165-39C85BF85CE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6" name="Plassholder for tekst 35">
            <a:extLst>
              <a:ext uri="{FF2B5EF4-FFF2-40B4-BE49-F238E27FC236}">
                <a16:creationId xmlns:a16="http://schemas.microsoft.com/office/drawing/2014/main" id="{CC317991-3A5A-4DF6-BF77-250C72443E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11324E01-1E0A-435D-BE76-271670E3811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8" name="Plassholder for tekst 37">
            <a:extLst>
              <a:ext uri="{FF2B5EF4-FFF2-40B4-BE49-F238E27FC236}">
                <a16:creationId xmlns:a16="http://schemas.microsoft.com/office/drawing/2014/main" id="{4610BD4D-D73D-4C95-A210-E0BF76A5C07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9" name="Plassholder for tekst 38">
            <a:extLst>
              <a:ext uri="{FF2B5EF4-FFF2-40B4-BE49-F238E27FC236}">
                <a16:creationId xmlns:a16="http://schemas.microsoft.com/office/drawing/2014/main" id="{CFAB5B9C-0CA1-4E77-97FB-FBC75312FFE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0" name="Plassholder for tekst 39">
            <a:extLst>
              <a:ext uri="{FF2B5EF4-FFF2-40B4-BE49-F238E27FC236}">
                <a16:creationId xmlns:a16="http://schemas.microsoft.com/office/drawing/2014/main" id="{6AB7D696-1A71-4691-9811-E845C142D11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1" name="Plassholder for tekst 40">
            <a:extLst>
              <a:ext uri="{FF2B5EF4-FFF2-40B4-BE49-F238E27FC236}">
                <a16:creationId xmlns:a16="http://schemas.microsoft.com/office/drawing/2014/main" id="{0FA4198C-FF97-4D0B-A122-A3AC1398FE8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C761B965-7E2C-46DC-9BDC-BF3482AB3C4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3" name="Plassholder for tekst 42">
            <a:extLst>
              <a:ext uri="{FF2B5EF4-FFF2-40B4-BE49-F238E27FC236}">
                <a16:creationId xmlns:a16="http://schemas.microsoft.com/office/drawing/2014/main" id="{FEE0FC32-A27E-483C-9EFE-FF7BC6948A1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4" name="Plassholder for tekst 43">
            <a:extLst>
              <a:ext uri="{FF2B5EF4-FFF2-40B4-BE49-F238E27FC236}">
                <a16:creationId xmlns:a16="http://schemas.microsoft.com/office/drawing/2014/main" id="{4A9C6547-5024-4163-94B7-F0A2B73842B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7A611E0B-A0BB-457C-A68D-BE25905C5FE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6" name="Plassholder for tekst 45">
            <a:extLst>
              <a:ext uri="{FF2B5EF4-FFF2-40B4-BE49-F238E27FC236}">
                <a16:creationId xmlns:a16="http://schemas.microsoft.com/office/drawing/2014/main" id="{6F9E483B-7E2F-4654-84F2-6CC9C77FDAE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7" name="Plassholder for tekst 46">
            <a:extLst>
              <a:ext uri="{FF2B5EF4-FFF2-40B4-BE49-F238E27FC236}">
                <a16:creationId xmlns:a16="http://schemas.microsoft.com/office/drawing/2014/main" id="{5F5D85F2-6011-4506-8601-E984B0313357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8" name="Plassholder for bilde 47">
            <a:extLst>
              <a:ext uri="{FF2B5EF4-FFF2-40B4-BE49-F238E27FC236}">
                <a16:creationId xmlns:a16="http://schemas.microsoft.com/office/drawing/2014/main" id="{0D96A272-3FF0-45C7-B9CB-E2DD3DC25771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49" name="Plassholder for tekst 48">
            <a:extLst>
              <a:ext uri="{FF2B5EF4-FFF2-40B4-BE49-F238E27FC236}">
                <a16:creationId xmlns:a16="http://schemas.microsoft.com/office/drawing/2014/main" id="{953B050E-DF69-464B-9674-186517832BA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0" name="Plassholder for tekst 49">
            <a:extLst>
              <a:ext uri="{FF2B5EF4-FFF2-40B4-BE49-F238E27FC236}">
                <a16:creationId xmlns:a16="http://schemas.microsoft.com/office/drawing/2014/main" id="{5A5564C7-C252-4A67-90DA-14905D4DB7A1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1" name="Plassholder for tekst 50">
            <a:extLst>
              <a:ext uri="{FF2B5EF4-FFF2-40B4-BE49-F238E27FC236}">
                <a16:creationId xmlns:a16="http://schemas.microsoft.com/office/drawing/2014/main" id="{912A326A-CA54-4E6A-806D-D3430ECC713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2" name="Plassholder for tekst 51">
            <a:extLst>
              <a:ext uri="{FF2B5EF4-FFF2-40B4-BE49-F238E27FC236}">
                <a16:creationId xmlns:a16="http://schemas.microsoft.com/office/drawing/2014/main" id="{7A72F52A-4F76-4735-9381-B7CDDC21910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3" name="Plassholder for tekst 52">
            <a:extLst>
              <a:ext uri="{FF2B5EF4-FFF2-40B4-BE49-F238E27FC236}">
                <a16:creationId xmlns:a16="http://schemas.microsoft.com/office/drawing/2014/main" id="{0C6C80B3-9EF4-40B4-A05E-340C3C24B42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4" name="Plassholder for tekst 53">
            <a:extLst>
              <a:ext uri="{FF2B5EF4-FFF2-40B4-BE49-F238E27FC236}">
                <a16:creationId xmlns:a16="http://schemas.microsoft.com/office/drawing/2014/main" id="{F4D7B1EC-0D1B-443F-9460-E3811FAC41F1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5" name="Plassholder for tekst 54">
            <a:extLst>
              <a:ext uri="{FF2B5EF4-FFF2-40B4-BE49-F238E27FC236}">
                <a16:creationId xmlns:a16="http://schemas.microsoft.com/office/drawing/2014/main" id="{3FC3B0D3-CA1D-476F-BC13-FCD4F506C6CE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6" name="Plassholder for tekst 55">
            <a:extLst>
              <a:ext uri="{FF2B5EF4-FFF2-40B4-BE49-F238E27FC236}">
                <a16:creationId xmlns:a16="http://schemas.microsoft.com/office/drawing/2014/main" id="{80D3283B-1361-4AD5-8E73-BCC08572B8B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7" name="Plassholder for tekst 56">
            <a:extLst>
              <a:ext uri="{FF2B5EF4-FFF2-40B4-BE49-F238E27FC236}">
                <a16:creationId xmlns:a16="http://schemas.microsoft.com/office/drawing/2014/main" id="{3D728775-B1EA-4759-867B-20C9A670C48C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8" name="Plassholder for tekst 57">
            <a:extLst>
              <a:ext uri="{FF2B5EF4-FFF2-40B4-BE49-F238E27FC236}">
                <a16:creationId xmlns:a16="http://schemas.microsoft.com/office/drawing/2014/main" id="{A51B3552-E0D5-4BBE-B553-75DEAF365D29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9" name="Plassholder for diagram 58">
            <a:extLst>
              <a:ext uri="{FF2B5EF4-FFF2-40B4-BE49-F238E27FC236}">
                <a16:creationId xmlns:a16="http://schemas.microsoft.com/office/drawing/2014/main" id="{DDC707D9-C1FF-4B67-86E2-BCB32EEC9156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/>
      </p:sp>
      <p:sp>
        <p:nvSpPr>
          <p:cNvPr id="2" name="Plassholder for bunntekst 1">
            <a:extLst>
              <a:ext uri="{FF2B5EF4-FFF2-40B4-BE49-F238E27FC236}">
                <a16:creationId xmlns:a16="http://schemas.microsoft.com/office/drawing/2014/main" id="{D66C8340-7B03-4E14-829F-79DAE7B5D116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 dirty="0" err="1"/>
              <a:t>Collaborating</a:t>
            </a:r>
            <a:r>
              <a:rPr lang="nb-NO" dirty="0"/>
              <a:t> partners</a:t>
            </a:r>
          </a:p>
        </p:txBody>
      </p:sp>
    </p:spTree>
    <p:extLst>
      <p:ext uri="{BB962C8B-B14F-4D97-AF65-F5344CB8AC3E}">
        <p14:creationId xmlns:p14="http://schemas.microsoft.com/office/powerpoint/2010/main" val="4286164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OR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B2F89"/>
      </a:accent1>
      <a:accent2>
        <a:srgbClr val="85C079"/>
      </a:accent2>
      <a:accent3>
        <a:srgbClr val="3DA8B1"/>
      </a:accent3>
      <a:accent4>
        <a:srgbClr val="EFC100"/>
      </a:accent4>
      <a:accent5>
        <a:srgbClr val="231E50"/>
      </a:accent5>
      <a:accent6>
        <a:srgbClr val="E14F52"/>
      </a:accent6>
      <a:hlink>
        <a:srgbClr val="0563C1"/>
      </a:hlink>
      <a:folHlink>
        <a:srgbClr val="954F72"/>
      </a:folHlink>
    </a:clrScheme>
    <a:fontScheme name="NOR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CE_PPT_liggende.potx" id="{F10D4D62-AC14-4DB3-A3A2-59BACEE91A28}" vid="{791898D9-4476-4093-82E9-CFD29C3006F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2</Words>
  <Application>Microsoft Office PowerPoint</Application>
  <PresentationFormat>Egendefinert</PresentationFormat>
  <Paragraphs>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Jon Ellingsen</dc:creator>
  <cp:lastModifiedBy>Jon Ellingsen</cp:lastModifiedBy>
  <cp:revision>20</cp:revision>
  <dcterms:created xsi:type="dcterms:W3CDTF">2018-09-11T07:20:01Z</dcterms:created>
  <dcterms:modified xsi:type="dcterms:W3CDTF">2018-09-12T06:26:58Z</dcterms:modified>
</cp:coreProperties>
</file>