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4.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5.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6.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68" r:id="rId5"/>
    <p:sldId id="261" r:id="rId6"/>
    <p:sldId id="295" r:id="rId7"/>
    <p:sldId id="302" r:id="rId8"/>
    <p:sldId id="279" r:id="rId9"/>
    <p:sldId id="281" r:id="rId10"/>
    <p:sldId id="282" r:id="rId11"/>
    <p:sldId id="299" r:id="rId12"/>
    <p:sldId id="298" r:id="rId13"/>
    <p:sldId id="297" r:id="rId14"/>
    <p:sldId id="280" r:id="rId15"/>
    <p:sldId id="303" r:id="rId16"/>
    <p:sldId id="292" r:id="rId17"/>
    <p:sldId id="277" r:id="rId18"/>
  </p:sldIdLst>
  <p:sldSz cx="12192000" cy="6858000"/>
  <p:notesSz cx="6797675" cy="9928225"/>
  <p:embeddedFontLst>
    <p:embeddedFont>
      <p:font typeface="Calibri" panose="020F0502020204030204" pitchFamily="34" charset="0"/>
      <p:regular r:id="rId20"/>
      <p:bold r:id="rId21"/>
      <p:italic r:id="rId22"/>
      <p:boldItalic r:id="rId23"/>
    </p:embeddedFont>
    <p:embeddedFont>
      <p:font typeface="CircularXX" panose="020B0604020202020204" charset="0"/>
      <p:regular r:id="rId24"/>
      <p:italic r:id="rId25"/>
    </p:embeddedFont>
  </p:embeddedFontLst>
  <p:custDataLst>
    <p:tags r:id="rId26"/>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88840D-5BB4-4D32-2E40-50BA871DB497}" name="John Moore" initials="JM" userId="7b675655370e14e2" providerId="Windows Live"/>
  <p188:author id="{8CA9AB62-F6B4-2141-B31C-6DD53F7DF077}" name="Monika Sandnesmo" initials="MS" userId="S::mosa@norceresearch.no::e2e290f0-f0a4-46b4-b98f-1be6bb17206a" providerId="AD"/>
  <p188:author id="{15247F64-37B1-A156-C963-F84EF9C2569E}" name=" " initials=" " userId=" " providerId="None"/>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 id="{03624DA0-5998-56D2-0F33-26ABE7D2555C}" name="Knut-Jørgen Plesner" initials="KP" userId="S::knut-j.plesner@samtext.com::8058bae7-efdd-47ef-988b-7eca39147e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0"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9497"/>
    <a:srgbClr val="007075"/>
    <a:srgbClr val="0E1940"/>
    <a:srgbClr val="030354"/>
    <a:srgbClr val="80B7BA"/>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568F4-10A9-4ACF-AC59-AC99FD45DB91}" v="109" dt="2022-10-31T10:43:12.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ee0b5e04-5ba6-4863-8045-65cd405098d1" providerId="ADAL" clId="{321568F4-10A9-4ACF-AC59-AC99FD45DB91}"/>
    <pc:docChg chg="modSld">
      <pc:chgData name="Rune Rolvsjord" userId="ee0b5e04-5ba6-4863-8045-65cd405098d1" providerId="ADAL" clId="{321568F4-10A9-4ACF-AC59-AC99FD45DB91}" dt="2022-10-31T10:43:12.465" v="471" actId="1035"/>
      <pc:docMkLst>
        <pc:docMk/>
      </pc:docMkLst>
      <pc:sldChg chg="modSp mod">
        <pc:chgData name="Rune Rolvsjord" userId="ee0b5e04-5ba6-4863-8045-65cd405098d1" providerId="ADAL" clId="{321568F4-10A9-4ACF-AC59-AC99FD45DB91}" dt="2022-10-31T10:42:14.780" v="373" actId="6549"/>
        <pc:sldMkLst>
          <pc:docMk/>
          <pc:sldMk cId="3449995904" sldId="281"/>
        </pc:sldMkLst>
        <pc:spChg chg="mod">
          <ac:chgData name="Rune Rolvsjord" userId="ee0b5e04-5ba6-4863-8045-65cd405098d1" providerId="ADAL" clId="{321568F4-10A9-4ACF-AC59-AC99FD45DB91}" dt="2022-10-31T09:24:01.231" v="68" actId="20577"/>
          <ac:spMkLst>
            <pc:docMk/>
            <pc:sldMk cId="3449995904" sldId="281"/>
            <ac:spMk id="11" creationId="{0ADAB7DB-C571-1A4A-8271-6B14E0210638}"/>
          </ac:spMkLst>
        </pc:spChg>
        <pc:spChg chg="mod">
          <ac:chgData name="Rune Rolvsjord" userId="ee0b5e04-5ba6-4863-8045-65cd405098d1" providerId="ADAL" clId="{321568F4-10A9-4ACF-AC59-AC99FD45DB91}" dt="2022-10-31T10:42:14.780" v="373" actId="6549"/>
          <ac:spMkLst>
            <pc:docMk/>
            <pc:sldMk cId="3449995904" sldId="281"/>
            <ac:spMk id="13" creationId="{C97C3C12-9CAA-2944-B800-E70950C2C287}"/>
          </ac:spMkLst>
        </pc:spChg>
        <pc:spChg chg="mod">
          <ac:chgData name="Rune Rolvsjord" userId="ee0b5e04-5ba6-4863-8045-65cd405098d1" providerId="ADAL" clId="{321568F4-10A9-4ACF-AC59-AC99FD45DB91}" dt="2022-10-31T09:23:50.896" v="66" actId="14100"/>
          <ac:spMkLst>
            <pc:docMk/>
            <pc:sldMk cId="3449995904" sldId="281"/>
            <ac:spMk id="15" creationId="{FD984869-1019-3D4F-AC90-4B724BEFB116}"/>
          </ac:spMkLst>
        </pc:spChg>
      </pc:sldChg>
      <pc:sldChg chg="modSp mod">
        <pc:chgData name="Rune Rolvsjord" userId="ee0b5e04-5ba6-4863-8045-65cd405098d1" providerId="ADAL" clId="{321568F4-10A9-4ACF-AC59-AC99FD45DB91}" dt="2022-10-31T09:25:24.930" v="185" actId="1038"/>
        <pc:sldMkLst>
          <pc:docMk/>
          <pc:sldMk cId="2327624084" sldId="282"/>
        </pc:sldMkLst>
        <pc:spChg chg="mod">
          <ac:chgData name="Rune Rolvsjord" userId="ee0b5e04-5ba6-4863-8045-65cd405098d1" providerId="ADAL" clId="{321568F4-10A9-4ACF-AC59-AC99FD45DB91}" dt="2022-10-31T09:25:24.930" v="185" actId="1038"/>
          <ac:spMkLst>
            <pc:docMk/>
            <pc:sldMk cId="2327624084" sldId="282"/>
            <ac:spMk id="9" creationId="{F1D28631-A6AD-E74D-966E-35C402B5D347}"/>
          </ac:spMkLst>
        </pc:spChg>
        <pc:spChg chg="mod">
          <ac:chgData name="Rune Rolvsjord" userId="ee0b5e04-5ba6-4863-8045-65cd405098d1" providerId="ADAL" clId="{321568F4-10A9-4ACF-AC59-AC99FD45DB91}" dt="2022-10-31T09:25:14.543" v="131" actId="20577"/>
          <ac:spMkLst>
            <pc:docMk/>
            <pc:sldMk cId="2327624084" sldId="282"/>
            <ac:spMk id="11" creationId="{078C0B68-281F-E244-9C05-F41E555BE808}"/>
          </ac:spMkLst>
        </pc:spChg>
      </pc:sldChg>
      <pc:sldChg chg="modSp mod">
        <pc:chgData name="Rune Rolvsjord" userId="ee0b5e04-5ba6-4863-8045-65cd405098d1" providerId="ADAL" clId="{321568F4-10A9-4ACF-AC59-AC99FD45DB91}" dt="2022-10-31T10:43:12.465" v="471" actId="1035"/>
        <pc:sldMkLst>
          <pc:docMk/>
          <pc:sldMk cId="1149398974" sldId="298"/>
        </pc:sldMkLst>
        <pc:spChg chg="mod">
          <ac:chgData name="Rune Rolvsjord" userId="ee0b5e04-5ba6-4863-8045-65cd405098d1" providerId="ADAL" clId="{321568F4-10A9-4ACF-AC59-AC99FD45DB91}" dt="2022-10-31T09:31:22.988" v="366" actId="1038"/>
          <ac:spMkLst>
            <pc:docMk/>
            <pc:sldMk cId="1149398974" sldId="298"/>
            <ac:spMk id="9" creationId="{F1D28631-A6AD-E74D-966E-35C402B5D347}"/>
          </ac:spMkLst>
        </pc:spChg>
        <pc:spChg chg="mod">
          <ac:chgData name="Rune Rolvsjord" userId="ee0b5e04-5ba6-4863-8045-65cd405098d1" providerId="ADAL" clId="{321568F4-10A9-4ACF-AC59-AC99FD45DB91}" dt="2022-10-31T10:43:12.465" v="471" actId="1035"/>
          <ac:spMkLst>
            <pc:docMk/>
            <pc:sldMk cId="1149398974" sldId="298"/>
            <ac:spMk id="10" creationId="{474A6D46-9718-074A-A929-87D4C72ACAF0}"/>
          </ac:spMkLst>
        </pc:spChg>
        <pc:spChg chg="mod">
          <ac:chgData name="Rune Rolvsjord" userId="ee0b5e04-5ba6-4863-8045-65cd405098d1" providerId="ADAL" clId="{321568F4-10A9-4ACF-AC59-AC99FD45DB91}" dt="2022-10-31T09:31:05.123" v="293" actId="20577"/>
          <ac:spMkLst>
            <pc:docMk/>
            <pc:sldMk cId="1149398974" sldId="298"/>
            <ac:spMk id="21" creationId="{A2A8469B-78AA-4E44-A5C6-3847214E8F8A}"/>
          </ac:spMkLst>
        </pc:spChg>
      </pc:sldChg>
      <pc:sldChg chg="modSp mod">
        <pc:chgData name="Rune Rolvsjord" userId="ee0b5e04-5ba6-4863-8045-65cd405098d1" providerId="ADAL" clId="{321568F4-10A9-4ACF-AC59-AC99FD45DB91}" dt="2022-10-31T10:42:48.239" v="440" actId="1036"/>
        <pc:sldMkLst>
          <pc:docMk/>
          <pc:sldMk cId="3117327268" sldId="299"/>
        </pc:sldMkLst>
        <pc:spChg chg="mod">
          <ac:chgData name="Rune Rolvsjord" userId="ee0b5e04-5ba6-4863-8045-65cd405098d1" providerId="ADAL" clId="{321568F4-10A9-4ACF-AC59-AC99FD45DB91}" dt="2022-10-31T09:30:47.924" v="269" actId="1037"/>
          <ac:spMkLst>
            <pc:docMk/>
            <pc:sldMk cId="3117327268" sldId="299"/>
            <ac:spMk id="9" creationId="{F1D28631-A6AD-E74D-966E-35C402B5D347}"/>
          </ac:spMkLst>
        </pc:spChg>
        <pc:spChg chg="mod">
          <ac:chgData name="Rune Rolvsjord" userId="ee0b5e04-5ba6-4863-8045-65cd405098d1" providerId="ADAL" clId="{321568F4-10A9-4ACF-AC59-AC99FD45DB91}" dt="2022-10-31T10:42:48.239" v="440" actId="1036"/>
          <ac:spMkLst>
            <pc:docMk/>
            <pc:sldMk cId="3117327268" sldId="299"/>
            <ac:spMk id="10" creationId="{474A6D46-9718-074A-A929-87D4C72ACAF0}"/>
          </ac:spMkLst>
        </pc:spChg>
        <pc:spChg chg="mod">
          <ac:chgData name="Rune Rolvsjord" userId="ee0b5e04-5ba6-4863-8045-65cd405098d1" providerId="ADAL" clId="{321568F4-10A9-4ACF-AC59-AC99FD45DB91}" dt="2022-10-31T10:42:34.457" v="406" actId="1036"/>
          <ac:spMkLst>
            <pc:docMk/>
            <pc:sldMk cId="3117327268" sldId="299"/>
            <ac:spMk id="21" creationId="{A2A8469B-78AA-4E44-A5C6-3847214E8F8A}"/>
          </ac:spMkLst>
        </pc:spChg>
      </pc:sldChg>
    </pc:docChg>
  </pc:docChgLst>
  <pc:docChgLst>
    <pc:chgData name="Carla Espinoza-Saenz" userId="72d30dd6-2bb0-4ed7-8fb7-c958c22693be" providerId="ADAL" clId="{7298451A-11F9-5C4F-A305-0792799C5AEF}"/>
    <pc:docChg chg="custSel modSld">
      <pc:chgData name="Carla Espinoza-Saenz" userId="72d30dd6-2bb0-4ed7-8fb7-c958c22693be" providerId="ADAL" clId="{7298451A-11F9-5C4F-A305-0792799C5AEF}" dt="2022-03-23T15:01:20.654" v="14" actId="1076"/>
      <pc:docMkLst>
        <pc:docMk/>
      </pc:docMkLst>
      <pc:sldChg chg="addSp delSp modSp mod">
        <pc:chgData name="Carla Espinoza-Saenz" userId="72d30dd6-2bb0-4ed7-8fb7-c958c22693be" providerId="ADAL" clId="{7298451A-11F9-5C4F-A305-0792799C5AEF}" dt="2022-03-23T15:01:20.654" v="14" actId="1076"/>
        <pc:sldMkLst>
          <pc:docMk/>
          <pc:sldMk cId="620853226" sldId="295"/>
        </pc:sldMkLst>
        <pc:spChg chg="del">
          <ac:chgData name="Carla Espinoza-Saenz" userId="72d30dd6-2bb0-4ed7-8fb7-c958c22693be" providerId="ADAL" clId="{7298451A-11F9-5C4F-A305-0792799C5AEF}" dt="2022-03-23T15:01:17.844" v="12" actId="478"/>
          <ac:spMkLst>
            <pc:docMk/>
            <pc:sldMk cId="620853226" sldId="295"/>
            <ac:spMk id="23" creationId="{D44FD0A9-0AF4-B84C-A1C9-09CBF363583F}"/>
          </ac:spMkLst>
        </pc:spChg>
        <pc:spChg chg="add mod">
          <ac:chgData name="Carla Espinoza-Saenz" userId="72d30dd6-2bb0-4ed7-8fb7-c958c22693be" providerId="ADAL" clId="{7298451A-11F9-5C4F-A305-0792799C5AEF}" dt="2022-03-23T15:01:20.654" v="14" actId="1076"/>
          <ac:spMkLst>
            <pc:docMk/>
            <pc:sldMk cId="620853226" sldId="295"/>
            <ac:spMk id="27" creationId="{9B0900F1-FC99-7949-BE71-675B5DF3D2A0}"/>
          </ac:spMkLst>
        </pc:spChg>
      </pc:sldChg>
      <pc:sldChg chg="addSp delSp modSp mod addCm delCm modCm">
        <pc:chgData name="Carla Espinoza-Saenz" userId="72d30dd6-2bb0-4ed7-8fb7-c958c22693be" providerId="ADAL" clId="{7298451A-11F9-5C4F-A305-0792799C5AEF}" dt="2022-03-23T14:59:35.644" v="11" actId="20577"/>
        <pc:sldMkLst>
          <pc:docMk/>
          <pc:sldMk cId="4245260973" sldId="302"/>
        </pc:sldMkLst>
        <pc:spChg chg="add del mod">
          <ac:chgData name="Carla Espinoza-Saenz" userId="72d30dd6-2bb0-4ed7-8fb7-c958c22693be" providerId="ADAL" clId="{7298451A-11F9-5C4F-A305-0792799C5AEF}" dt="2022-03-23T14:59:26.538" v="10" actId="478"/>
          <ac:spMkLst>
            <pc:docMk/>
            <pc:sldMk cId="4245260973" sldId="302"/>
            <ac:spMk id="2" creationId="{D9C6BC2B-18F6-DD47-B909-217AF1E1BE37}"/>
          </ac:spMkLst>
        </pc:spChg>
        <pc:spChg chg="mod">
          <ac:chgData name="Carla Espinoza-Saenz" userId="72d30dd6-2bb0-4ed7-8fb7-c958c22693be" providerId="ADAL" clId="{7298451A-11F9-5C4F-A305-0792799C5AEF}" dt="2022-03-23T14:59:35.644" v="11" actId="20577"/>
          <ac:spMkLst>
            <pc:docMk/>
            <pc:sldMk cId="4245260973" sldId="302"/>
            <ac:spMk id="6" creationId="{ACF59C13-D333-6144-91DF-6950659A28B7}"/>
          </ac:spMkLst>
        </pc:spChg>
      </pc:sldChg>
    </pc:docChg>
  </pc:docChgLst>
  <pc:docChgLst>
    <pc:chgData name="Rune Rolvsjord" userId="ee0b5e04-5ba6-4863-8045-65cd405098d1" providerId="ADAL" clId="{F06468D7-73D0-446C-A976-FED1320654C7}"/>
    <pc:docChg chg="modSld">
      <pc:chgData name="Rune Rolvsjord" userId="ee0b5e04-5ba6-4863-8045-65cd405098d1" providerId="ADAL" clId="{F06468D7-73D0-446C-A976-FED1320654C7}" dt="2022-03-31T12:55:39.768" v="103"/>
      <pc:docMkLst>
        <pc:docMk/>
      </pc:docMkLst>
      <pc:sldChg chg="modSp mod modCm">
        <pc:chgData name="Rune Rolvsjord" userId="ee0b5e04-5ba6-4863-8045-65cd405098d1" providerId="ADAL" clId="{F06468D7-73D0-446C-A976-FED1320654C7}" dt="2022-03-31T12:31:58.939" v="1"/>
        <pc:sldMkLst>
          <pc:docMk/>
          <pc:sldMk cId="243652923" sldId="261"/>
        </pc:sldMkLst>
        <pc:spChg chg="mod">
          <ac:chgData name="Rune Rolvsjord" userId="ee0b5e04-5ba6-4863-8045-65cd405098d1" providerId="ADAL" clId="{F06468D7-73D0-446C-A976-FED1320654C7}" dt="2022-03-31T12:31:08.011" v="0" actId="20577"/>
          <ac:spMkLst>
            <pc:docMk/>
            <pc:sldMk cId="243652923" sldId="261"/>
            <ac:spMk id="29" creationId="{725CF714-44B0-CD42-BA32-B733B1A59F7F}"/>
          </ac:spMkLst>
        </pc:spChg>
      </pc:sldChg>
      <pc:sldChg chg="addCm">
        <pc:chgData name="Rune Rolvsjord" userId="ee0b5e04-5ba6-4863-8045-65cd405098d1" providerId="ADAL" clId="{F06468D7-73D0-446C-A976-FED1320654C7}" dt="2022-03-31T12:54:31.297" v="100"/>
        <pc:sldMkLst>
          <pc:docMk/>
          <pc:sldMk cId="1253977761" sldId="279"/>
        </pc:sldMkLst>
      </pc:sldChg>
      <pc:sldChg chg="modSp mod addCm">
        <pc:chgData name="Rune Rolvsjord" userId="ee0b5e04-5ba6-4863-8045-65cd405098d1" providerId="ADAL" clId="{F06468D7-73D0-446C-A976-FED1320654C7}" dt="2022-03-31T12:34:14.293" v="13"/>
        <pc:sldMkLst>
          <pc:docMk/>
          <pc:sldMk cId="856144525" sldId="280"/>
        </pc:sldMkLst>
        <pc:spChg chg="mod">
          <ac:chgData name="Rune Rolvsjord" userId="ee0b5e04-5ba6-4863-8045-65cd405098d1" providerId="ADAL" clId="{F06468D7-73D0-446C-A976-FED1320654C7}" dt="2022-03-31T12:33:39.298" v="12" actId="20577"/>
          <ac:spMkLst>
            <pc:docMk/>
            <pc:sldMk cId="856144525" sldId="280"/>
            <ac:spMk id="29" creationId="{725CF714-44B0-CD42-BA32-B733B1A59F7F}"/>
          </ac:spMkLst>
        </pc:spChg>
      </pc:sldChg>
      <pc:sldChg chg="modSp mod addCm">
        <pc:chgData name="Rune Rolvsjord" userId="ee0b5e04-5ba6-4863-8045-65cd405098d1" providerId="ADAL" clId="{F06468D7-73D0-446C-A976-FED1320654C7}" dt="2022-03-31T12:50:30.937" v="96"/>
        <pc:sldMkLst>
          <pc:docMk/>
          <pc:sldMk cId="3449995904" sldId="281"/>
        </pc:sldMkLst>
        <pc:spChg chg="mod">
          <ac:chgData name="Rune Rolvsjord" userId="ee0b5e04-5ba6-4863-8045-65cd405098d1" providerId="ADAL" clId="{F06468D7-73D0-446C-A976-FED1320654C7}" dt="2022-03-31T12:39:23.356" v="41" actId="14100"/>
          <ac:spMkLst>
            <pc:docMk/>
            <pc:sldMk cId="3449995904" sldId="281"/>
            <ac:spMk id="11" creationId="{0ADAB7DB-C571-1A4A-8271-6B14E0210638}"/>
          </ac:spMkLst>
        </pc:spChg>
        <pc:spChg chg="mod">
          <ac:chgData name="Rune Rolvsjord" userId="ee0b5e04-5ba6-4863-8045-65cd405098d1" providerId="ADAL" clId="{F06468D7-73D0-446C-A976-FED1320654C7}" dt="2022-03-31T12:39:30.333" v="43" actId="20577"/>
          <ac:spMkLst>
            <pc:docMk/>
            <pc:sldMk cId="3449995904" sldId="281"/>
            <ac:spMk id="13" creationId="{C97C3C12-9CAA-2944-B800-E70950C2C287}"/>
          </ac:spMkLst>
        </pc:spChg>
        <pc:spChg chg="mod">
          <ac:chgData name="Rune Rolvsjord" userId="ee0b5e04-5ba6-4863-8045-65cd405098d1" providerId="ADAL" clId="{F06468D7-73D0-446C-A976-FED1320654C7}" dt="2022-03-31T12:39:33.790" v="44" actId="20577"/>
          <ac:spMkLst>
            <pc:docMk/>
            <pc:sldMk cId="3449995904" sldId="281"/>
            <ac:spMk id="15" creationId="{FD984869-1019-3D4F-AC90-4B724BEFB116}"/>
          </ac:spMkLst>
        </pc:spChg>
        <pc:spChg chg="mod">
          <ac:chgData name="Rune Rolvsjord" userId="ee0b5e04-5ba6-4863-8045-65cd405098d1" providerId="ADAL" clId="{F06468D7-73D0-446C-A976-FED1320654C7}" dt="2022-03-31T12:39:40.478" v="46" actId="20577"/>
          <ac:spMkLst>
            <pc:docMk/>
            <pc:sldMk cId="3449995904" sldId="281"/>
            <ac:spMk id="17" creationId="{19BA3FF0-7F29-B04F-872B-DF762DED436A}"/>
          </ac:spMkLst>
        </pc:spChg>
      </pc:sldChg>
      <pc:sldChg chg="modSp mod">
        <pc:chgData name="Rune Rolvsjord" userId="ee0b5e04-5ba6-4863-8045-65cd405098d1" providerId="ADAL" clId="{F06468D7-73D0-446C-A976-FED1320654C7}" dt="2022-03-31T12:39:51.340" v="48" actId="14100"/>
        <pc:sldMkLst>
          <pc:docMk/>
          <pc:sldMk cId="2327624084" sldId="282"/>
        </pc:sldMkLst>
        <pc:spChg chg="mod">
          <ac:chgData name="Rune Rolvsjord" userId="ee0b5e04-5ba6-4863-8045-65cd405098d1" providerId="ADAL" clId="{F06468D7-73D0-446C-A976-FED1320654C7}" dt="2022-03-31T12:39:51.340" v="48" actId="14100"/>
          <ac:spMkLst>
            <pc:docMk/>
            <pc:sldMk cId="2327624084" sldId="282"/>
            <ac:spMk id="11" creationId="{078C0B68-281F-E244-9C05-F41E555BE808}"/>
          </ac:spMkLst>
        </pc:spChg>
      </pc:sldChg>
      <pc:sldChg chg="modSp mod modCm">
        <pc:chgData name="Rune Rolvsjord" userId="ee0b5e04-5ba6-4863-8045-65cd405098d1" providerId="ADAL" clId="{F06468D7-73D0-446C-A976-FED1320654C7}" dt="2022-03-31T12:54:52.514" v="101"/>
        <pc:sldMkLst>
          <pc:docMk/>
          <pc:sldMk cId="3123682980" sldId="283"/>
        </pc:sldMkLst>
        <pc:spChg chg="mod">
          <ac:chgData name="Rune Rolvsjord" userId="ee0b5e04-5ba6-4863-8045-65cd405098d1" providerId="ADAL" clId="{F06468D7-73D0-446C-A976-FED1320654C7}" dt="2022-03-31T12:39:57.200" v="50" actId="20577"/>
          <ac:spMkLst>
            <pc:docMk/>
            <pc:sldMk cId="3123682980" sldId="283"/>
            <ac:spMk id="12" creationId="{4737D22D-6476-2947-A72E-0CB26CFB3AF3}"/>
          </ac:spMkLst>
        </pc:spChg>
      </pc:sldChg>
      <pc:sldChg chg="modSp mod modCm">
        <pc:chgData name="Rune Rolvsjord" userId="ee0b5e04-5ba6-4863-8045-65cd405098d1" providerId="ADAL" clId="{F06468D7-73D0-446C-A976-FED1320654C7}" dt="2022-03-31T12:55:13.883" v="102"/>
        <pc:sldMkLst>
          <pc:docMk/>
          <pc:sldMk cId="3447427468" sldId="285"/>
        </pc:sldMkLst>
        <pc:spChg chg="mod">
          <ac:chgData name="Rune Rolvsjord" userId="ee0b5e04-5ba6-4863-8045-65cd405098d1" providerId="ADAL" clId="{F06468D7-73D0-446C-A976-FED1320654C7}" dt="2022-03-31T12:40:20.183" v="54" actId="20577"/>
          <ac:spMkLst>
            <pc:docMk/>
            <pc:sldMk cId="3447427468" sldId="285"/>
            <ac:spMk id="10" creationId="{C291B2E7-B94E-E348-AC9A-13393CBAD6AA}"/>
          </ac:spMkLst>
        </pc:spChg>
      </pc:sldChg>
      <pc:sldChg chg="modSp mod">
        <pc:chgData name="Rune Rolvsjord" userId="ee0b5e04-5ba6-4863-8045-65cd405098d1" providerId="ADAL" clId="{F06468D7-73D0-446C-A976-FED1320654C7}" dt="2022-03-31T12:40:36.179" v="57" actId="14100"/>
        <pc:sldMkLst>
          <pc:docMk/>
          <pc:sldMk cId="3548397551" sldId="287"/>
        </pc:sldMkLst>
        <pc:spChg chg="mod">
          <ac:chgData name="Rune Rolvsjord" userId="ee0b5e04-5ba6-4863-8045-65cd405098d1" providerId="ADAL" clId="{F06468D7-73D0-446C-A976-FED1320654C7}" dt="2022-03-31T12:40:36.179" v="57" actId="14100"/>
          <ac:spMkLst>
            <pc:docMk/>
            <pc:sldMk cId="3548397551" sldId="287"/>
            <ac:spMk id="22" creationId="{F8EE8010-4147-1D4B-A686-4D6C96DBB6C5}"/>
          </ac:spMkLst>
        </pc:spChg>
      </pc:sldChg>
      <pc:sldChg chg="modSp mod modCm">
        <pc:chgData name="Rune Rolvsjord" userId="ee0b5e04-5ba6-4863-8045-65cd405098d1" providerId="ADAL" clId="{F06468D7-73D0-446C-A976-FED1320654C7}" dt="2022-03-31T12:55:39.768" v="103"/>
        <pc:sldMkLst>
          <pc:docMk/>
          <pc:sldMk cId="1424791750" sldId="288"/>
        </pc:sldMkLst>
        <pc:spChg chg="mod">
          <ac:chgData name="Rune Rolvsjord" userId="ee0b5e04-5ba6-4863-8045-65cd405098d1" providerId="ADAL" clId="{F06468D7-73D0-446C-A976-FED1320654C7}" dt="2022-03-31T12:44:11.218" v="94" actId="14100"/>
          <ac:spMkLst>
            <pc:docMk/>
            <pc:sldMk cId="1424791750" sldId="288"/>
            <ac:spMk id="18" creationId="{582EABE6-B932-AB40-AA5A-439E8EBEE9F4}"/>
          </ac:spMkLst>
        </pc:spChg>
      </pc:sldChg>
      <pc:sldChg chg="modSp mod modCm">
        <pc:chgData name="Rune Rolvsjord" userId="ee0b5e04-5ba6-4863-8045-65cd405098d1" providerId="ADAL" clId="{F06468D7-73D0-446C-A976-FED1320654C7}" dt="2022-03-31T12:45:02.431" v="95"/>
        <pc:sldMkLst>
          <pc:docMk/>
          <pc:sldMk cId="742529954" sldId="292"/>
        </pc:sldMkLst>
        <pc:spChg chg="mod">
          <ac:chgData name="Rune Rolvsjord" userId="ee0b5e04-5ba6-4863-8045-65cd405098d1" providerId="ADAL" clId="{F06468D7-73D0-446C-A976-FED1320654C7}" dt="2022-03-31T12:38:26.445" v="38" actId="20577"/>
          <ac:spMkLst>
            <pc:docMk/>
            <pc:sldMk cId="742529954" sldId="292"/>
            <ac:spMk id="15" creationId="{D949DC77-CF61-4F4A-BC5A-921A0DA15F66}"/>
          </ac:spMkLst>
        </pc:spChg>
        <pc:spChg chg="mod">
          <ac:chgData name="Rune Rolvsjord" userId="ee0b5e04-5ba6-4863-8045-65cd405098d1" providerId="ADAL" clId="{F06468D7-73D0-446C-A976-FED1320654C7}" dt="2022-03-31T12:38:18.362" v="33" actId="20577"/>
          <ac:spMkLst>
            <pc:docMk/>
            <pc:sldMk cId="742529954" sldId="292"/>
            <ac:spMk id="16" creationId="{5BD00EBC-7695-443F-B007-FAE62AEF3187}"/>
          </ac:spMkLst>
        </pc:spChg>
      </pc:sldChg>
      <pc:sldChg chg="modSp mod">
        <pc:chgData name="Rune Rolvsjord" userId="ee0b5e04-5ba6-4863-8045-65cd405098d1" providerId="ADAL" clId="{F06468D7-73D0-446C-A976-FED1320654C7}" dt="2022-03-31T12:41:10.223" v="91" actId="1038"/>
        <pc:sldMkLst>
          <pc:docMk/>
          <pc:sldMk cId="3283000602" sldId="297"/>
        </pc:sldMkLst>
        <pc:spChg chg="mod">
          <ac:chgData name="Rune Rolvsjord" userId="ee0b5e04-5ba6-4863-8045-65cd405098d1" providerId="ADAL" clId="{F06468D7-73D0-446C-A976-FED1320654C7}" dt="2022-03-31T12:41:10.223" v="91" actId="1038"/>
          <ac:spMkLst>
            <pc:docMk/>
            <pc:sldMk cId="3283000602" sldId="297"/>
            <ac:spMk id="9" creationId="{F1D28631-A6AD-E74D-966E-35C402B5D347}"/>
          </ac:spMkLst>
        </pc:spChg>
        <pc:spChg chg="mod">
          <ac:chgData name="Rune Rolvsjord" userId="ee0b5e04-5ba6-4863-8045-65cd405098d1" providerId="ADAL" clId="{F06468D7-73D0-446C-A976-FED1320654C7}" dt="2022-03-31T12:41:04.436" v="71" actId="14100"/>
          <ac:spMkLst>
            <pc:docMk/>
            <pc:sldMk cId="3283000602" sldId="297"/>
            <ac:spMk id="21" creationId="{A2A8469B-78AA-4E44-A5C6-3847214E8F8A}"/>
          </ac:spMkLst>
        </pc:spChg>
      </pc:sldChg>
      <pc:sldChg chg="modSp mod">
        <pc:chgData name="Rune Rolvsjord" userId="ee0b5e04-5ba6-4863-8045-65cd405098d1" providerId="ADAL" clId="{F06468D7-73D0-446C-A976-FED1320654C7}" dt="2022-03-31T12:40:46.607" v="68" actId="1038"/>
        <pc:sldMkLst>
          <pc:docMk/>
          <pc:sldMk cId="1149398974" sldId="298"/>
        </pc:sldMkLst>
        <pc:spChg chg="mod">
          <ac:chgData name="Rune Rolvsjord" userId="ee0b5e04-5ba6-4863-8045-65cd405098d1" providerId="ADAL" clId="{F06468D7-73D0-446C-A976-FED1320654C7}" dt="2022-03-31T12:40:46.607" v="68" actId="1038"/>
          <ac:spMkLst>
            <pc:docMk/>
            <pc:sldMk cId="1149398974" sldId="298"/>
            <ac:spMk id="9" creationId="{F1D28631-A6AD-E74D-966E-35C402B5D347}"/>
          </ac:spMkLst>
        </pc:spChg>
        <pc:spChg chg="mod">
          <ac:chgData name="Rune Rolvsjord" userId="ee0b5e04-5ba6-4863-8045-65cd405098d1" providerId="ADAL" clId="{F06468D7-73D0-446C-A976-FED1320654C7}" dt="2022-03-31T12:40:24.900" v="55" actId="20577"/>
          <ac:spMkLst>
            <pc:docMk/>
            <pc:sldMk cId="1149398974" sldId="298"/>
            <ac:spMk id="21" creationId="{A2A8469B-78AA-4E44-A5C6-3847214E8F8A}"/>
          </ac:spMkLst>
        </pc:spChg>
      </pc:sldChg>
      <pc:sldChg chg="modSp mod">
        <pc:chgData name="Rune Rolvsjord" userId="ee0b5e04-5ba6-4863-8045-65cd405098d1" providerId="ADAL" clId="{F06468D7-73D0-446C-A976-FED1320654C7}" dt="2022-03-31T12:40:08.998" v="52" actId="20577"/>
        <pc:sldMkLst>
          <pc:docMk/>
          <pc:sldMk cId="3117327268" sldId="299"/>
        </pc:sldMkLst>
        <pc:spChg chg="mod">
          <ac:chgData name="Rune Rolvsjord" userId="ee0b5e04-5ba6-4863-8045-65cd405098d1" providerId="ADAL" clId="{F06468D7-73D0-446C-A976-FED1320654C7}" dt="2022-03-31T12:40:08.998" v="52" actId="20577"/>
          <ac:spMkLst>
            <pc:docMk/>
            <pc:sldMk cId="3117327268" sldId="299"/>
            <ac:spMk id="21" creationId="{A2A8469B-78AA-4E44-A5C6-3847214E8F8A}"/>
          </ac:spMkLst>
        </pc:spChg>
      </pc:sldChg>
      <pc:sldChg chg="modSp mod modCm">
        <pc:chgData name="Rune Rolvsjord" userId="ee0b5e04-5ba6-4863-8045-65cd405098d1" providerId="ADAL" clId="{F06468D7-73D0-446C-A976-FED1320654C7}" dt="2022-03-31T12:52:58.958" v="97"/>
        <pc:sldMkLst>
          <pc:docMk/>
          <pc:sldMk cId="4245260973" sldId="302"/>
        </pc:sldMkLst>
        <pc:spChg chg="mod">
          <ac:chgData name="Rune Rolvsjord" userId="ee0b5e04-5ba6-4863-8045-65cd405098d1" providerId="ADAL" clId="{F06468D7-73D0-446C-A976-FED1320654C7}" dt="2022-03-31T12:32:35.820" v="3" actId="20577"/>
          <ac:spMkLst>
            <pc:docMk/>
            <pc:sldMk cId="4245260973" sldId="302"/>
            <ac:spMk id="6" creationId="{ACF59C13-D333-6144-91DF-6950659A28B7}"/>
          </ac:spMkLst>
        </pc:spChg>
      </pc:sldChg>
      <pc:sldChg chg="modCm">
        <pc:chgData name="Rune Rolvsjord" userId="ee0b5e04-5ba6-4863-8045-65cd405098d1" providerId="ADAL" clId="{F06468D7-73D0-446C-A976-FED1320654C7}" dt="2022-03-31T12:53:10.566" v="98"/>
        <pc:sldMkLst>
          <pc:docMk/>
          <pc:sldMk cId="3204457955" sldId="304"/>
        </pc:sldMkLst>
      </pc:sldChg>
      <pc:sldChg chg="modCm">
        <pc:chgData name="Rune Rolvsjord" userId="ee0b5e04-5ba6-4863-8045-65cd405098d1" providerId="ADAL" clId="{F06468D7-73D0-446C-A976-FED1320654C7}" dt="2022-03-31T12:53:19.732" v="99"/>
        <pc:sldMkLst>
          <pc:docMk/>
          <pc:sldMk cId="3538081996" sldId="305"/>
        </pc:sldMkLst>
      </pc:sldChg>
    </pc:docChg>
  </pc:docChgLst>
  <pc:docChgLst>
    <pc:chgData name="Rune Rolvsjord" userId="S::ruro@norceresearch.no::ee0b5e04-5ba6-4863-8045-65cd405098d1" providerId="AD" clId="Web-{7951D87D-5AB6-4BD9-A6A4-D10895AAA07E}"/>
    <pc:docChg chg="modSld">
      <pc:chgData name="Rune Rolvsjord" userId="S::ruro@norceresearch.no::ee0b5e04-5ba6-4863-8045-65cd405098d1" providerId="AD" clId="Web-{7951D87D-5AB6-4BD9-A6A4-D10895AAA07E}" dt="2022-04-01T13:37:27.736" v="21"/>
      <pc:docMkLst>
        <pc:docMk/>
      </pc:docMkLst>
      <pc:sldChg chg="modNotes">
        <pc:chgData name="Rune Rolvsjord" userId="S::ruro@norceresearch.no::ee0b5e04-5ba6-4863-8045-65cd405098d1" providerId="AD" clId="Web-{7951D87D-5AB6-4BD9-A6A4-D10895AAA07E}" dt="2022-04-01T13:36:26.077" v="4"/>
        <pc:sldMkLst>
          <pc:docMk/>
          <pc:sldMk cId="3449995904" sldId="281"/>
        </pc:sldMkLst>
      </pc:sldChg>
      <pc:sldChg chg="modNotes">
        <pc:chgData name="Rune Rolvsjord" userId="S::ruro@norceresearch.no::ee0b5e04-5ba6-4863-8045-65cd405098d1" providerId="AD" clId="Web-{7951D87D-5AB6-4BD9-A6A4-D10895AAA07E}" dt="2022-04-01T13:37:27.736" v="21"/>
        <pc:sldMkLst>
          <pc:docMk/>
          <pc:sldMk cId="742529954" sldId="292"/>
        </pc:sldMkLst>
      </pc:sldChg>
      <pc:sldChg chg="modNotes">
        <pc:chgData name="Rune Rolvsjord" userId="S::ruro@norceresearch.no::ee0b5e04-5ba6-4863-8045-65cd405098d1" providerId="AD" clId="Web-{7951D87D-5AB6-4BD9-A6A4-D10895AAA07E}" dt="2022-04-01T13:36:13.264" v="1"/>
        <pc:sldMkLst>
          <pc:docMk/>
          <pc:sldMk cId="4245260973" sldId="302"/>
        </pc:sldMkLst>
      </pc:sldChg>
      <pc:sldChg chg="modNotes">
        <pc:chgData name="Rune Rolvsjord" userId="S::ruro@norceresearch.no::ee0b5e04-5ba6-4863-8045-65cd405098d1" providerId="AD" clId="Web-{7951D87D-5AB6-4BD9-A6A4-D10895AAA07E}" dt="2022-04-01T13:37:19.720" v="20"/>
        <pc:sldMkLst>
          <pc:docMk/>
          <pc:sldMk cId="2572180943" sldId="303"/>
        </pc:sldMkLst>
      </pc:sldChg>
    </pc:docChg>
  </pc:docChgLst>
</pc:chgInfo>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custDataLst>
              <p:tags r:id="rId2"/>
            </p:custDataLst>
          </p:nvPr>
        </p:nvSpPr>
        <p:spPr>
          <a:xfrm>
            <a:off x="0" y="0"/>
            <a:ext cx="2945659" cy="498135"/>
          </a:xfrm>
          <a:prstGeom prst="rect">
            <a:avLst/>
          </a:prstGeom>
        </p:spPr>
        <p:txBody>
          <a:bodyPr vert="horz" lIns="91440" tIns="45720" rIns="91440" bIns="45720" rtlCol="0"/>
          <a:lstStyle>
            <a:lvl1pPr algn="l">
              <a:defRPr sz="1200" b="0" i="0">
                <a:cs typeface="CircularXX" panose="020B0504010101010104" pitchFamily="34" charset="77"/>
              </a:defRPr>
            </a:lvl1pPr>
          </a:lstStyle>
          <a:p>
            <a:endParaRPr lang="nb-NO"/>
          </a:p>
        </p:txBody>
      </p:sp>
      <p:sp>
        <p:nvSpPr>
          <p:cNvPr id="3" name="Plassholder for dato 2"/>
          <p:cNvSpPr>
            <a:spLocks noGrp="1"/>
          </p:cNvSpPr>
          <p:nvPr>
            <p:ph type="dt" idx="1"/>
            <p:custDataLst>
              <p:tags r:id="rId3"/>
            </p:custDataLst>
          </p:nvPr>
        </p:nvSpPr>
        <p:spPr>
          <a:xfrm>
            <a:off x="3850443" y="0"/>
            <a:ext cx="2945659" cy="498135"/>
          </a:xfrm>
          <a:prstGeom prst="rect">
            <a:avLst/>
          </a:prstGeom>
        </p:spPr>
        <p:txBody>
          <a:bodyPr vert="horz" lIns="91440" tIns="45720" rIns="91440" bIns="45720" rtlCol="0"/>
          <a:lstStyle>
            <a:lvl1pPr algn="r">
              <a:defRPr sz="1200" b="0" i="0">
                <a:cs typeface="CircularXX" panose="020B0504010101010104" pitchFamily="34" charset="77"/>
              </a:defRPr>
            </a:lvl1pPr>
          </a:lstStyle>
          <a:p>
            <a:fld id="{62800AE3-9F68-E64E-862B-21254818B53E}" type="datetimeFigureOut">
              <a:rPr lang="nb-NO" smtClean="0"/>
              <a:pPr/>
              <a:t>31.10.2022</a:t>
            </a:fld>
            <a:endParaRPr lang="nb-NO"/>
          </a:p>
        </p:txBody>
      </p:sp>
      <p:sp>
        <p:nvSpPr>
          <p:cNvPr id="4" name="Plassholder for lysbilde 3"/>
          <p:cNvSpPr>
            <a:spLocks noGrp="1" noRot="1" noChangeAspect="1"/>
          </p:cNvSpPr>
          <p:nvPr>
            <p:ph type="sldImg" idx="2"/>
            <p:custDataLst>
              <p:tags r:id="rId4"/>
            </p:custDataLst>
          </p:nvPr>
        </p:nvSpPr>
        <p:spPr>
          <a:xfrm>
            <a:off x="422275" y="1241425"/>
            <a:ext cx="5953125" cy="3349625"/>
          </a:xfrm>
          <a:prstGeom prst="rect">
            <a:avLst/>
          </a:prstGeom>
          <a:noFill/>
          <a:ln w="12700">
            <a:solidFill>
              <a:prstClr val="black"/>
            </a:solidFill>
          </a:ln>
        </p:spPr>
      </p:sp>
      <p:sp>
        <p:nvSpPr>
          <p:cNvPr id="5" name="Plassholder for notater 4"/>
          <p:cNvSpPr>
            <a:spLocks noGrp="1"/>
          </p:cNvSpPr>
          <p:nvPr>
            <p:ph type="body" sz="quarter" idx="3"/>
            <p:custDataLst>
              <p:tags r:id="rId5"/>
            </p:custDataLst>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custDataLst>
              <p:tags r:id="rId6"/>
            </p:custDataLst>
          </p:nvPr>
        </p:nvSpPr>
        <p:spPr>
          <a:xfrm>
            <a:off x="0" y="9430091"/>
            <a:ext cx="2945659" cy="498134"/>
          </a:xfrm>
          <a:prstGeom prst="rect">
            <a:avLst/>
          </a:prstGeom>
        </p:spPr>
        <p:txBody>
          <a:bodyPr vert="horz" lIns="91440" tIns="45720" rIns="91440" bIns="45720" rtlCol="0" anchor="b"/>
          <a:lstStyle>
            <a:lvl1pPr algn="l">
              <a:defRPr sz="1200" b="0" i="0">
                <a:cs typeface="CircularXX" panose="020B0504010101010104" pitchFamily="34" charset="77"/>
              </a:defRPr>
            </a:lvl1pPr>
          </a:lstStyle>
          <a:p>
            <a:endParaRPr lang="nb-NO"/>
          </a:p>
        </p:txBody>
      </p:sp>
      <p:sp>
        <p:nvSpPr>
          <p:cNvPr id="7" name="Plassholder for lysbildenummer 6"/>
          <p:cNvSpPr>
            <a:spLocks noGrp="1"/>
          </p:cNvSpPr>
          <p:nvPr>
            <p:ph type="sldNum" sz="quarter" idx="5"/>
            <p:custDataLst>
              <p:tags r:id="rId7"/>
            </p:custDataLst>
          </p:nvPr>
        </p:nvSpPr>
        <p:spPr>
          <a:xfrm>
            <a:off x="3850443" y="9430091"/>
            <a:ext cx="2945659" cy="498134"/>
          </a:xfrm>
          <a:prstGeom prst="rect">
            <a:avLst/>
          </a:prstGeom>
        </p:spPr>
        <p:txBody>
          <a:bodyPr vert="horz" lIns="91440" tIns="45720" rIns="91440" bIns="45720" rtlCol="0" anchor="b"/>
          <a:lstStyle>
            <a:lvl1pPr algn="r">
              <a:defRPr sz="1200" b="0" i="0">
                <a:cs typeface="CircularXX" panose="020B0504010101010104" pitchFamily="34" charset="77"/>
              </a:defRPr>
            </a:lvl1pPr>
          </a:lstStyle>
          <a:p>
            <a:fld id="{B7C079EE-0A2C-F34B-BF65-D79097B232B1}" type="slidenum">
              <a:rPr lang="nb-NO" smtClean="0"/>
              <a:pPr/>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CircularXX" panose="020B0504010101010104" pitchFamily="34" charset="77"/>
      </a:defRPr>
    </a:lvl1pPr>
    <a:lvl2pPr marL="457200" algn="l" defTabSz="914400" rtl="0" eaLnBrk="1" latinLnBrk="0" hangingPunct="1">
      <a:defRPr sz="1200" b="0" i="0" kern="1200">
        <a:solidFill>
          <a:schemeClr val="tx1"/>
        </a:solidFill>
        <a:latin typeface="+mn-lt"/>
        <a:ea typeface="+mn-ea"/>
        <a:cs typeface="CircularXX" panose="020B0504010101010104" pitchFamily="34" charset="77"/>
      </a:defRPr>
    </a:lvl2pPr>
    <a:lvl3pPr marL="914400" algn="l" defTabSz="914400" rtl="0" eaLnBrk="1" latinLnBrk="0" hangingPunct="1">
      <a:defRPr sz="1200" b="0" i="0" kern="1200">
        <a:solidFill>
          <a:schemeClr val="tx1"/>
        </a:solidFill>
        <a:latin typeface="+mn-lt"/>
        <a:ea typeface="+mn-ea"/>
        <a:cs typeface="CircularXX" panose="020B0504010101010104" pitchFamily="34" charset="77"/>
      </a:defRPr>
    </a:lvl3pPr>
    <a:lvl4pPr marL="1371600" algn="l" defTabSz="914400" rtl="0" eaLnBrk="1" latinLnBrk="0" hangingPunct="1">
      <a:defRPr sz="1200" b="0" i="0" kern="1200">
        <a:solidFill>
          <a:schemeClr val="tx1"/>
        </a:solidFill>
        <a:latin typeface="+mn-lt"/>
        <a:ea typeface="+mn-ea"/>
        <a:cs typeface="CircularXX" panose="020B0504010101010104" pitchFamily="34" charset="77"/>
      </a:defRPr>
    </a:lvl4pPr>
    <a:lvl5pPr marL="1828800" algn="l" defTabSz="914400" rtl="0" eaLnBrk="1" latinLnBrk="0" hangingPunct="1">
      <a:defRPr sz="1200" b="0" i="0" kern="1200">
        <a:solidFill>
          <a:schemeClr val="tx1"/>
        </a:solidFill>
        <a:latin typeface="+mn-lt"/>
        <a:ea typeface="+mn-ea"/>
        <a:cs typeface="CircularXX" panose="020B0504010101010104" pitchFamily="34" charset="77"/>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spcBef>
                <a:spcPct val="0"/>
              </a:spcBef>
              <a:spcAft>
                <a:spcPct val="0"/>
              </a:spcAft>
              <a:defRPr/>
            </a:pPr>
            <a:r>
              <a:rPr lang="en-GB">
                <a:cs typeface="Calibri"/>
              </a:rPr>
              <a:t>NORCE is represented throughout Norway. Our large local presence enables close collaboration with unique centres of excellence, as well as the business community and public authorities. This is all beneficial to research.</a:t>
            </a:r>
            <a:r>
              <a:rPr lang="nb-NO">
                <a:cs typeface="Calibri"/>
              </a:rPr>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Our goal is to help resolve major societal challenges such as sustainable development, climate, environment, economy and social inequalities. It requires focus to resolve such major challenges.</a:t>
            </a:r>
            <a:r>
              <a:rPr lang="nb-NO">
                <a:cs typeface="Calibri"/>
              </a:rPr>
              <a:t> </a:t>
            </a:r>
            <a:endParaRPr lang="en-US"/>
          </a:p>
          <a:p>
            <a:endParaRPr lang="en-GB">
              <a:cs typeface="Calibri"/>
            </a:endParaRPr>
          </a:p>
          <a:p>
            <a:r>
              <a:rPr lang="en-GB">
                <a:cs typeface="Calibri"/>
              </a:rPr>
              <a:t>This is why we have pooled our expertise across subjects and organisation into four different focus areas so that we can more easily plan clear strategies around the specific challenges. </a:t>
            </a:r>
            <a:r>
              <a:rPr lang="nb-NO">
                <a:cs typeface="Calibri"/>
              </a:rPr>
              <a:t> </a:t>
            </a:r>
            <a:endParaRPr lang="en-US">
              <a:cs typeface="Calibri"/>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6</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11</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u="none" strike="noStrike" kern="1200">
                <a:effectLst/>
                <a:cs typeface="Calibri"/>
              </a:rPr>
              <a:t>NORCE </a:t>
            </a:r>
            <a:r>
              <a:rPr lang="en-GB">
                <a:cs typeface="Calibri"/>
              </a:rPr>
              <a:t>has the world's most advanced and realistic drilling simulator environment. It's called </a:t>
            </a:r>
            <a:r>
              <a:rPr lang="en-GB" u="none" strike="noStrike" kern="1200" err="1">
                <a:effectLst/>
                <a:cs typeface="Calibri"/>
              </a:rPr>
              <a:t>Ullrigg</a:t>
            </a:r>
            <a:r>
              <a:rPr lang="en-GB" u="none" strike="noStrike" kern="1200">
                <a:effectLst/>
                <a:cs typeface="Calibri"/>
              </a:rPr>
              <a:t>. </a:t>
            </a:r>
            <a:r>
              <a:rPr lang="en-GB">
                <a:cs typeface="Calibri"/>
              </a:rPr>
              <a:t>Located in </a:t>
            </a:r>
            <a:r>
              <a:rPr lang="en-GB" u="none" strike="noStrike" kern="1200">
                <a:effectLst/>
                <a:cs typeface="Calibri"/>
              </a:rPr>
              <a:t>Stavanger, </a:t>
            </a:r>
            <a:r>
              <a:rPr lang="en-GB">
                <a:cs typeface="Calibri"/>
              </a:rPr>
              <a:t>it is the world's most advanced full-scale test rig, contributing to the development and implementation of new drilling solutions, and reducing well costs on the Norwegian shelf</a:t>
            </a:r>
            <a:r>
              <a:rPr lang="en-GB" u="none" strike="noStrike" kern="1200">
                <a:effectLst/>
                <a:cs typeface="Calibri"/>
              </a:rPr>
              <a:t>. </a:t>
            </a:r>
            <a:r>
              <a:rPr lang="nb-NO">
                <a:cs typeface="Calibri"/>
              </a:rPr>
              <a:t> </a:t>
            </a:r>
            <a:endParaRPr lang="en-US"/>
          </a:p>
          <a:p>
            <a:endParaRPr lang="en-GB">
              <a:cs typeface="Calibri"/>
            </a:endParaRPr>
          </a:p>
          <a:p>
            <a:r>
              <a:rPr lang="en-GB">
                <a:cs typeface="Calibri"/>
              </a:rPr>
              <a:t>“Imagine you're sitting on </a:t>
            </a:r>
            <a:r>
              <a:rPr lang="en-GB" u="none" strike="noStrike" kern="1200" err="1">
                <a:effectLst/>
                <a:cs typeface="Calibri"/>
              </a:rPr>
              <a:t>Ullrigg</a:t>
            </a:r>
            <a:r>
              <a:rPr lang="en-GB" u="none" strike="noStrike" kern="1200">
                <a:effectLst/>
                <a:cs typeface="Calibri"/>
              </a:rPr>
              <a:t>, </a:t>
            </a:r>
            <a:r>
              <a:rPr lang="en-GB">
                <a:cs typeface="Calibri"/>
              </a:rPr>
              <a:t>a realistic environment with proper drilling machines</a:t>
            </a:r>
            <a:r>
              <a:rPr lang="en-GB" u="none" strike="noStrike" kern="1200">
                <a:effectLst/>
                <a:cs typeface="Calibri"/>
              </a:rPr>
              <a:t>. </a:t>
            </a:r>
            <a:r>
              <a:rPr lang="en-GB">
                <a:cs typeface="Calibri"/>
              </a:rPr>
              <a:t>The drilling equipment will barely enter the well</a:t>
            </a:r>
            <a:r>
              <a:rPr lang="en-GB" u="none" strike="noStrike" kern="1200">
                <a:effectLst/>
                <a:cs typeface="Calibri"/>
              </a:rPr>
              <a:t>, </a:t>
            </a:r>
            <a:r>
              <a:rPr lang="en-GB">
                <a:cs typeface="Calibri"/>
              </a:rPr>
              <a:t>but you’ll get a realistic response from the simulator that drills a virtual well</a:t>
            </a:r>
            <a:r>
              <a:rPr lang="en-GB" u="none" strike="noStrike" kern="1200">
                <a:effectLst/>
                <a:cs typeface="Calibri"/>
              </a:rPr>
              <a:t>, </a:t>
            </a:r>
            <a:r>
              <a:rPr lang="en-GB">
                <a:cs typeface="Calibri"/>
              </a:rPr>
              <a:t>without necessarily conducting an actual drilling operation,” says operations manager </a:t>
            </a:r>
            <a:r>
              <a:rPr lang="en-GB" u="none" strike="noStrike" kern="1200">
                <a:effectLst/>
                <a:cs typeface="Calibri"/>
              </a:rPr>
              <a:t>at </a:t>
            </a:r>
            <a:r>
              <a:rPr lang="en-GB" u="none" strike="noStrike" kern="1200" err="1">
                <a:effectLst/>
                <a:cs typeface="Calibri"/>
              </a:rPr>
              <a:t>Ullrigg</a:t>
            </a:r>
            <a:r>
              <a:rPr lang="en-GB" u="none" strike="noStrike" kern="1200">
                <a:effectLst/>
                <a:cs typeface="Calibri"/>
              </a:rPr>
              <a:t>, Oddvar Skjæveland. </a:t>
            </a:r>
            <a:r>
              <a:rPr lang="en-GB">
                <a:cs typeface="Calibri"/>
              </a:rPr>
              <a:t> </a:t>
            </a:r>
            <a:r>
              <a:rPr lang="nb-NO">
                <a:cs typeface="Calibri"/>
              </a:rPr>
              <a:t> </a:t>
            </a:r>
            <a:endParaRPr lang="nb-NO"/>
          </a:p>
          <a:p>
            <a:endParaRPr lang="en-GB">
              <a:cs typeface="Calibri"/>
            </a:endParaRPr>
          </a:p>
          <a:p>
            <a:r>
              <a:rPr lang="en-GB">
                <a:cs typeface="Calibri"/>
              </a:rPr>
              <a:t>NORCE's vision of </a:t>
            </a:r>
            <a:r>
              <a:rPr lang="en-GB" u="none" strike="noStrike" kern="1200" err="1">
                <a:effectLst/>
                <a:cs typeface="Calibri"/>
              </a:rPr>
              <a:t>Ullrigg</a:t>
            </a:r>
            <a:r>
              <a:rPr lang="en-GB" u="none" strike="noStrike" kern="1200">
                <a:effectLst/>
                <a:cs typeface="Calibri"/>
              </a:rPr>
              <a:t> </a:t>
            </a:r>
            <a:r>
              <a:rPr lang="en-GB">
                <a:cs typeface="Calibri"/>
              </a:rPr>
              <a:t>is to provide a world-leading drilling technology test laboratory</a:t>
            </a:r>
            <a:r>
              <a:rPr lang="en-GB" u="none" strike="noStrike" kern="1200">
                <a:effectLst/>
                <a:cs typeface="Calibri"/>
              </a:rPr>
              <a:t>. </a:t>
            </a:r>
            <a:r>
              <a:rPr lang="en-GB">
                <a:cs typeface="Calibri"/>
              </a:rPr>
              <a:t>A location where everyone, locally</a:t>
            </a:r>
            <a:r>
              <a:rPr lang="en-GB" u="none" strike="noStrike" kern="1200">
                <a:effectLst/>
                <a:cs typeface="Calibri"/>
              </a:rPr>
              <a:t>, </a:t>
            </a:r>
            <a:r>
              <a:rPr lang="en-GB">
                <a:cs typeface="Calibri"/>
              </a:rPr>
              <a:t>nationally and globally</a:t>
            </a:r>
            <a:r>
              <a:rPr lang="en-GB" u="none" strike="noStrike" kern="1200">
                <a:effectLst/>
                <a:cs typeface="Calibri"/>
              </a:rPr>
              <a:t>, </a:t>
            </a:r>
            <a:r>
              <a:rPr lang="en-GB">
                <a:cs typeface="Calibri"/>
              </a:rPr>
              <a:t>can test their solutions</a:t>
            </a:r>
            <a:r>
              <a:rPr lang="en-GB" u="none" strike="noStrike" kern="1200">
                <a:effectLst/>
                <a:cs typeface="Calibri"/>
              </a:rPr>
              <a:t>. </a:t>
            </a:r>
            <a:r>
              <a:rPr lang="nb-NO">
                <a:cs typeface="Calibri"/>
              </a:rPr>
              <a:t> </a:t>
            </a:r>
            <a:endParaRPr lang="nb-NO"/>
          </a:p>
          <a:p>
            <a:r>
              <a:rPr lang="en-GB" u="none" strike="noStrike" kern="1200">
                <a:effectLst/>
                <a:cs typeface="Calibri"/>
              </a:rPr>
              <a:t> </a:t>
            </a:r>
            <a:r>
              <a:rPr lang="nb-NO">
                <a:cs typeface="Calibri"/>
              </a:rPr>
              <a:t> </a:t>
            </a:r>
          </a:p>
          <a:p>
            <a:r>
              <a:rPr lang="en-GB">
                <a:cs typeface="Calibri"/>
              </a:rPr>
              <a:t>Testing new solutions </a:t>
            </a:r>
            <a:r>
              <a:rPr lang="en-GB" u="none" strike="noStrike" kern="1200">
                <a:effectLst/>
                <a:cs typeface="Calibri"/>
              </a:rPr>
              <a:t>offshore </a:t>
            </a:r>
            <a:r>
              <a:rPr lang="en-GB">
                <a:cs typeface="Calibri"/>
              </a:rPr>
              <a:t>is both time-consuming and expensive</a:t>
            </a:r>
            <a:r>
              <a:rPr lang="en-GB" u="none" strike="noStrike" kern="1200">
                <a:effectLst/>
                <a:cs typeface="Calibri"/>
              </a:rPr>
              <a:t>. </a:t>
            </a:r>
            <a:r>
              <a:rPr lang="en-GB">
                <a:cs typeface="Calibri"/>
              </a:rPr>
              <a:t>At </a:t>
            </a:r>
            <a:r>
              <a:rPr lang="en-GB" u="none" strike="noStrike" kern="1200" err="1">
                <a:effectLst/>
                <a:cs typeface="Calibri"/>
              </a:rPr>
              <a:t>Ullrigg</a:t>
            </a:r>
            <a:r>
              <a:rPr lang="en-GB" u="none" strike="noStrike" kern="1200">
                <a:effectLst/>
                <a:cs typeface="Calibri"/>
              </a:rPr>
              <a:t> </a:t>
            </a:r>
            <a:r>
              <a:rPr lang="en-GB">
                <a:cs typeface="Calibri"/>
              </a:rPr>
              <a:t>we connect the test rig to the </a:t>
            </a:r>
            <a:r>
              <a:rPr lang="en-GB" u="none" strike="noStrike" kern="1200">
                <a:effectLst/>
                <a:cs typeface="Calibri"/>
              </a:rPr>
              <a:t>simulator. </a:t>
            </a:r>
            <a:r>
              <a:rPr lang="en-GB">
                <a:cs typeface="Calibri"/>
              </a:rPr>
              <a:t>Thus, there are advantages in being able to perform tests on </a:t>
            </a:r>
            <a:r>
              <a:rPr lang="en-GB" u="none" strike="noStrike" kern="1200">
                <a:effectLst/>
                <a:cs typeface="Calibri"/>
              </a:rPr>
              <a:t>land. </a:t>
            </a:r>
            <a:r>
              <a:rPr lang="nb-NO">
                <a:cs typeface="Calibri"/>
              </a:rPr>
              <a:t> </a:t>
            </a:r>
          </a:p>
          <a:p>
            <a:endParaRPr lang="en-GB">
              <a:cs typeface="Calibri"/>
            </a:endParaRPr>
          </a:p>
          <a:p>
            <a:r>
              <a:rPr lang="en-GB">
                <a:cs typeface="Calibri"/>
              </a:rPr>
              <a:t>The goal is for engineers</a:t>
            </a:r>
            <a:r>
              <a:rPr lang="en-GB" u="none" strike="noStrike" kern="1200">
                <a:effectLst/>
                <a:cs typeface="Calibri"/>
              </a:rPr>
              <a:t>, </a:t>
            </a:r>
            <a:r>
              <a:rPr lang="en-GB">
                <a:cs typeface="Calibri"/>
              </a:rPr>
              <a:t>scientists and users to be able to use the platform together to develop</a:t>
            </a:r>
            <a:r>
              <a:rPr lang="en-GB" u="none" strike="noStrike" kern="1200">
                <a:effectLst/>
                <a:cs typeface="Calibri"/>
              </a:rPr>
              <a:t>, </a:t>
            </a:r>
            <a:r>
              <a:rPr lang="en-GB">
                <a:cs typeface="Calibri"/>
              </a:rPr>
              <a:t>test and qualify new technologies</a:t>
            </a:r>
            <a:r>
              <a:rPr lang="en-GB" u="none" strike="noStrike" kern="1200">
                <a:effectLst/>
                <a:cs typeface="Calibri"/>
              </a:rPr>
              <a:t>. </a:t>
            </a:r>
            <a:r>
              <a:rPr lang="en-GB">
                <a:cs typeface="Calibri"/>
              </a:rPr>
              <a:t>This does not eliminate the need </a:t>
            </a:r>
            <a:r>
              <a:rPr lang="en-GB" u="none" strike="noStrike" kern="1200">
                <a:effectLst/>
                <a:cs typeface="Calibri"/>
              </a:rPr>
              <a:t>for testing offshore. </a:t>
            </a:r>
            <a:r>
              <a:rPr lang="en-GB">
                <a:cs typeface="Calibri"/>
              </a:rPr>
              <a:t>But you can use the system for early-stage testing</a:t>
            </a:r>
            <a:r>
              <a:rPr lang="en-GB" u="none" strike="noStrike" kern="1200">
                <a:effectLst/>
                <a:cs typeface="Calibri"/>
              </a:rPr>
              <a:t>, </a:t>
            </a:r>
            <a:r>
              <a:rPr lang="en-GB">
                <a:cs typeface="Calibri"/>
              </a:rPr>
              <a:t>trial and error</a:t>
            </a:r>
            <a:r>
              <a:rPr lang="en-GB" u="none" strike="noStrike" kern="1200">
                <a:effectLst/>
                <a:cs typeface="Calibri"/>
              </a:rPr>
              <a:t>, </a:t>
            </a:r>
            <a:r>
              <a:rPr lang="en-GB">
                <a:cs typeface="Calibri"/>
              </a:rPr>
              <a:t>and weed out problems</a:t>
            </a:r>
            <a:r>
              <a:rPr lang="en-GB" u="none" strike="noStrike" kern="1200">
                <a:effectLst/>
                <a:cs typeface="Calibri"/>
              </a:rPr>
              <a:t>. </a:t>
            </a:r>
            <a:r>
              <a:rPr lang="en-GB">
                <a:cs typeface="Calibri"/>
              </a:rPr>
              <a:t>This is ideal for demonstrating new technology and making it as ready as possible</a:t>
            </a:r>
            <a:r>
              <a:rPr lang="en-GB" u="none" strike="noStrike" kern="1200">
                <a:effectLst/>
                <a:cs typeface="Calibri"/>
              </a:rPr>
              <a:t>, </a:t>
            </a:r>
            <a:r>
              <a:rPr lang="en-GB">
                <a:cs typeface="Calibri"/>
              </a:rPr>
              <a:t>in order to optimise on time spent </a:t>
            </a:r>
            <a:r>
              <a:rPr lang="en-GB" u="none" strike="noStrike" kern="1200">
                <a:effectLst/>
                <a:cs typeface="Calibri"/>
              </a:rPr>
              <a:t>offshore. </a:t>
            </a:r>
            <a:r>
              <a:rPr lang="nb-NO">
                <a:cs typeface="Calibri"/>
              </a:rPr>
              <a:t> </a:t>
            </a:r>
            <a:endParaRPr lang="nb-NO"/>
          </a:p>
          <a:p>
            <a:endParaRPr lang="en-GB">
              <a:cs typeface="Calibri"/>
            </a:endParaRPr>
          </a:p>
          <a:p>
            <a:r>
              <a:rPr lang="en-GB" u="none" strike="noStrike" kern="1200" err="1">
                <a:effectLst/>
                <a:cs typeface="Calibri"/>
              </a:rPr>
              <a:t>Ullrigg</a:t>
            </a:r>
            <a:r>
              <a:rPr lang="en-GB" u="none" strike="noStrike" kern="1200">
                <a:effectLst/>
                <a:cs typeface="Calibri"/>
              </a:rPr>
              <a:t> </a:t>
            </a:r>
            <a:r>
              <a:rPr lang="en-GB">
                <a:cs typeface="Calibri"/>
              </a:rPr>
              <a:t>started in </a:t>
            </a:r>
            <a:r>
              <a:rPr lang="en-GB" u="none" strike="noStrike" kern="1200">
                <a:effectLst/>
                <a:cs typeface="Calibri"/>
              </a:rPr>
              <a:t>1982 – </a:t>
            </a:r>
            <a:r>
              <a:rPr lang="en-GB">
                <a:cs typeface="Calibri"/>
              </a:rPr>
              <a:t>in the early days of the Norwegian oil industry – as a drilling and well technology testing ground </a:t>
            </a:r>
            <a:r>
              <a:rPr lang="en-GB" u="none" strike="noStrike" kern="1200">
                <a:effectLst/>
                <a:cs typeface="Calibri"/>
              </a:rPr>
              <a:t>for </a:t>
            </a:r>
            <a:r>
              <a:rPr lang="en-GB">
                <a:cs typeface="Calibri"/>
              </a:rPr>
              <a:t>a sector with significant needs from new actors in the industry</a:t>
            </a:r>
            <a:r>
              <a:rPr lang="en-GB" u="none" strike="noStrike" kern="1200">
                <a:effectLst/>
                <a:cs typeface="Calibri"/>
              </a:rPr>
              <a:t>. </a:t>
            </a:r>
            <a:r>
              <a:rPr lang="nb-NO">
                <a:cs typeface="Calibri"/>
              </a:rPr>
              <a:t> </a:t>
            </a:r>
            <a:endParaRPr lang="nb-NO"/>
          </a:p>
          <a:p>
            <a:endParaRPr lang="en-GB">
              <a:cs typeface="Calibri"/>
            </a:endParaRPr>
          </a:p>
          <a:p>
            <a:r>
              <a:rPr lang="en-GB">
                <a:cs typeface="Calibri"/>
              </a:rPr>
              <a:t>By combining the physical machinery </a:t>
            </a:r>
            <a:r>
              <a:rPr lang="en-GB" u="none" strike="noStrike" kern="1200">
                <a:effectLst/>
                <a:cs typeface="Calibri"/>
              </a:rPr>
              <a:t>at </a:t>
            </a:r>
            <a:r>
              <a:rPr lang="en-GB" u="none" strike="noStrike" kern="1200" err="1">
                <a:effectLst/>
                <a:cs typeface="Calibri"/>
              </a:rPr>
              <a:t>Ullrigg</a:t>
            </a:r>
            <a:r>
              <a:rPr lang="en-GB" u="none" strike="noStrike" kern="1200">
                <a:effectLst/>
                <a:cs typeface="Calibri"/>
              </a:rPr>
              <a:t> </a:t>
            </a:r>
            <a:r>
              <a:rPr lang="en-GB">
                <a:cs typeface="Calibri"/>
              </a:rPr>
              <a:t>with a virtual response from a </a:t>
            </a:r>
            <a:r>
              <a:rPr lang="en-GB" u="none" strike="noStrike" kern="1200">
                <a:effectLst/>
                <a:cs typeface="Calibri"/>
              </a:rPr>
              <a:t>simulator, </a:t>
            </a:r>
            <a:r>
              <a:rPr lang="en-GB">
                <a:cs typeface="Calibri"/>
              </a:rPr>
              <a:t>the most advanced and realistic drilling simulator in the world has been developed</a:t>
            </a:r>
            <a:r>
              <a:rPr lang="en-GB" u="none" strike="noStrike" kern="1200">
                <a:effectLst/>
                <a:cs typeface="Calibri"/>
              </a:rPr>
              <a:t>.  </a:t>
            </a:r>
            <a:r>
              <a:rPr lang="nb-NO">
                <a:cs typeface="Calibri"/>
              </a:rPr>
              <a:t> </a:t>
            </a:r>
            <a:endParaRPr lang="nb-NO"/>
          </a:p>
          <a:p>
            <a:endParaRPr lang="en-GB">
              <a:cs typeface="Calibri"/>
            </a:endParaRPr>
          </a:p>
          <a:p>
            <a:r>
              <a:rPr lang="en-GB">
                <a:cs typeface="Calibri"/>
              </a:rPr>
              <a:t>The drilling rig has access to eight wells drilled into the ground at </a:t>
            </a:r>
            <a:r>
              <a:rPr lang="en-GB" u="none" strike="noStrike" kern="1200" err="1">
                <a:effectLst/>
                <a:cs typeface="Calibri"/>
              </a:rPr>
              <a:t>Ullandhaug</a:t>
            </a:r>
            <a:r>
              <a:rPr lang="en-GB" u="none" strike="noStrike" kern="1200">
                <a:effectLst/>
                <a:cs typeface="Calibri"/>
              </a:rPr>
              <a:t>.  </a:t>
            </a:r>
            <a:r>
              <a:rPr lang="nb-NO">
                <a:cs typeface="Calibri"/>
              </a:rPr>
              <a:t> </a:t>
            </a:r>
            <a:endParaRPr lang="nb-NO"/>
          </a:p>
          <a:p>
            <a:endParaRPr lang="en-GB">
              <a:cs typeface="Calibri"/>
            </a:endParaRPr>
          </a:p>
          <a:p>
            <a:r>
              <a:rPr lang="en-GB">
                <a:cs typeface="Calibri"/>
              </a:rPr>
              <a:t>According to requirements, </a:t>
            </a:r>
            <a:r>
              <a:rPr lang="en-GB" u="none" strike="noStrike" kern="1200" err="1">
                <a:effectLst/>
                <a:cs typeface="Calibri"/>
              </a:rPr>
              <a:t>Ullrigg</a:t>
            </a:r>
            <a:r>
              <a:rPr lang="en-GB" u="none" strike="noStrike" kern="1200">
                <a:effectLst/>
                <a:cs typeface="Calibri"/>
              </a:rPr>
              <a:t> </a:t>
            </a:r>
            <a:r>
              <a:rPr lang="en-GB">
                <a:cs typeface="Calibri"/>
              </a:rPr>
              <a:t>is connected to a </a:t>
            </a:r>
            <a:r>
              <a:rPr lang="en-GB" u="none" strike="noStrike" kern="1200">
                <a:effectLst/>
                <a:cs typeface="Calibri"/>
              </a:rPr>
              <a:t>simulator, Open Lab, </a:t>
            </a:r>
            <a:r>
              <a:rPr lang="en-GB">
                <a:cs typeface="Calibri"/>
              </a:rPr>
              <a:t>which collectively offers a unique test centre </a:t>
            </a:r>
            <a:r>
              <a:rPr lang="en-GB" u="none" strike="noStrike" kern="1200">
                <a:effectLst/>
                <a:cs typeface="Calibri"/>
              </a:rPr>
              <a:t>for </a:t>
            </a:r>
            <a:r>
              <a:rPr lang="en-GB">
                <a:cs typeface="Calibri"/>
              </a:rPr>
              <a:t>new technology</a:t>
            </a:r>
            <a:r>
              <a:rPr lang="en-GB" u="none" strike="noStrike" kern="1200">
                <a:effectLst/>
                <a:cs typeface="Calibri"/>
              </a:rPr>
              <a:t>, </a:t>
            </a:r>
            <a:r>
              <a:rPr lang="en-GB">
                <a:cs typeface="Calibri"/>
              </a:rPr>
              <a:t>new methods and new products</a:t>
            </a:r>
            <a:r>
              <a:rPr lang="en-GB" u="none" strike="noStrike" kern="1200">
                <a:effectLst/>
                <a:cs typeface="Calibri"/>
              </a:rPr>
              <a:t>. </a:t>
            </a:r>
            <a:r>
              <a:rPr lang="en-GB">
                <a:cs typeface="Calibri"/>
              </a:rPr>
              <a:t>This is the most advanced and realistic drilling simulator in the world</a:t>
            </a:r>
            <a:r>
              <a:rPr lang="en-GB" u="none" strike="noStrike" kern="1200">
                <a:effectLst/>
                <a:cs typeface="Calibri"/>
              </a:rPr>
              <a:t>. </a:t>
            </a:r>
            <a:r>
              <a:rPr lang="nb-NO">
                <a:cs typeface="Calibri"/>
              </a:rPr>
              <a:t> </a:t>
            </a:r>
            <a:endParaRPr lang="nb-NO"/>
          </a:p>
          <a:p>
            <a:endParaRPr lang="en-GB">
              <a:cs typeface="Calibri"/>
            </a:endParaRPr>
          </a:p>
          <a:p>
            <a:r>
              <a:rPr lang="en-GB">
                <a:cs typeface="Calibri"/>
              </a:rPr>
              <a:t>This is a high-tech </a:t>
            </a:r>
            <a:r>
              <a:rPr lang="en-GB" u="none" strike="noStrike" kern="1200">
                <a:effectLst/>
                <a:cs typeface="Calibri"/>
              </a:rPr>
              <a:t>arena </a:t>
            </a:r>
            <a:r>
              <a:rPr lang="en-GB">
                <a:cs typeface="Calibri"/>
              </a:rPr>
              <a:t>which connects and combines the use of real</a:t>
            </a:r>
            <a:r>
              <a:rPr lang="en-GB" u="none" strike="noStrike" kern="1200">
                <a:effectLst/>
                <a:cs typeface="Calibri"/>
              </a:rPr>
              <a:t>, </a:t>
            </a:r>
            <a:r>
              <a:rPr lang="en-GB">
                <a:cs typeface="Calibri"/>
              </a:rPr>
              <a:t>physical machines and a virtual response</a:t>
            </a:r>
            <a:r>
              <a:rPr lang="en-GB" u="none" strike="noStrike" kern="1200">
                <a:effectLst/>
                <a:cs typeface="Calibri"/>
              </a:rPr>
              <a:t>. </a:t>
            </a:r>
            <a:r>
              <a:rPr lang="en-GB">
                <a:cs typeface="Calibri"/>
              </a:rPr>
              <a:t>This is unique in a drilling and well context</a:t>
            </a:r>
            <a:r>
              <a:rPr lang="en-GB" u="none" strike="noStrike" kern="1200">
                <a:effectLst/>
                <a:cs typeface="Calibri"/>
              </a:rPr>
              <a:t>. </a:t>
            </a:r>
            <a:r>
              <a:rPr lang="nb-NO">
                <a:cs typeface="Calibri"/>
              </a:rPr>
              <a:t> </a:t>
            </a:r>
            <a:endParaRPr lang="nb-NO"/>
          </a:p>
          <a:p>
            <a:endParaRPr lang="en-GB">
              <a:cs typeface="Calibri"/>
            </a:endParaRPr>
          </a:p>
          <a:p>
            <a:r>
              <a:rPr lang="en-GB">
                <a:cs typeface="Calibri"/>
              </a:rPr>
              <a:t>The simulation environment </a:t>
            </a:r>
            <a:r>
              <a:rPr lang="en-GB" u="none" strike="noStrike" kern="1200" err="1">
                <a:effectLst/>
                <a:cs typeface="Calibri"/>
              </a:rPr>
              <a:t>OpenLab</a:t>
            </a:r>
            <a:r>
              <a:rPr lang="en-GB" u="none" strike="noStrike" kern="1200">
                <a:effectLst/>
                <a:cs typeface="Calibri"/>
              </a:rPr>
              <a:t> Drilling (simulator) </a:t>
            </a:r>
            <a:r>
              <a:rPr lang="en-GB">
                <a:cs typeface="Calibri"/>
              </a:rPr>
              <a:t>at </a:t>
            </a:r>
            <a:r>
              <a:rPr lang="en-GB" u="none" strike="noStrike" kern="1200" err="1">
                <a:effectLst/>
                <a:cs typeface="Calibri"/>
              </a:rPr>
              <a:t>Ullandhaug</a:t>
            </a:r>
            <a:r>
              <a:rPr lang="en-GB" u="none" strike="noStrike" kern="1200">
                <a:effectLst/>
                <a:cs typeface="Calibri"/>
              </a:rPr>
              <a:t> </a:t>
            </a:r>
            <a:r>
              <a:rPr lang="en-GB">
                <a:cs typeface="Calibri"/>
              </a:rPr>
              <a:t>at </a:t>
            </a:r>
            <a:r>
              <a:rPr lang="en-GB" u="none" strike="noStrike" kern="1200" err="1">
                <a:effectLst/>
                <a:cs typeface="Calibri"/>
              </a:rPr>
              <a:t>Ullrigg</a:t>
            </a:r>
            <a:r>
              <a:rPr lang="en-GB" u="none" strike="noStrike" kern="1200">
                <a:effectLst/>
                <a:cs typeface="Calibri"/>
              </a:rPr>
              <a:t>, </a:t>
            </a:r>
            <a:r>
              <a:rPr lang="en-GB">
                <a:cs typeface="Calibri"/>
              </a:rPr>
              <a:t>which was completed with the support of the Research Council, is one of the pieces</a:t>
            </a:r>
            <a:r>
              <a:rPr lang="en-GB" u="none" strike="noStrike" kern="1200">
                <a:effectLst/>
                <a:cs typeface="Calibri"/>
              </a:rPr>
              <a:t>. </a:t>
            </a:r>
            <a:r>
              <a:rPr lang="en-GB">
                <a:cs typeface="Calibri"/>
              </a:rPr>
              <a:t>The infrastructure is based on computational models </a:t>
            </a:r>
            <a:r>
              <a:rPr lang="en-GB" u="none" strike="noStrike" kern="1200">
                <a:effectLst/>
                <a:cs typeface="Calibri"/>
              </a:rPr>
              <a:t>for </a:t>
            </a:r>
            <a:r>
              <a:rPr lang="en-GB">
                <a:cs typeface="Calibri"/>
              </a:rPr>
              <a:t>the simulation of realistic </a:t>
            </a:r>
            <a:r>
              <a:rPr lang="en-GB" u="none" strike="noStrike" kern="1200">
                <a:effectLst/>
                <a:cs typeface="Calibri"/>
              </a:rPr>
              <a:t>data </a:t>
            </a:r>
            <a:r>
              <a:rPr lang="en-GB">
                <a:cs typeface="Calibri"/>
              </a:rPr>
              <a:t>from drilling operations and is readily available online</a:t>
            </a:r>
            <a:r>
              <a:rPr lang="en-GB" u="none" strike="noStrike" kern="1200">
                <a:effectLst/>
                <a:cs typeface="Calibri"/>
              </a:rPr>
              <a:t>. </a:t>
            </a:r>
            <a:r>
              <a:rPr lang="en-GB">
                <a:cs typeface="Calibri"/>
              </a:rPr>
              <a:t>In </a:t>
            </a:r>
            <a:r>
              <a:rPr lang="en-GB" u="none" strike="noStrike" kern="1200" err="1">
                <a:effectLst/>
                <a:cs typeface="Calibri"/>
              </a:rPr>
              <a:t>OpenLab</a:t>
            </a:r>
            <a:r>
              <a:rPr lang="en-GB" u="none" strike="noStrike" kern="1200">
                <a:effectLst/>
                <a:cs typeface="Calibri"/>
              </a:rPr>
              <a:t>,</a:t>
            </a:r>
            <a:r>
              <a:rPr lang="en-GB">
                <a:cs typeface="Calibri"/>
              </a:rPr>
              <a:t> the simulations can be done both in an online interface and in a physical </a:t>
            </a:r>
            <a:r>
              <a:rPr lang="en-GB" u="none" strike="noStrike" kern="1200">
                <a:effectLst/>
                <a:cs typeface="Calibri"/>
              </a:rPr>
              <a:t>simulator </a:t>
            </a:r>
            <a:r>
              <a:rPr lang="en-GB">
                <a:cs typeface="Calibri"/>
              </a:rPr>
              <a:t>at </a:t>
            </a:r>
            <a:r>
              <a:rPr lang="en-GB" u="none" strike="noStrike" kern="1200">
                <a:effectLst/>
                <a:cs typeface="Calibri"/>
              </a:rPr>
              <a:t>NORCE </a:t>
            </a:r>
            <a:r>
              <a:rPr lang="en-GB">
                <a:cs typeface="Calibri"/>
              </a:rPr>
              <a:t>and from </a:t>
            </a:r>
            <a:r>
              <a:rPr lang="en-GB" u="none" strike="noStrike" kern="1200" err="1">
                <a:effectLst/>
                <a:cs typeface="Calibri"/>
              </a:rPr>
              <a:t>Ullrigg</a:t>
            </a:r>
            <a:r>
              <a:rPr lang="en-GB" u="none" strike="noStrike" kern="1200">
                <a:effectLst/>
                <a:cs typeface="Calibri"/>
              </a:rPr>
              <a:t>. </a:t>
            </a:r>
            <a:r>
              <a:rPr lang="nb-NO">
                <a:cs typeface="Calibri"/>
              </a:rPr>
              <a:t> </a:t>
            </a:r>
            <a:endParaRPr lang="nb-NO"/>
          </a:p>
          <a:p>
            <a:endParaRPr lang="en-GB">
              <a:cs typeface="Calibri"/>
            </a:endParaRPr>
          </a:p>
          <a:p>
            <a:r>
              <a:rPr lang="en-GB">
                <a:cs typeface="Calibri"/>
              </a:rPr>
              <a:t>The </a:t>
            </a:r>
            <a:r>
              <a:rPr lang="en-GB" u="none" strike="noStrike" kern="1200" err="1">
                <a:effectLst/>
                <a:cs typeface="Calibri"/>
              </a:rPr>
              <a:t>Ullrigg</a:t>
            </a:r>
            <a:r>
              <a:rPr lang="en-GB" u="none" strike="noStrike" kern="1200">
                <a:effectLst/>
                <a:cs typeface="Calibri"/>
              </a:rPr>
              <a:t> </a:t>
            </a:r>
            <a:r>
              <a:rPr lang="en-GB">
                <a:cs typeface="Calibri"/>
              </a:rPr>
              <a:t>infrastructure is also highlighted as important in </a:t>
            </a:r>
            <a:r>
              <a:rPr lang="en-GB" u="none" strike="noStrike" kern="1200">
                <a:effectLst/>
                <a:cs typeface="Calibri"/>
              </a:rPr>
              <a:t>OG21 </a:t>
            </a:r>
            <a:r>
              <a:rPr lang="en-GB">
                <a:cs typeface="Calibri"/>
              </a:rPr>
              <a:t>and the Research Council’s programme </a:t>
            </a:r>
            <a:r>
              <a:rPr lang="en-GB" u="none" strike="noStrike" kern="1200">
                <a:effectLst/>
                <a:cs typeface="Calibri"/>
              </a:rPr>
              <a:t>DEMO2000 </a:t>
            </a:r>
            <a:r>
              <a:rPr lang="en-GB">
                <a:cs typeface="Calibri"/>
              </a:rPr>
              <a:t>in </a:t>
            </a:r>
            <a:r>
              <a:rPr lang="en-GB" u="none" strike="noStrike" kern="1200">
                <a:effectLst/>
                <a:cs typeface="Calibri"/>
              </a:rPr>
              <a:t>2016 </a:t>
            </a:r>
            <a:r>
              <a:rPr lang="en-GB">
                <a:cs typeface="Calibri"/>
              </a:rPr>
              <a:t>from </a:t>
            </a:r>
            <a:r>
              <a:rPr lang="en-GB" u="none" strike="noStrike" kern="1200">
                <a:effectLst/>
                <a:cs typeface="Calibri"/>
              </a:rPr>
              <a:t>Rystad Energy. </a:t>
            </a:r>
            <a:r>
              <a:rPr lang="nb-NO">
                <a:cs typeface="Calibri"/>
              </a:rPr>
              <a:t> </a:t>
            </a:r>
            <a:endParaRPr lang="nb-NO"/>
          </a:p>
          <a:p>
            <a:endParaRPr lang="en-GB">
              <a:cs typeface="Calibri"/>
            </a:endParaRPr>
          </a:p>
          <a:p>
            <a:r>
              <a:rPr lang="en-GB">
                <a:cs typeface="Calibri"/>
              </a:rPr>
              <a:t>“As the leading</a:t>
            </a:r>
            <a:r>
              <a:rPr lang="en-GB" u="none" strike="noStrike" kern="1200">
                <a:effectLst/>
                <a:cs typeface="Calibri"/>
              </a:rPr>
              <a:t>, </a:t>
            </a:r>
            <a:r>
              <a:rPr lang="en-GB">
                <a:cs typeface="Calibri"/>
              </a:rPr>
              <a:t>national research laboratory in drilling and well technology</a:t>
            </a:r>
            <a:r>
              <a:rPr lang="en-GB" u="none" strike="noStrike" kern="1200">
                <a:effectLst/>
                <a:cs typeface="Calibri"/>
              </a:rPr>
              <a:t>, </a:t>
            </a:r>
            <a:r>
              <a:rPr lang="en-GB" u="none" strike="noStrike" kern="1200" err="1">
                <a:effectLst/>
                <a:cs typeface="Calibri"/>
              </a:rPr>
              <a:t>Ullrigg</a:t>
            </a:r>
            <a:r>
              <a:rPr lang="en-GB" u="none" strike="noStrike" kern="1200">
                <a:effectLst/>
                <a:cs typeface="Calibri"/>
              </a:rPr>
              <a:t> </a:t>
            </a:r>
            <a:r>
              <a:rPr lang="en-GB">
                <a:cs typeface="Calibri"/>
              </a:rPr>
              <a:t>plays an important role in efforts to increase recovery on the Norwegian shelf,” says the Rystad report</a:t>
            </a:r>
            <a:r>
              <a:rPr lang="en-GB" u="none" strike="noStrike" kern="1200">
                <a:effectLst/>
                <a:cs typeface="Calibri"/>
              </a:rPr>
              <a:t>. </a:t>
            </a:r>
            <a:r>
              <a:rPr lang="nb-NO">
                <a:cs typeface="Calibri"/>
              </a:rPr>
              <a:t> </a:t>
            </a:r>
            <a:endParaRPr lang="nb-NO"/>
          </a:p>
          <a:p>
            <a:endParaRPr lang="en-GB">
              <a:cs typeface="Calibri"/>
            </a:endParaRPr>
          </a:p>
          <a:p>
            <a:r>
              <a:rPr lang="en-GB">
                <a:cs typeface="Calibri"/>
              </a:rPr>
              <a:t>This will be achieved through better well construction, new drilling techniques</a:t>
            </a:r>
            <a:r>
              <a:rPr lang="en-GB" u="none" strike="noStrike" kern="1200">
                <a:effectLst/>
                <a:cs typeface="Calibri"/>
              </a:rPr>
              <a:t>, </a:t>
            </a:r>
            <a:r>
              <a:rPr lang="en-GB">
                <a:cs typeface="Calibri"/>
              </a:rPr>
              <a:t>faster</a:t>
            </a:r>
            <a:r>
              <a:rPr lang="en-GB" u="none" strike="noStrike" kern="1200">
                <a:effectLst/>
                <a:cs typeface="Calibri"/>
              </a:rPr>
              <a:t>, </a:t>
            </a:r>
            <a:r>
              <a:rPr lang="en-GB">
                <a:cs typeface="Calibri"/>
              </a:rPr>
              <a:t>safer and less costly operations</a:t>
            </a:r>
            <a:r>
              <a:rPr lang="en-GB" u="none" strike="noStrike" kern="1200">
                <a:effectLst/>
                <a:cs typeface="Calibri"/>
              </a:rPr>
              <a:t>, </a:t>
            </a:r>
            <a:r>
              <a:rPr lang="en-GB">
                <a:cs typeface="Calibri"/>
              </a:rPr>
              <a:t>better adaptation of technology and equipment to robust conditions</a:t>
            </a:r>
            <a:r>
              <a:rPr lang="en-GB" u="none" strike="noStrike" kern="1200">
                <a:effectLst/>
                <a:cs typeface="Calibri"/>
              </a:rPr>
              <a:t>, </a:t>
            </a:r>
            <a:r>
              <a:rPr lang="en-GB">
                <a:cs typeface="Calibri"/>
              </a:rPr>
              <a:t>as well as new solutions to increase recovery rates”. </a:t>
            </a:r>
            <a:r>
              <a:rPr lang="nb-NO">
                <a:cs typeface="Calibri"/>
              </a:rPr>
              <a:t> </a:t>
            </a:r>
            <a:endParaRPr lang="nb-NO"/>
          </a:p>
          <a:p>
            <a:endParaRPr lang="en-GB">
              <a:cs typeface="Calibri"/>
            </a:endParaRPr>
          </a:p>
          <a:p>
            <a:r>
              <a:rPr lang="en-GB">
                <a:cs typeface="Calibri"/>
              </a:rPr>
              <a:t>While we expect the Norwegian shelf to have several decades of production left</a:t>
            </a:r>
            <a:r>
              <a:rPr lang="en-GB" u="none" strike="noStrike" kern="1200">
                <a:effectLst/>
                <a:cs typeface="Calibri"/>
              </a:rPr>
              <a:t>, </a:t>
            </a:r>
            <a:r>
              <a:rPr lang="en-GB">
                <a:cs typeface="Calibri"/>
              </a:rPr>
              <a:t>the shutdown of older production wells will also need to be planned</a:t>
            </a:r>
            <a:r>
              <a:rPr lang="en-GB" u="none" strike="noStrike" kern="1200">
                <a:effectLst/>
                <a:cs typeface="Calibri"/>
              </a:rPr>
              <a:t>. </a:t>
            </a:r>
            <a:r>
              <a:rPr lang="en-GB">
                <a:cs typeface="Calibri"/>
              </a:rPr>
              <a:t>New methods of well plugging</a:t>
            </a:r>
            <a:r>
              <a:rPr lang="en-GB" u="none" strike="noStrike" kern="1200">
                <a:effectLst/>
                <a:cs typeface="Calibri"/>
              </a:rPr>
              <a:t>, </a:t>
            </a:r>
            <a:r>
              <a:rPr lang="en-GB">
                <a:cs typeface="Calibri"/>
              </a:rPr>
              <a:t>which do not require large installations</a:t>
            </a:r>
            <a:r>
              <a:rPr lang="en-GB" u="none" strike="noStrike" kern="1200">
                <a:effectLst/>
                <a:cs typeface="Calibri"/>
              </a:rPr>
              <a:t>, </a:t>
            </a:r>
            <a:r>
              <a:rPr lang="en-GB">
                <a:cs typeface="Calibri"/>
              </a:rPr>
              <a:t>will be able to save the Norwegian state significant costs</a:t>
            </a:r>
            <a:r>
              <a:rPr lang="en-GB" u="none" strike="noStrike" kern="1200">
                <a:effectLst/>
                <a:cs typeface="Calibri"/>
              </a:rPr>
              <a:t>. </a:t>
            </a:r>
            <a:r>
              <a:rPr lang="en-GB">
                <a:cs typeface="Calibri"/>
              </a:rPr>
              <a:t>This will also facilitate the Norwegian supplier industry in an international market</a:t>
            </a:r>
            <a:r>
              <a:rPr lang="en-GB" u="none" strike="noStrike" kern="1200">
                <a:effectLst/>
                <a:cs typeface="Calibri"/>
              </a:rPr>
              <a:t>. </a:t>
            </a:r>
            <a:r>
              <a:rPr lang="en-GB">
                <a:cs typeface="Calibri"/>
              </a:rPr>
              <a:t>The </a:t>
            </a:r>
            <a:r>
              <a:rPr lang="en-GB" u="none" strike="noStrike" kern="1200" err="1">
                <a:effectLst/>
                <a:cs typeface="Calibri"/>
              </a:rPr>
              <a:t>Ullrigg</a:t>
            </a:r>
            <a:r>
              <a:rPr lang="en-GB" u="none" strike="noStrike" kern="1200">
                <a:effectLst/>
                <a:cs typeface="Calibri"/>
              </a:rPr>
              <a:t> </a:t>
            </a:r>
            <a:r>
              <a:rPr lang="en-GB">
                <a:cs typeface="Calibri"/>
              </a:rPr>
              <a:t>test facility is now being expanded with infrastructure in order to research and develop technology </a:t>
            </a:r>
            <a:r>
              <a:rPr lang="en-GB" u="none" strike="noStrike" kern="1200">
                <a:effectLst/>
                <a:cs typeface="Calibri"/>
              </a:rPr>
              <a:t>for </a:t>
            </a:r>
            <a:r>
              <a:rPr lang="en-GB">
                <a:cs typeface="Calibri"/>
              </a:rPr>
              <a:t>the shutdown and abandonment of wells in the new </a:t>
            </a:r>
            <a:r>
              <a:rPr lang="en-GB" u="none" strike="noStrike" kern="1200">
                <a:effectLst/>
                <a:cs typeface="Calibri"/>
              </a:rPr>
              <a:t>Norwegian P&amp;A Laboratories</a:t>
            </a:r>
            <a:r>
              <a:rPr lang="en-GB">
                <a:cs typeface="Calibri"/>
              </a:rPr>
              <a:t>”. </a:t>
            </a:r>
            <a:r>
              <a:rPr lang="nb-NO">
                <a:cs typeface="Calibri"/>
              </a:rPr>
              <a:t> </a:t>
            </a:r>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t>Society is facing major challenges.</a:t>
            </a:r>
            <a:r>
              <a:rPr lang="nb-NO"/>
              <a:t> </a:t>
            </a:r>
            <a:endParaRPr lang="en-US"/>
          </a:p>
          <a:p>
            <a:r>
              <a:rPr lang="en-GB"/>
              <a:t>As an independent research institution with a 360-degree perspective, NORCE, as a multidisciplinary advisor, can give you the answers you need to make smart and sustainable choices for the future.</a:t>
            </a:r>
            <a:r>
              <a:rPr lang="nb-NO"/>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13</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982395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custDataLst>
              <p:tags r:id="rId1"/>
            </p:custDataLst>
          </p:nvPr>
        </p:nvSpPr>
        <p:spPr>
          <a:xfrm>
            <a:off x="1524000" y="1122363"/>
            <a:ext cx="9144000" cy="2387600"/>
          </a:xfrm>
        </p:spPr>
        <p:txBody>
          <a:bodyPr anchor="b"/>
          <a:lstStyle>
            <a:lvl1pPr algn="ctr">
              <a:defRPr sz="6000" b="0" i="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447735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custDataLst>
              <p:tags r:id="rId2"/>
            </p:custDataLst>
          </p:nvPr>
        </p:nvSpPr>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11582798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custDataLst>
              <p:tags r:id="rId1"/>
            </p:custDataLst>
          </p:nvPr>
        </p:nvSpPr>
        <p:spPr>
          <a:xfrm>
            <a:off x="8724900" y="365125"/>
            <a:ext cx="2628900" cy="5811838"/>
          </a:xfrm>
        </p:spPr>
        <p:txBody>
          <a:bodyPr vert="eaVert"/>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custDataLst>
              <p:tags r:id="rId2"/>
            </p:custDataLst>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228577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custDataLst>
              <p:tags r:id="rId1"/>
            </p:custDataLst>
          </p:nvPr>
        </p:nvSpPr>
        <p:spPr/>
        <p:txBody>
          <a:bodyPr/>
          <a:lstStyle>
            <a:lvl1pPr>
              <a:defRPr b="0" i="0"/>
            </a:lvl1p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custDataLst>
              <p:tags r:id="rId2"/>
            </p:custDataLst>
          </p:nvPr>
        </p:nvSpPr>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5670243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custDataLst>
              <p:tags r:id="rId1"/>
            </p:custDataLst>
          </p:nvPr>
        </p:nvSpPr>
        <p:spPr>
          <a:xfrm>
            <a:off x="831850" y="1709738"/>
            <a:ext cx="10515600" cy="2852737"/>
          </a:xfrm>
        </p:spPr>
        <p:txBody>
          <a:bodyPr anchor="b"/>
          <a:lstStyle>
            <a:lvl1pPr>
              <a:defRPr sz="6000" b="0" i="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custDataLst>
              <p:tags r:id="rId2"/>
            </p:custDataLst>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196104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custDataLst>
              <p:tags r:id="rId2"/>
            </p:custDataLst>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custDataLst>
              <p:tags r:id="rId3"/>
            </p:custDataLst>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295573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custDataLst>
              <p:tags r:id="rId1"/>
            </p:custDataLst>
          </p:nvPr>
        </p:nvSpPr>
        <p:spPr>
          <a:xfrm>
            <a:off x="839788" y="365125"/>
            <a:ext cx="10515600" cy="1325563"/>
          </a:xfrm>
        </p:spPr>
        <p:txBody>
          <a:bodyPr/>
          <a:lstStyle>
            <a:lvl1pPr>
              <a:defRPr b="0" i="0"/>
            </a:lvl1p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custDataLst>
              <p:tags r:id="rId3"/>
            </p:custDataLst>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custDataLst>
              <p:tags r:id="rId5"/>
            </p:custDataLst>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custDataLst>
              <p:tags r:id="rId6"/>
            </p:custDataLst>
          </p:nvPr>
        </p:nvSpPr>
        <p:spPr/>
        <p:txBody>
          <a:bodyPr/>
          <a:lstStyle>
            <a:lvl1pPr>
              <a:defRPr b="0" i="0"/>
            </a:lvl1pPr>
          </a:lstStyle>
          <a:p>
            <a:fld id="{0980F8CB-50B3-A14E-BBC8-EF87F68ACA49}" type="datetimeFigureOut">
              <a:rPr lang="nb-NO" smtClean="0"/>
              <a:pPr/>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custDataLst>
              <p:tags r:id="rId7"/>
            </p:custDataLst>
          </p:nvPr>
        </p:nvSpPr>
        <p:spPr/>
        <p:txBody>
          <a:bodyPr/>
          <a:lstStyle>
            <a:lvl1pPr>
              <a:defRPr b="0" i="0"/>
            </a:lvl1p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custDataLst>
              <p:tags r:id="rId8"/>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2172754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custDataLst>
              <p:tags r:id="rId2"/>
            </p:custDataLst>
          </p:nvPr>
        </p:nvSpPr>
        <p:spPr/>
        <p:txBody>
          <a:bodyPr/>
          <a:lstStyle>
            <a:lvl1pPr>
              <a:defRPr b="0" i="0"/>
            </a:lvl1pPr>
          </a:lstStyle>
          <a:p>
            <a:fld id="{0980F8CB-50B3-A14E-BBC8-EF87F68ACA49}" type="datetimeFigureOut">
              <a:rPr lang="nb-NO" smtClean="0"/>
              <a:pPr/>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custDataLst>
              <p:tags r:id="rId3"/>
            </p:custDataLst>
          </p:nvPr>
        </p:nvSpPr>
        <p:spPr/>
        <p:txBody>
          <a:bodyPr/>
          <a:lstStyle>
            <a:lvl1pPr>
              <a:defRPr b="0" i="0"/>
            </a:lvl1p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custDataLst>
              <p:tags r:id="rId4"/>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8484512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custDataLst>
              <p:tags r:id="rId1"/>
            </p:custDataLst>
          </p:nvPr>
        </p:nvSpPr>
        <p:spPr/>
        <p:txBody>
          <a:bodyPr/>
          <a:lstStyle>
            <a:lvl1pPr>
              <a:defRPr b="0" i="0"/>
            </a:lvl1pPr>
          </a:lstStyle>
          <a:p>
            <a:fld id="{0980F8CB-50B3-A14E-BBC8-EF87F68ACA49}" type="datetimeFigureOut">
              <a:rPr lang="nb-NO" smtClean="0"/>
              <a:pPr/>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custDataLst>
              <p:tags r:id="rId2"/>
            </p:custDataLst>
          </p:nvPr>
        </p:nvSpPr>
        <p:spPr/>
        <p:txBody>
          <a:bodyPr/>
          <a:lstStyle>
            <a:lvl1pPr>
              <a:defRPr b="0" i="0"/>
            </a:lvl1p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custDataLst>
              <p:tags r:id="rId3"/>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6501223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custDataLst>
              <p:tags r:id="rId2"/>
            </p:custDataLst>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6027557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custDataLst>
              <p:tags r:id="rId2"/>
            </p:custDataLst>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41363806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cs typeface="CircularXX" panose="020B0504010101010104" pitchFamily="34" charset="77"/>
              </a:defRPr>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cs typeface="CircularXX" panose="020B0504010101010104" pitchFamily="34" charset="77"/>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cs typeface="CircularXX" panose="020B0504010101010104" pitchFamily="34" charset="77"/>
              </a:defRPr>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ransition/>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CircularXX" panose="020B05040101010101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CircularXX" panose="020B05040101010101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CircularXX" panose="020B05040101010101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CircularXX" panose="020B05040101010101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ircularXX" panose="020B05040101010101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ircularXX" panose="020B05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8.sv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tags" Target="../tags/tag80.xml"/><Relationship Id="rId11" Type="http://schemas.openxmlformats.org/officeDocument/2006/relationships/image" Target="../media/image6.png"/><Relationship Id="rId5" Type="http://schemas.openxmlformats.org/officeDocument/2006/relationships/tags" Target="../tags/tag79.xml"/><Relationship Id="rId15" Type="http://schemas.openxmlformats.org/officeDocument/2006/relationships/image" Target="../media/image10.svg"/><Relationship Id="rId10" Type="http://schemas.openxmlformats.org/officeDocument/2006/relationships/notesSlide" Target="../notesSlides/notesSlide1.xml"/><Relationship Id="rId4" Type="http://schemas.openxmlformats.org/officeDocument/2006/relationships/tags" Target="../tags/tag78.xml"/><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image" Target="../media/image7.png"/><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slideLayout" Target="../slideLayouts/slideLayout14.xml"/><Relationship Id="rId2" Type="http://schemas.openxmlformats.org/officeDocument/2006/relationships/tags" Target="../tags/tag197.xml"/><Relationship Id="rId16" Type="http://schemas.openxmlformats.org/officeDocument/2006/relationships/image" Target="../media/image16.sv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image" Target="../media/image15.png"/><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15.pn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notesSlide" Target="../notesSlides/notesSlide4.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slideLayout" Target="../slideLayouts/slideLayout2.xml"/><Relationship Id="rId5" Type="http://schemas.openxmlformats.org/officeDocument/2006/relationships/tags" Target="../tags/tag211.xml"/><Relationship Id="rId10" Type="http://schemas.openxmlformats.org/officeDocument/2006/relationships/tags" Target="../tags/tag2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image" Target="../media/image24.gif"/><Relationship Id="rId3" Type="http://schemas.openxmlformats.org/officeDocument/2006/relationships/tags" Target="../tags/tag222.xml"/><Relationship Id="rId21" Type="http://schemas.openxmlformats.org/officeDocument/2006/relationships/notesSlide" Target="../notesSlides/notesSlide5.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image" Target="../media/image23.gif"/><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slideLayout" Target="../slideLayouts/slideLayout2.xml"/><Relationship Id="rId29" Type="http://schemas.openxmlformats.org/officeDocument/2006/relationships/image" Target="../media/image27.gif"/><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image" Target="../media/image22.svg"/><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image" Target="../media/image21.png"/><Relationship Id="rId28" Type="http://schemas.openxmlformats.org/officeDocument/2006/relationships/image" Target="../media/image26.gif"/><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image" Target="../media/image20.jpeg"/><Relationship Id="rId27" Type="http://schemas.openxmlformats.org/officeDocument/2006/relationships/image" Target="../media/image25.gif"/></Relationships>
</file>

<file path=ppt/slides/_rels/slide13.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image" Target="../media/image26.gif"/><Relationship Id="rId3" Type="http://schemas.openxmlformats.org/officeDocument/2006/relationships/tags" Target="../tags/tag244.xml"/><Relationship Id="rId21" Type="http://schemas.openxmlformats.org/officeDocument/2006/relationships/slideLayout" Target="../slideLayouts/slideLayout2.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image" Target="../media/image25.gif"/><Relationship Id="rId2" Type="http://schemas.openxmlformats.org/officeDocument/2006/relationships/tags" Target="../tags/tag243.xml"/><Relationship Id="rId16" Type="http://schemas.openxmlformats.org/officeDocument/2006/relationships/tags" Target="../tags/tag257.xml"/><Relationship Id="rId20" Type="http://schemas.openxmlformats.org/officeDocument/2006/relationships/tags" Target="../tags/tag261.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24" Type="http://schemas.openxmlformats.org/officeDocument/2006/relationships/image" Target="../media/image24.gif"/><Relationship Id="rId5" Type="http://schemas.openxmlformats.org/officeDocument/2006/relationships/tags" Target="../tags/tag246.xml"/><Relationship Id="rId15" Type="http://schemas.openxmlformats.org/officeDocument/2006/relationships/tags" Target="../tags/tag256.xml"/><Relationship Id="rId23" Type="http://schemas.openxmlformats.org/officeDocument/2006/relationships/image" Target="../media/image23.gif"/><Relationship Id="rId10" Type="http://schemas.openxmlformats.org/officeDocument/2006/relationships/tags" Target="../tags/tag251.xml"/><Relationship Id="rId19" Type="http://schemas.openxmlformats.org/officeDocument/2006/relationships/tags" Target="../tags/tag260.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notesSlide" Target="../notesSlides/notesSlide6.xml"/><Relationship Id="rId27" Type="http://schemas.openxmlformats.org/officeDocument/2006/relationships/image" Target="../media/image27.gif"/></Relationships>
</file>

<file path=ppt/slides/_rels/slide14.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image" Target="../media/image7.png"/><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notesSlide" Target="../notesSlides/notesSlide7.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slideLayout" Target="../slideLayouts/slideLayout1.xml"/><Relationship Id="rId5" Type="http://schemas.openxmlformats.org/officeDocument/2006/relationships/tags" Target="../tags/tag269.xml"/><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10.sv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14.gif"/><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9.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13.gif"/><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12.gif"/><Relationship Id="rId10" Type="http://schemas.openxmlformats.org/officeDocument/2006/relationships/tags" Target="../tags/tag95.xml"/><Relationship Id="rId19" Type="http://schemas.openxmlformats.org/officeDocument/2006/relationships/slideLayout" Target="../slideLayouts/slideLayout2.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image" Target="../media/image13.gif"/><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image" Target="../media/image14.gif"/><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image" Target="../media/image12.gi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image" Target="../media/image11.gif"/><Relationship Id="rId28" Type="http://schemas.openxmlformats.org/officeDocument/2006/relationships/image" Target="../media/image10.svg"/><Relationship Id="rId10" Type="http://schemas.openxmlformats.org/officeDocument/2006/relationships/tags" Target="../tags/tag113.xml"/><Relationship Id="rId19" Type="http://schemas.openxmlformats.org/officeDocument/2006/relationships/tags" Target="../tags/tag122.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slideLayout" Target="../slideLayouts/slideLayout2.xml"/><Relationship Id="rId27"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27.xml"/><Relationship Id="rId7" Type="http://schemas.openxmlformats.org/officeDocument/2006/relationships/slideLayout" Target="../slideLayouts/slideLayout16.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16.svg"/><Relationship Id="rId4" Type="http://schemas.openxmlformats.org/officeDocument/2006/relationships/tags" Target="../tags/tag128.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slideLayout" Target="../slideLayouts/slideLayout2.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image" Target="../media/image16.svg"/><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notesSlide" Target="../notesSlides/notesSlide3.xm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image" Target="../media/image18.svg"/><Relationship Id="rId10" Type="http://schemas.openxmlformats.org/officeDocument/2006/relationships/tags" Target="../tags/tag155.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71.xml"/><Relationship Id="rId17" Type="http://schemas.openxmlformats.org/officeDocument/2006/relationships/image" Target="../media/image19.svg"/><Relationship Id="rId2" Type="http://schemas.openxmlformats.org/officeDocument/2006/relationships/tags" Target="../tags/tag161.xml"/><Relationship Id="rId16" Type="http://schemas.openxmlformats.org/officeDocument/2006/relationships/image" Target="../media/image7.png"/><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5" Type="http://schemas.openxmlformats.org/officeDocument/2006/relationships/slideLayout" Target="../slideLayouts/slideLayout12.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s>
</file>

<file path=ppt/slides/_rels/slide8.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image" Target="../media/image7.pn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slideLayout" Target="../slideLayouts/slideLayout1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7.pn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slideLayout" Target="../slideLayouts/slideLayout15.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11"/>
          <a:srcRect l="1126" r="1005"/>
          <a:stretch>
            <a:fillRect/>
          </a:stretch>
        </p:blipFill>
        <p:spPr>
          <a:xfrm>
            <a:off x="1" y="9549"/>
            <a:ext cx="12192000" cy="6866207"/>
          </a:xfrm>
          <a:prstGeom prst="rect">
            <a:avLst/>
          </a:prstGeom>
        </p:spPr>
      </p:pic>
      <p:sp>
        <p:nvSpPr>
          <p:cNvPr id="14" name="Rektangel 13">
            <a:extLst>
              <a:ext uri="{FF2B5EF4-FFF2-40B4-BE49-F238E27FC236}">
                <a16:creationId xmlns:a16="http://schemas.microsoft.com/office/drawing/2014/main" id="{10BDC4BD-429F-5641-B990-267027A6698F}"/>
              </a:ext>
            </a:extLst>
          </p:cNvPr>
          <p:cNvSpPr/>
          <p:nvPr>
            <p:custDataLst>
              <p:tags r:id="rId4"/>
            </p:custDataLst>
          </p:nvPr>
        </p:nvSpPr>
        <p:spPr>
          <a:xfrm>
            <a:off x="0" y="3309158"/>
            <a:ext cx="12192000" cy="3566598"/>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8" name="Tittel 1">
            <a:extLst>
              <a:ext uri="{FF2B5EF4-FFF2-40B4-BE49-F238E27FC236}">
                <a16:creationId xmlns:a16="http://schemas.microsoft.com/office/drawing/2014/main" id="{3197FD98-0012-1048-8C63-7C4B4ED6B253}"/>
              </a:ext>
            </a:extLst>
          </p:cNvPr>
          <p:cNvSpPr txBox="1"/>
          <p:nvPr>
            <p:custDataLst>
              <p:tags r:id="rId5"/>
            </p:custDataLst>
          </p:nvPr>
        </p:nvSpPr>
        <p:spPr>
          <a:xfrm>
            <a:off x="1195381" y="4198939"/>
            <a:ext cx="9895406" cy="175451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chemeClr val="bg1"/>
                </a:solidFill>
                <a:latin typeface="CircularXX" panose="020B0504010101010104" pitchFamily="34" charset="77"/>
                <a:cs typeface="CircularXX" panose="020B0504010101010104" pitchFamily="34" charset="77"/>
              </a:rPr>
              <a:t>Passion </a:t>
            </a:r>
            <a:r>
              <a:rPr lang="en-GB" sz="5400" spc="-150">
                <a:solidFill>
                  <a:schemeClr val="bg1"/>
                </a:solidFill>
                <a:latin typeface="CircularXX" panose="020B0504010101010104" pitchFamily="34" charset="77"/>
                <a:cs typeface="CircularXX" panose="020B0504010101010104" pitchFamily="34" charset="77"/>
              </a:rPr>
              <a:t>for</a:t>
            </a:r>
            <a:r>
              <a:rPr lang="en-GB" sz="6000" spc="-150">
                <a:solidFill>
                  <a:schemeClr val="bg1"/>
                </a:solidFill>
                <a:latin typeface="CircularXX" panose="020B0504010101010104" pitchFamily="34" charset="77"/>
                <a:cs typeface="CircularXX" panose="020B0504010101010104" pitchFamily="34" charset="77"/>
              </a:rPr>
              <a:t> knowledge</a:t>
            </a:r>
            <a:br>
              <a:rPr lang="en-GB" sz="6000" spc="-150">
                <a:solidFill>
                  <a:schemeClr val="bg1"/>
                </a:solidFill>
                <a:latin typeface="CircularXX" panose="020B0504010101010104" pitchFamily="34" charset="77"/>
                <a:cs typeface="CircularXX" panose="020B0504010101010104" pitchFamily="34" charset="77"/>
              </a:rPr>
            </a:br>
            <a:r>
              <a:rPr lang="en-GB" sz="6000" spc="-150">
                <a:solidFill>
                  <a:srgbClr val="80B7BA"/>
                </a:solidFill>
                <a:latin typeface="CircularXX" panose="020B0504010101010104" pitchFamily="34" charset="77"/>
                <a:cs typeface="CircularXX" panose="020B0504010101010104" pitchFamily="34" charset="77"/>
              </a:rPr>
              <a:t>– together for sustainability</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custDataLst>
              <p:tags r:id="rId6"/>
            </p:custDataLst>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96770" y="1026549"/>
            <a:ext cx="1364703" cy="390447"/>
          </a:xfrm>
          <a:prstGeom prst="rect">
            <a:avLst/>
          </a:prstGeom>
        </p:spPr>
      </p:pic>
      <p:pic>
        <p:nvPicPr>
          <p:cNvPr id="13" name="Grafikk 12">
            <a:extLst>
              <a:ext uri="{FF2B5EF4-FFF2-40B4-BE49-F238E27FC236}">
                <a16:creationId xmlns:a16="http://schemas.microsoft.com/office/drawing/2014/main" id="{957B3DF1-3BCB-8249-8D31-A9E5C15F7674}"/>
              </a:ext>
            </a:extLst>
          </p:cNvPr>
          <p:cNvPicPr>
            <a:picLocks noChangeAspect="1"/>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4513399" y="1979384"/>
            <a:ext cx="2732324" cy="2705271"/>
          </a:xfrm>
          <a:prstGeom prst="rect">
            <a:avLst/>
          </a:prstGeom>
        </p:spPr>
      </p:pic>
      <p:sp>
        <p:nvSpPr>
          <p:cNvPr id="19" name="Tittel 1">
            <a:extLst>
              <a:ext uri="{FF2B5EF4-FFF2-40B4-BE49-F238E27FC236}">
                <a16:creationId xmlns:a16="http://schemas.microsoft.com/office/drawing/2014/main" id="{A5F84104-805F-9642-B145-891A87E4EA0E}"/>
              </a:ext>
            </a:extLst>
          </p:cNvPr>
          <p:cNvSpPr txBox="1"/>
          <p:nvPr>
            <p:custDataLst>
              <p:tags r:id="rId8"/>
            </p:custDataLst>
          </p:nvPr>
        </p:nvSpPr>
        <p:spPr>
          <a:xfrm>
            <a:off x="2782556" y="926128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spTree>
    <p:extLst>
      <p:ext uri="{BB962C8B-B14F-4D97-AF65-F5344CB8AC3E}">
        <p14:creationId xmlns:p14="http://schemas.microsoft.com/office/powerpoint/2010/main" val="300685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indefinite"/>
                      </p:stCondLst>
                      <p:childTnLst>
                        <p:par>
                          <p:cTn id="12" fill="hold" nodeType="afterGroup">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64713" y="4050346"/>
            <a:ext cx="7141738"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 </a:t>
            </a:r>
            <a:r>
              <a:rPr lang="nb-NO" sz="6600" spc="-150">
                <a:solidFill>
                  <a:schemeClr val="bg1"/>
                </a:solidFill>
                <a:latin typeface="CircularXX" panose="020B0504010101010104" pitchFamily="34" charset="77"/>
                <a:cs typeface="CircularXX" panose="020B0504010101010104" pitchFamily="34" charset="77"/>
              </a:rPr>
              <a:t>O</a:t>
            </a:r>
            <a:r>
              <a:rPr lang="2057" sz="6600" spc="-150">
                <a:solidFill>
                  <a:schemeClr val="bg1"/>
                </a:solidFill>
                <a:latin typeface="CircularXX" panose="020B0504010101010104" pitchFamily="34" charset="77"/>
                <a:cs typeface="CircularXX" panose="020B0504010101010104" pitchFamily="34" charset="77"/>
              </a:rPr>
              <a:t>ceans and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oast</a:t>
            </a:r>
            <a:r>
              <a:rPr lang="nb-NO" sz="6600" spc="-150">
                <a:solidFill>
                  <a:schemeClr val="bg1"/>
                </a:solidFill>
                <a:latin typeface="CircularXX" panose="020B0504010101010104" pitchFamily="34" charset="77"/>
                <a:cs typeface="CircularXX" panose="020B0504010101010104" pitchFamily="34" charset="77"/>
              </a:rPr>
              <a:t>s</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295878" y="5046016"/>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the resources</a:t>
            </a:r>
          </a:p>
          <a:p>
            <a:pPr>
              <a:defRPr b="0" i="0"/>
            </a:pPr>
            <a:r>
              <a:rPr lang="2057" sz="1800">
                <a:solidFill>
                  <a:schemeClr val="bg1"/>
                </a:solidFill>
                <a:latin typeface="CircularXX" panose="020B0504010101010104" pitchFamily="34" charset="77"/>
                <a:ea typeface="+mj-lt"/>
                <a:cs typeface="CircularXX" panose="020B0504010101010104" pitchFamily="34" charset="77"/>
              </a:rPr>
              <a:t>in </a:t>
            </a:r>
            <a:r>
              <a:rPr lang="nb-NO" sz="1800" err="1">
                <a:solidFill>
                  <a:schemeClr val="bg1"/>
                </a:solidFill>
                <a:latin typeface="CircularXX" panose="020B0504010101010104" pitchFamily="34" charset="77"/>
                <a:ea typeface="+mj-lt"/>
                <a:cs typeface="CircularXX" panose="020B0504010101010104" pitchFamily="34" charset="77"/>
              </a:rPr>
              <a:t>the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fjords and ocean.</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24192" y="3242639"/>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4</a:t>
            </a:r>
            <a:endParaRPr lang="en-US" sz="3200">
              <a:solidFill>
                <a:schemeClr val="bg1"/>
              </a:solidFill>
              <a:cs typeface="CircularXX" panose="020B0504010101010104" pitchFamily="34" charset="77"/>
            </a:endParaRPr>
          </a:p>
        </p:txBody>
      </p:sp>
      <p:sp>
        <p:nvSpPr>
          <p:cNvPr id="11" name="Rektangel 10">
            <a:extLst>
              <a:ext uri="{FF2B5EF4-FFF2-40B4-BE49-F238E27FC236}">
                <a16:creationId xmlns:a16="http://schemas.microsoft.com/office/drawing/2014/main" id="{7338FA6D-F9DB-C548-9F06-C4824B8E0297}"/>
              </a:ext>
            </a:extLst>
          </p:cNvPr>
          <p:cNvSpPr/>
          <p:nvPr>
            <p:custDataLst>
              <p:tags r:id="rId6"/>
            </p:custDataLst>
          </p:nvPr>
        </p:nvSpPr>
        <p:spPr>
          <a:xfrm>
            <a:off x="1058711" y="-1317975"/>
            <a:ext cx="8248236"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Climate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hallenges </a:t>
            </a:r>
          </a:p>
        </p:txBody>
      </p:sp>
      <p:sp>
        <p:nvSpPr>
          <p:cNvPr id="12" name="Tittel 1">
            <a:extLst>
              <a:ext uri="{FF2B5EF4-FFF2-40B4-BE49-F238E27FC236}">
                <a16:creationId xmlns:a16="http://schemas.microsoft.com/office/drawing/2014/main" id="{F5931399-86D5-1445-9131-2FA422ADD226}"/>
              </a:ext>
            </a:extLst>
          </p:cNvPr>
          <p:cNvSpPr txBox="1"/>
          <p:nvPr>
            <p:custDataLst>
              <p:tags r:id="rId7"/>
            </p:custDataLst>
          </p:nvPr>
        </p:nvSpPr>
        <p:spPr>
          <a:xfrm>
            <a:off x="8364933" y="-1209484"/>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and modelling of climate change and climate risk.</a:t>
            </a:r>
          </a:p>
        </p:txBody>
      </p:sp>
      <p:sp>
        <p:nvSpPr>
          <p:cNvPr id="13" name="Rektangel 12">
            <a:extLst>
              <a:ext uri="{FF2B5EF4-FFF2-40B4-BE49-F238E27FC236}">
                <a16:creationId xmlns:a16="http://schemas.microsoft.com/office/drawing/2014/main" id="{4C954495-4A2F-FD4F-8F63-BF4BE8F37F5A}"/>
              </a:ext>
            </a:extLst>
          </p:cNvPr>
          <p:cNvSpPr/>
          <p:nvPr>
            <p:custDataLst>
              <p:tags r:id="rId8"/>
            </p:custDataLst>
          </p:nvPr>
        </p:nvSpPr>
        <p:spPr>
          <a:xfrm>
            <a:off x="1135238" y="-2152404"/>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3</a:t>
            </a:r>
            <a:endParaRPr lang="en-US" sz="3200">
              <a:solidFill>
                <a:schemeClr val="bg1"/>
              </a:solidFill>
              <a:cs typeface="CircularXX" panose="020B0504010101010104" pitchFamily="34" charset="77"/>
            </a:endParaRPr>
          </a:p>
        </p:txBody>
      </p:sp>
      <p:sp>
        <p:nvSpPr>
          <p:cNvPr id="14" name="Tittel 1">
            <a:extLst>
              <a:ext uri="{FF2B5EF4-FFF2-40B4-BE49-F238E27FC236}">
                <a16:creationId xmlns:a16="http://schemas.microsoft.com/office/drawing/2014/main" id="{1B06A3FD-2F1A-5846-96E8-757B021899E9}"/>
              </a:ext>
            </a:extLst>
          </p:cNvPr>
          <p:cNvSpPr txBox="1"/>
          <p:nvPr>
            <p:custDataLst>
              <p:tags r:id="rId9"/>
            </p:custDataLst>
          </p:nvPr>
        </p:nvSpPr>
        <p:spPr>
          <a:xfrm>
            <a:off x="1789103" y="8958482"/>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CircularXX" panose="020B0504010101010104" pitchFamily="34" charset="77"/>
                <a:ea typeface="+mj-lt"/>
                <a:cs typeface="CircularXX" panose="020B0504010101010104" pitchFamily="34" charset="77"/>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CircularXX" panose="020B0504010101010104" pitchFamily="34" charset="77"/>
                <a:ea typeface="+mj-lt"/>
                <a:cs typeface="CircularXX" panose="020B0504010101010104" pitchFamily="34" charset="77"/>
              </a:rPr>
              <a:t>,</a:t>
            </a:r>
            <a:r>
              <a:rPr lang="2057" sz="2800">
                <a:solidFill>
                  <a:schemeClr val="bg1"/>
                </a:solidFill>
                <a:latin typeface="CircularXX" panose="020B0504010101010104" pitchFamily="34" charset="77"/>
                <a:ea typeface="+mj-lt"/>
                <a:cs typeface="CircularXX" panose="020B0504010101010104" pitchFamily="34" charset="77"/>
              </a:rPr>
              <a:t> and contributes to a sustainable </a:t>
            </a:r>
            <a:r>
              <a:rPr lang="nb-NO" sz="2800" err="1">
                <a:solidFill>
                  <a:schemeClr val="bg1"/>
                </a:solidFill>
                <a:latin typeface="CircularXX" panose="020B0504010101010104" pitchFamily="34" charset="77"/>
                <a:ea typeface="+mj-lt"/>
                <a:cs typeface="CircularXX" panose="020B0504010101010104" pitchFamily="34" charset="77"/>
              </a:rPr>
              <a:t>energy</a:t>
            </a:r>
            <a:r>
              <a:rPr lang="nb-NO" sz="2800">
                <a:solidFill>
                  <a:schemeClr val="bg1"/>
                </a:solidFill>
                <a:latin typeface="CircularXX" panose="020B0504010101010104" pitchFamily="34" charset="77"/>
                <a:ea typeface="+mj-lt"/>
                <a:cs typeface="CircularXX" panose="020B0504010101010104" pitchFamily="34" charset="77"/>
              </a:rPr>
              <a:t> </a:t>
            </a:r>
            <a:r>
              <a:rPr lang="2057" sz="2800">
                <a:solidFill>
                  <a:schemeClr val="bg1"/>
                </a:solidFill>
                <a:latin typeface="CircularXX" panose="020B0504010101010104" pitchFamily="34" charset="77"/>
                <a:ea typeface="+mj-lt"/>
                <a:cs typeface="CircularXX" panose="020B0504010101010104" pitchFamily="34" charset="77"/>
              </a:rPr>
              <a:t>transition.</a:t>
            </a:r>
            <a:endParaRPr lang="nb-NO" sz="5400">
              <a:solidFill>
                <a:schemeClr val="bg1"/>
              </a:solidFill>
              <a:latin typeface="CircularXX" panose="020B0504010101010104" pitchFamily="34" charset="77"/>
              <a:cs typeface="CircularXX" panose="020B0504010101010104" pitchFamily="34" charset="77"/>
            </a:endParaRPr>
          </a:p>
        </p:txBody>
      </p:sp>
      <p:sp>
        <p:nvSpPr>
          <p:cNvPr id="15" name="Tittel 1">
            <a:extLst>
              <a:ext uri="{FF2B5EF4-FFF2-40B4-BE49-F238E27FC236}">
                <a16:creationId xmlns:a16="http://schemas.microsoft.com/office/drawing/2014/main" id="{725D8413-BF5C-6A4B-89D0-D7B9E67FA3B2}"/>
              </a:ext>
            </a:extLst>
          </p:cNvPr>
          <p:cNvSpPr txBox="1"/>
          <p:nvPr>
            <p:custDataLst>
              <p:tags r:id="rId10"/>
            </p:custDataLst>
          </p:nvPr>
        </p:nvSpPr>
        <p:spPr>
          <a:xfrm>
            <a:off x="1789103" y="7881063"/>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CircularXX" panose="020B0504010101010104" pitchFamily="34" charset="77"/>
                <a:cs typeface="CircularXX" panose="020B0504010101010104" pitchFamily="34" charset="77"/>
              </a:rPr>
              <a:t>Infrastructure</a:t>
            </a:r>
          </a:p>
        </p:txBody>
      </p:sp>
      <p:pic>
        <p:nvPicPr>
          <p:cNvPr id="16" name="Grafikk 15">
            <a:extLst>
              <a:ext uri="{FF2B5EF4-FFF2-40B4-BE49-F238E27FC236}">
                <a16:creationId xmlns:a16="http://schemas.microsoft.com/office/drawing/2014/main" id="{1AC451DF-7704-1C43-8CD5-14F23C319A4E}"/>
              </a:ext>
            </a:extLst>
          </p:cNvPr>
          <p:cNvPicPr>
            <a:picLocks noChangeAspect="1"/>
          </p:cNvPicPr>
          <p:nvPr>
            <p:custDataLst>
              <p:tags r:id="rId11"/>
            </p:custDataLst>
          </p:nvPr>
        </p:nvPicPr>
        <p:blipFill>
          <a:blip r:embed="rId15">
            <a:extLst>
              <a:ext uri="{96DAC541-7B7A-43D3-8B79-37D633B846F1}">
                <asvg:svgBlip xmlns:asvg="http://schemas.microsoft.com/office/drawing/2016/SVG/main" r:embed="rId16"/>
              </a:ext>
            </a:extLst>
          </a:blip>
          <a:stretch>
            <a:fillRect/>
          </a:stretch>
        </p:blipFill>
        <p:spPr>
          <a:xfrm>
            <a:off x="-2386006" y="1520913"/>
            <a:ext cx="1927168" cy="1908087"/>
          </a:xfrm>
          <a:prstGeom prst="rect">
            <a:avLst/>
          </a:prstGeom>
        </p:spPr>
      </p:pic>
    </p:spTree>
    <p:extLst>
      <p:ext uri="{BB962C8B-B14F-4D97-AF65-F5344CB8AC3E}">
        <p14:creationId xmlns:p14="http://schemas.microsoft.com/office/powerpoint/2010/main" val="3283000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1789103" y="2812783"/>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CircularXX" panose="020B0504010101010104" pitchFamily="34" charset="77"/>
                <a:ea typeface="+mj-lt"/>
                <a:cs typeface="CircularXX" panose="020B0504010101010104" pitchFamily="34" charset="77"/>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CircularXX" panose="020B0504010101010104" pitchFamily="34" charset="77"/>
                <a:ea typeface="+mj-lt"/>
                <a:cs typeface="CircularXX" panose="020B0504010101010104" pitchFamily="34" charset="77"/>
              </a:rPr>
              <a:t>,</a:t>
            </a:r>
            <a:r>
              <a:rPr lang="2057" sz="2800">
                <a:solidFill>
                  <a:schemeClr val="bg1"/>
                </a:solidFill>
                <a:latin typeface="CircularXX" panose="020B0504010101010104" pitchFamily="34" charset="77"/>
                <a:ea typeface="+mj-lt"/>
                <a:cs typeface="CircularXX" panose="020B0504010101010104" pitchFamily="34" charset="77"/>
              </a:rPr>
              <a:t> and contributes to a sustainable </a:t>
            </a:r>
            <a:r>
              <a:rPr lang="nb-NO" sz="2800" err="1">
                <a:solidFill>
                  <a:schemeClr val="bg1"/>
                </a:solidFill>
                <a:latin typeface="CircularXX" panose="020B0504010101010104" pitchFamily="34" charset="77"/>
                <a:ea typeface="+mj-lt"/>
                <a:cs typeface="CircularXX" panose="020B0504010101010104" pitchFamily="34" charset="77"/>
              </a:rPr>
              <a:t>energy</a:t>
            </a:r>
            <a:r>
              <a:rPr lang="nb-NO" sz="2800">
                <a:solidFill>
                  <a:schemeClr val="bg1"/>
                </a:solidFill>
                <a:latin typeface="CircularXX" panose="020B0504010101010104" pitchFamily="34" charset="77"/>
                <a:ea typeface="+mj-lt"/>
                <a:cs typeface="CircularXX" panose="020B0504010101010104" pitchFamily="34" charset="77"/>
              </a:rPr>
              <a:t> </a:t>
            </a:r>
            <a:r>
              <a:rPr lang="2057" sz="2800">
                <a:solidFill>
                  <a:schemeClr val="bg1"/>
                </a:solidFill>
                <a:latin typeface="CircularXX" panose="020B0504010101010104" pitchFamily="34" charset="77"/>
                <a:ea typeface="+mj-lt"/>
                <a:cs typeface="CircularXX" panose="020B0504010101010104" pitchFamily="34" charset="77"/>
              </a:rPr>
              <a:t>transition.</a:t>
            </a:r>
            <a:endParaRPr lang="nb-NO" sz="5400">
              <a:solidFill>
                <a:schemeClr val="bg1"/>
              </a:solidFill>
              <a:latin typeface="CircularXX" panose="020B0504010101010104" pitchFamily="34" charset="77"/>
              <a:cs typeface="CircularXX" panose="020B0504010101010104" pitchFamily="34" charset="77"/>
            </a:endParaRPr>
          </a:p>
        </p:txBody>
      </p:sp>
      <p:sp>
        <p:nvSpPr>
          <p:cNvPr id="33" name="Tittel 1">
            <a:extLst>
              <a:ext uri="{FF2B5EF4-FFF2-40B4-BE49-F238E27FC236}">
                <a16:creationId xmlns:a16="http://schemas.microsoft.com/office/drawing/2014/main" id="{D0160824-41FB-4B49-87B4-8D00EFFDA588}"/>
              </a:ext>
            </a:extLst>
          </p:cNvPr>
          <p:cNvSpPr txBox="1"/>
          <p:nvPr>
            <p:custDataLst>
              <p:tags r:id="rId2"/>
            </p:custDataLst>
          </p:nvPr>
        </p:nvSpPr>
        <p:spPr>
          <a:xfrm>
            <a:off x="1789103" y="1735364"/>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CircularXX" panose="020B0504010101010104" pitchFamily="34" charset="77"/>
                <a:cs typeface="CircularXX" panose="020B0504010101010104" pitchFamily="34" charset="77"/>
              </a:rPr>
              <a:t>Infrastructure</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1066556" y="1520913"/>
            <a:ext cx="1927168" cy="1908087"/>
          </a:xfrm>
          <a:prstGeom prst="rect">
            <a:avLst/>
          </a:prstGeom>
        </p:spPr>
      </p:pic>
      <p:sp>
        <p:nvSpPr>
          <p:cNvPr id="24" name="Rektangel 23">
            <a:extLst>
              <a:ext uri="{FF2B5EF4-FFF2-40B4-BE49-F238E27FC236}">
                <a16:creationId xmlns:a16="http://schemas.microsoft.com/office/drawing/2014/main" id="{3DF4EEB3-8571-3241-95AA-845C67152A4D}"/>
              </a:ext>
            </a:extLst>
          </p:cNvPr>
          <p:cNvSpPr/>
          <p:nvPr>
            <p:custDataLst>
              <p:tags r:id="rId4"/>
            </p:custDataLst>
          </p:nvPr>
        </p:nvSpPr>
        <p:spPr>
          <a:xfrm>
            <a:off x="1064713" y="-2283715"/>
            <a:ext cx="7141738"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 </a:t>
            </a:r>
            <a:r>
              <a:rPr lang="nb-NO" sz="6600" spc="-150">
                <a:solidFill>
                  <a:schemeClr val="bg1"/>
                </a:solidFill>
                <a:latin typeface="CircularXX" panose="020B0504010101010104" pitchFamily="34" charset="77"/>
                <a:cs typeface="CircularXX" panose="020B0504010101010104" pitchFamily="34" charset="77"/>
              </a:rPr>
              <a:t>O</a:t>
            </a:r>
            <a:r>
              <a:rPr lang="2057" sz="6600" spc="-150">
                <a:solidFill>
                  <a:schemeClr val="bg1"/>
                </a:solidFill>
                <a:latin typeface="CircularXX" panose="020B0504010101010104" pitchFamily="34" charset="77"/>
                <a:cs typeface="CircularXX" panose="020B0504010101010104" pitchFamily="34" charset="77"/>
              </a:rPr>
              <a:t>ceans and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oast</a:t>
            </a:r>
            <a:r>
              <a:rPr lang="nb-NO" sz="6600" spc="-150">
                <a:solidFill>
                  <a:schemeClr val="bg1"/>
                </a:solidFill>
                <a:latin typeface="CircularXX" panose="020B0504010101010104" pitchFamily="34" charset="77"/>
                <a:cs typeface="CircularXX" panose="020B0504010101010104" pitchFamily="34" charset="77"/>
              </a:rPr>
              <a:t>s</a:t>
            </a:r>
            <a:endParaRPr lang="2057" sz="6600" spc="-150">
              <a:solidFill>
                <a:schemeClr val="bg1"/>
              </a:solidFill>
              <a:latin typeface="CircularXX" panose="020B0504010101010104" pitchFamily="34" charset="77"/>
              <a:cs typeface="CircularXX" panose="020B0504010101010104" pitchFamily="34" charset="77"/>
            </a:endParaRPr>
          </a:p>
        </p:txBody>
      </p:sp>
      <p:sp>
        <p:nvSpPr>
          <p:cNvPr id="25" name="Tittel 1">
            <a:extLst>
              <a:ext uri="{FF2B5EF4-FFF2-40B4-BE49-F238E27FC236}">
                <a16:creationId xmlns:a16="http://schemas.microsoft.com/office/drawing/2014/main" id="{8E325EDA-6ACC-174F-89BA-029671775C84}"/>
              </a:ext>
            </a:extLst>
          </p:cNvPr>
          <p:cNvSpPr txBox="1"/>
          <p:nvPr>
            <p:custDataLst>
              <p:tags r:id="rId5"/>
            </p:custDataLst>
          </p:nvPr>
        </p:nvSpPr>
        <p:spPr>
          <a:xfrm>
            <a:off x="8295878" y="-1288045"/>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the resources</a:t>
            </a:r>
          </a:p>
          <a:p>
            <a:pPr>
              <a:defRPr b="0" i="0"/>
            </a:pPr>
            <a:r>
              <a:rPr lang="2057" sz="1800">
                <a:solidFill>
                  <a:schemeClr val="bg1"/>
                </a:solidFill>
                <a:latin typeface="CircularXX" panose="020B0504010101010104" pitchFamily="34" charset="77"/>
                <a:ea typeface="+mj-lt"/>
                <a:cs typeface="CircularXX" panose="020B0504010101010104" pitchFamily="34" charset="77"/>
              </a:rPr>
              <a:t>in </a:t>
            </a:r>
            <a:r>
              <a:rPr lang="nb-NO" sz="1800" err="1">
                <a:solidFill>
                  <a:schemeClr val="bg1"/>
                </a:solidFill>
                <a:latin typeface="CircularXX" panose="020B0504010101010104" pitchFamily="34" charset="77"/>
                <a:ea typeface="+mj-lt"/>
                <a:cs typeface="CircularXX" panose="020B0504010101010104" pitchFamily="34" charset="77"/>
              </a:rPr>
              <a:t>the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fjords and ocean.</a:t>
            </a:r>
          </a:p>
        </p:txBody>
      </p:sp>
      <p:sp>
        <p:nvSpPr>
          <p:cNvPr id="26" name="Rektangel 25">
            <a:extLst>
              <a:ext uri="{FF2B5EF4-FFF2-40B4-BE49-F238E27FC236}">
                <a16:creationId xmlns:a16="http://schemas.microsoft.com/office/drawing/2014/main" id="{CE132856-BB4C-C244-BDFD-8594E81146CD}"/>
              </a:ext>
            </a:extLst>
          </p:cNvPr>
          <p:cNvSpPr/>
          <p:nvPr>
            <p:custDataLst>
              <p:tags r:id="rId6"/>
            </p:custDataLst>
          </p:nvPr>
        </p:nvSpPr>
        <p:spPr>
          <a:xfrm>
            <a:off x="1224192" y="-3091422"/>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4</a:t>
            </a:r>
            <a:endParaRPr lang="en-US" sz="3200">
              <a:solidFill>
                <a:schemeClr val="bg1"/>
              </a:solidFill>
              <a:cs typeface="CircularXX" panose="020B0504010101010104" pitchFamily="34" charset="77"/>
            </a:endParaRPr>
          </a:p>
        </p:txBody>
      </p:sp>
      <p:sp>
        <p:nvSpPr>
          <p:cNvPr id="27" name="Rektangel 26">
            <a:extLst>
              <a:ext uri="{FF2B5EF4-FFF2-40B4-BE49-F238E27FC236}">
                <a16:creationId xmlns:a16="http://schemas.microsoft.com/office/drawing/2014/main" id="{D195E0D4-3B1E-9C4F-BD1C-0FA4CAE789A8}"/>
              </a:ext>
            </a:extLst>
          </p:cNvPr>
          <p:cNvSpPr/>
          <p:nvPr>
            <p:custDataLst>
              <p:tags r:id="rId7"/>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grpSp>
        <p:nvGrpSpPr>
          <p:cNvPr id="28" name="Gruppe 27">
            <a:extLst>
              <a:ext uri="{FF2B5EF4-FFF2-40B4-BE49-F238E27FC236}">
                <a16:creationId xmlns:a16="http://schemas.microsoft.com/office/drawing/2014/main" id="{2A6C124F-442D-654C-91A8-71422813DA68}"/>
              </a:ext>
            </a:extLst>
          </p:cNvPr>
          <p:cNvGrpSpPr/>
          <p:nvPr>
            <p:custDataLst>
              <p:tags r:id="rId8"/>
            </p:custDataLst>
          </p:nvPr>
        </p:nvGrpSpPr>
        <p:grpSpPr>
          <a:xfrm>
            <a:off x="1011619" y="10348548"/>
            <a:ext cx="5518134" cy="2173795"/>
            <a:chOff x="1005758" y="3702816"/>
            <a:chExt cx="5518134" cy="2173795"/>
          </a:xfrm>
        </p:grpSpPr>
        <p:sp>
          <p:nvSpPr>
            <p:cNvPr id="30" name="Rektangel 29">
              <a:extLst>
                <a:ext uri="{FF2B5EF4-FFF2-40B4-BE49-F238E27FC236}">
                  <a16:creationId xmlns:a16="http://schemas.microsoft.com/office/drawing/2014/main" id="{2A4DB164-967D-154E-9231-EA082A8FEEE9}"/>
                </a:ext>
              </a:extLst>
            </p:cNvPr>
            <p:cNvSpPr/>
            <p:nvPr>
              <p:custDataLst>
                <p:tags r:id="rId9"/>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31" name="TekstSylinder 30">
              <a:extLst>
                <a:ext uri="{FF2B5EF4-FFF2-40B4-BE49-F238E27FC236}">
                  <a16:creationId xmlns:a16="http://schemas.microsoft.com/office/drawing/2014/main" id="{363040E0-8871-9B4D-B65E-2AD4C3713527}"/>
                </a:ext>
              </a:extLst>
            </p:cNvPr>
            <p:cNvSpPr txBox="1"/>
            <p:nvPr>
              <p:custDataLst>
                <p:tags r:id="rId10"/>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CircularXX" panose="020B0504010101010104" pitchFamily="34" charset="77"/>
                  <a:cs typeface="CircularXX" panose="020B0504010101010104" pitchFamily="34" charset="77"/>
                </a:rPr>
                <a:t>NORCE has the world’s most advanced and realistic drilling simulator environment </a:t>
              </a: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custDataLst>
              <p:tags r:id="rId1"/>
            </p:custDataLst>
          </p:nvPr>
        </p:nvPicPr>
        <p:blipFill>
          <a:blip r:embed="rId22"/>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custDataLst>
              <p:tags r:id="rId2"/>
            </p:custDataLst>
          </p:nvPr>
        </p:nvPicPr>
        <p:blipFill>
          <a:blip r:embed="rId23">
            <a:extLst>
              <a:ext uri="{96DAC541-7B7A-43D3-8B79-37D633B846F1}">
                <asvg:svgBlip xmlns:asvg="http://schemas.microsoft.com/office/drawing/2016/SVG/main" r:embed="rId24"/>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custDataLst>
              <p:tags r:id="rId3"/>
            </p:custDataLst>
          </p:nvPr>
        </p:nvGrpSpPr>
        <p:grpSpPr>
          <a:xfrm>
            <a:off x="1011619"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custDataLst>
                <p:tags r:id="rId18"/>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5" name="TekstSylinder 14">
              <a:extLst>
                <a:ext uri="{FF2B5EF4-FFF2-40B4-BE49-F238E27FC236}">
                  <a16:creationId xmlns:a16="http://schemas.microsoft.com/office/drawing/2014/main" id="{F4747BDA-2C23-E844-90E1-98DD5BE50F0A}"/>
                </a:ext>
              </a:extLst>
            </p:cNvPr>
            <p:cNvSpPr txBox="1"/>
            <p:nvPr>
              <p:custDataLst>
                <p:tags r:id="rId19"/>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CircularXX" panose="020B0504010101010104" pitchFamily="34" charset="77"/>
                  <a:cs typeface="CircularXX" panose="020B0504010101010104" pitchFamily="34" charset="77"/>
                </a:rPr>
                <a:t>NORCE has the world’s most advanced and realistic drilling simulator environment </a:t>
              </a:r>
            </a:p>
          </p:txBody>
        </p:sp>
      </p:grpSp>
      <p:grpSp>
        <p:nvGrpSpPr>
          <p:cNvPr id="16" name="Gruppe 15">
            <a:extLst>
              <a:ext uri="{FF2B5EF4-FFF2-40B4-BE49-F238E27FC236}">
                <a16:creationId xmlns:a16="http://schemas.microsoft.com/office/drawing/2014/main" id="{1584119C-D23A-2A46-8A28-71668CFC9718}"/>
              </a:ext>
            </a:extLst>
          </p:cNvPr>
          <p:cNvGrpSpPr/>
          <p:nvPr>
            <p:custDataLst>
              <p:tags r:id="rId4"/>
            </p:custDataLst>
          </p:nvPr>
        </p:nvGrpSpPr>
        <p:grpSpPr>
          <a:xfrm>
            <a:off x="970588" y="-3152200"/>
            <a:ext cx="5559165" cy="2404907"/>
            <a:chOff x="970588" y="3585585"/>
            <a:chExt cx="5559165" cy="2404907"/>
          </a:xfrm>
        </p:grpSpPr>
        <p:sp>
          <p:nvSpPr>
            <p:cNvPr id="17" name="Rektangel 16">
              <a:extLst>
                <a:ext uri="{FF2B5EF4-FFF2-40B4-BE49-F238E27FC236}">
                  <a16:creationId xmlns:a16="http://schemas.microsoft.com/office/drawing/2014/main" id="{616775A8-4ADC-664C-A54A-2142C81BAC4E}"/>
                </a:ext>
              </a:extLst>
            </p:cNvPr>
            <p:cNvSpPr/>
            <p:nvPr>
              <p:custDataLst>
                <p:tags r:id="rId16"/>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8" name="TekstSylinder 17">
              <a:extLst>
                <a:ext uri="{FF2B5EF4-FFF2-40B4-BE49-F238E27FC236}">
                  <a16:creationId xmlns:a16="http://schemas.microsoft.com/office/drawing/2014/main" id="{008C2CC9-A81B-7947-A2FB-40B4ABC54822}"/>
                </a:ext>
              </a:extLst>
            </p:cNvPr>
            <p:cNvSpPr txBox="1"/>
            <p:nvPr>
              <p:custDataLst>
                <p:tags r:id="rId17"/>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CircularXX" panose="020B0504010101010104" pitchFamily="34" charset="77"/>
                  <a:cs typeface="CircularXX" panose="020B0504010101010104" pitchFamily="34" charset="77"/>
                </a:rPr>
                <a:t>Drones used to monitor  airports are equipped with  autonomous sensor systems developed by </a:t>
              </a:r>
              <a:r>
                <a:rPr lang="en-GB" sz="2800" err="1">
                  <a:solidFill>
                    <a:srgbClr val="007075"/>
                  </a:solidFill>
                  <a:latin typeface="CircularXX" panose="020B0504010101010104" pitchFamily="34" charset="77"/>
                  <a:cs typeface="CircularXX" panose="020B0504010101010104" pitchFamily="34" charset="77"/>
                </a:rPr>
                <a:t>NORCE</a:t>
              </a:r>
              <a:endParaRPr lang="en-GB" sz="2800">
                <a:solidFill>
                  <a:srgbClr val="007075"/>
                </a:solidFill>
                <a:latin typeface="CircularXX" panose="020B0504010101010104" pitchFamily="34" charset="77"/>
                <a:cs typeface="CircularXX" panose="020B0504010101010104" pitchFamily="34" charset="77"/>
              </a:endParaRPr>
            </a:p>
          </p:txBody>
        </p:sp>
      </p:grpSp>
      <p:sp>
        <p:nvSpPr>
          <p:cNvPr id="22" name="Tittel 1">
            <a:extLst>
              <a:ext uri="{FF2B5EF4-FFF2-40B4-BE49-F238E27FC236}">
                <a16:creationId xmlns:a16="http://schemas.microsoft.com/office/drawing/2014/main" id="{2C13D1A6-F9C2-5944-9F01-F7CDFEF76CC1}"/>
              </a:ext>
            </a:extLst>
          </p:cNvPr>
          <p:cNvSpPr txBox="1"/>
          <p:nvPr>
            <p:custDataLst>
              <p:tags r:id="rId5"/>
            </p:custDataLst>
          </p:nvPr>
        </p:nvSpPr>
        <p:spPr>
          <a:xfrm>
            <a:off x="-6086" y="9205980"/>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CircularXX" panose="020B0504010101010104" pitchFamily="34" charset="77"/>
                <a:cs typeface="CircularXX" panose="020B0504010101010104" pitchFamily="34" charset="77"/>
              </a:rPr>
              <a:t>Why cooperate with NORCE </a:t>
            </a:r>
          </a:p>
        </p:txBody>
      </p:sp>
      <p:pic>
        <p:nvPicPr>
          <p:cNvPr id="21" name="Bilde 20">
            <a:extLst>
              <a:ext uri="{FF2B5EF4-FFF2-40B4-BE49-F238E27FC236}">
                <a16:creationId xmlns:a16="http://schemas.microsoft.com/office/drawing/2014/main" id="{98D14E25-2300-9440-9A99-E59948D4940C}"/>
              </a:ext>
            </a:extLst>
          </p:cNvPr>
          <p:cNvPicPr>
            <a:picLocks noChangeAspect="1"/>
          </p:cNvPicPr>
          <p:nvPr>
            <p:custDataLst>
              <p:tags r:id="rId6"/>
            </p:custDataLst>
          </p:nvPr>
        </p:nvPicPr>
        <p:blipFill>
          <a:blip r:embed="rId25"/>
          <a:stretch>
            <a:fillRect/>
          </a:stretch>
        </p:blipFill>
        <p:spPr>
          <a:xfrm>
            <a:off x="5461000" y="14742311"/>
            <a:ext cx="1270000" cy="1270000"/>
          </a:xfrm>
          <a:prstGeom prst="rect">
            <a:avLst/>
          </a:prstGeom>
        </p:spPr>
      </p:pic>
      <p:sp>
        <p:nvSpPr>
          <p:cNvPr id="27" name="Tittel 1">
            <a:extLst>
              <a:ext uri="{FF2B5EF4-FFF2-40B4-BE49-F238E27FC236}">
                <a16:creationId xmlns:a16="http://schemas.microsoft.com/office/drawing/2014/main" id="{83800E9A-7DDE-E345-9ACD-0DB653D8B577}"/>
              </a:ext>
            </a:extLst>
          </p:cNvPr>
          <p:cNvSpPr txBox="1"/>
          <p:nvPr>
            <p:custDataLst>
              <p:tags r:id="rId7"/>
            </p:custDataLst>
          </p:nvPr>
        </p:nvSpPr>
        <p:spPr>
          <a:xfrm>
            <a:off x="1284214" y="12051772"/>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360-degree perspective</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8" name="Tittel 1">
            <a:extLst>
              <a:ext uri="{FF2B5EF4-FFF2-40B4-BE49-F238E27FC236}">
                <a16:creationId xmlns:a16="http://schemas.microsoft.com/office/drawing/2014/main" id="{1DC658C4-9BE9-A242-BA50-E0E7E2924BD2}"/>
              </a:ext>
            </a:extLst>
          </p:cNvPr>
          <p:cNvSpPr txBox="1"/>
          <p:nvPr>
            <p:custDataLst>
              <p:tags r:id="rId8"/>
            </p:custDataLst>
          </p:nvPr>
        </p:nvSpPr>
        <p:spPr>
          <a:xfrm>
            <a:off x="3394526" y="14148430"/>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Independent research</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6387401D-3959-F04D-AD08-395A9D04332A}"/>
              </a:ext>
            </a:extLst>
          </p:cNvPr>
          <p:cNvSpPr txBox="1"/>
          <p:nvPr>
            <p:custDataLst>
              <p:tags r:id="rId9"/>
            </p:custDataLst>
          </p:nvPr>
        </p:nvSpPr>
        <p:spPr>
          <a:xfrm>
            <a:off x="5323736" y="16246531"/>
            <a:ext cx="1524541"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Broad</a:t>
            </a:r>
            <a:r>
              <a:rPr lang="2057" sz="1800">
                <a:solidFill>
                  <a:schemeClr val="bg1"/>
                </a:solidFill>
                <a:latin typeface="CircularXX" panose="020B0504010101010104" pitchFamily="34" charset="77"/>
                <a:ea typeface="+mj-lt"/>
                <a:cs typeface="CircularXX" panose="020B0504010101010104" pitchFamily="34" charset="77"/>
              </a:rPr>
              <a:t> expertise</a:t>
            </a:r>
            <a:endParaRPr lang="nb-NO">
              <a:solidFill>
                <a:schemeClr val="bg1"/>
              </a:solidFill>
              <a:latin typeface="CircularXX" panose="020B0504010101010104" pitchFamily="34" charset="77"/>
              <a:cs typeface="CircularXX" panose="020B0504010101010104" pitchFamily="34" charset="77"/>
            </a:endParaRPr>
          </a:p>
        </p:txBody>
      </p:sp>
      <p:sp>
        <p:nvSpPr>
          <p:cNvPr id="30" name="Tittel 1">
            <a:extLst>
              <a:ext uri="{FF2B5EF4-FFF2-40B4-BE49-F238E27FC236}">
                <a16:creationId xmlns:a16="http://schemas.microsoft.com/office/drawing/2014/main" id="{7034810D-D859-9F49-B0F6-1E41894383FE}"/>
              </a:ext>
            </a:extLst>
          </p:cNvPr>
          <p:cNvSpPr txBox="1"/>
          <p:nvPr>
            <p:custDataLst>
              <p:tags r:id="rId10"/>
            </p:custDataLst>
          </p:nvPr>
        </p:nvSpPr>
        <p:spPr>
          <a:xfrm>
            <a:off x="7367152" y="18338316"/>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Extensive</a:t>
            </a:r>
            <a:endParaRPr lang="nb-NO">
              <a:solidFill>
                <a:schemeClr val="bg1"/>
              </a:solidFill>
              <a:latin typeface="CircularXX" panose="020B0504010101010104" pitchFamily="34" charset="77"/>
              <a:ea typeface="+mj-lt"/>
              <a:cs typeface="CircularXX" panose="020B0504010101010104" pitchFamily="34" charset="77"/>
            </a:endParaRPr>
          </a:p>
          <a:p>
            <a:pPr algn="ctr">
              <a:defRPr b="0" i="0"/>
            </a:pPr>
            <a:r>
              <a:rPr lang="2057" sz="1800">
                <a:solidFill>
                  <a:schemeClr val="bg1"/>
                </a:solidFill>
                <a:latin typeface="CircularXX" panose="020B0504010101010104" pitchFamily="34" charset="77"/>
                <a:ea typeface="+mj-lt"/>
                <a:cs typeface="CircularXX" panose="020B0504010101010104" pitchFamily="34" charset="77"/>
              </a:rPr>
              <a:t>experience</a:t>
            </a:r>
            <a:endParaRPr lang="nb-NO">
              <a:solidFill>
                <a:schemeClr val="bg1"/>
              </a:solidFill>
              <a:latin typeface="CircularXX" panose="020B0504010101010104" pitchFamily="34" charset="77"/>
              <a:cs typeface="CircularXX" panose="020B0504010101010104" pitchFamily="34" charset="77"/>
            </a:endParaRPr>
          </a:p>
        </p:txBody>
      </p:sp>
      <p:sp>
        <p:nvSpPr>
          <p:cNvPr id="36" name="Tittel 1">
            <a:extLst>
              <a:ext uri="{FF2B5EF4-FFF2-40B4-BE49-F238E27FC236}">
                <a16:creationId xmlns:a16="http://schemas.microsoft.com/office/drawing/2014/main" id="{1DBCDB81-578C-3840-9B6C-66D0D780EBF4}"/>
              </a:ext>
            </a:extLst>
          </p:cNvPr>
          <p:cNvSpPr txBox="1"/>
          <p:nvPr>
            <p:custDataLst>
              <p:tags r:id="rId11"/>
            </p:custDataLst>
          </p:nvPr>
        </p:nvSpPr>
        <p:spPr>
          <a:xfrm>
            <a:off x="9407936" y="20440391"/>
            <a:ext cx="1787694"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CircularXX" panose="020B0504010101010104" pitchFamily="34" charset="77"/>
                <a:ea typeface="+mj-lt"/>
                <a:cs typeface="CircularXX" panose="020B0504010101010104" pitchFamily="34" charset="77"/>
              </a:rPr>
              <a:t>In-house</a:t>
            </a:r>
            <a:r>
              <a:rPr lang="2057" sz="1800">
                <a:solidFill>
                  <a:schemeClr val="bg1"/>
                </a:solidFill>
                <a:latin typeface="CircularXX" panose="020B0504010101010104" pitchFamily="34" charset="77"/>
                <a:ea typeface="+mj-lt"/>
                <a:cs typeface="CircularXX" panose="020B0504010101010104" pitchFamily="34" charset="77"/>
              </a:rPr>
              <a:t> infrastructure</a:t>
            </a:r>
            <a:endParaRPr lang="nb-NO">
              <a:solidFill>
                <a:schemeClr val="bg1"/>
              </a:solidFill>
              <a:latin typeface="CircularXX" panose="020B0504010101010104" pitchFamily="34" charset="77"/>
              <a:cs typeface="CircularXX" panose="020B0504010101010104" pitchFamily="34" charset="77"/>
            </a:endParaRPr>
          </a:p>
        </p:txBody>
      </p:sp>
      <p:pic>
        <p:nvPicPr>
          <p:cNvPr id="37" name="Bilde 36">
            <a:extLst>
              <a:ext uri="{FF2B5EF4-FFF2-40B4-BE49-F238E27FC236}">
                <a16:creationId xmlns:a16="http://schemas.microsoft.com/office/drawing/2014/main" id="{752588C4-CB3B-FC4F-8BB7-34DBF0B31574}"/>
              </a:ext>
            </a:extLst>
          </p:cNvPr>
          <p:cNvPicPr>
            <a:picLocks noChangeAspect="1"/>
          </p:cNvPicPr>
          <p:nvPr>
            <p:custDataLst>
              <p:tags r:id="rId12"/>
            </p:custDataLst>
          </p:nvPr>
        </p:nvPicPr>
        <p:blipFill>
          <a:blip r:embed="rId26"/>
          <a:stretch>
            <a:fillRect/>
          </a:stretch>
        </p:blipFill>
        <p:spPr>
          <a:xfrm>
            <a:off x="1435704" y="10548995"/>
            <a:ext cx="1270000" cy="1270000"/>
          </a:xfrm>
          <a:prstGeom prst="rect">
            <a:avLst/>
          </a:prstGeom>
        </p:spPr>
      </p:pic>
      <p:pic>
        <p:nvPicPr>
          <p:cNvPr id="38" name="Bilde 37">
            <a:extLst>
              <a:ext uri="{FF2B5EF4-FFF2-40B4-BE49-F238E27FC236}">
                <a16:creationId xmlns:a16="http://schemas.microsoft.com/office/drawing/2014/main" id="{2CB5AE4C-57D3-3341-AA9B-F239EA4ED67F}"/>
              </a:ext>
            </a:extLst>
          </p:cNvPr>
          <p:cNvPicPr>
            <a:picLocks noChangeAspect="1"/>
          </p:cNvPicPr>
          <p:nvPr>
            <p:custDataLst>
              <p:tags r:id="rId13"/>
            </p:custDataLst>
          </p:nvPr>
        </p:nvPicPr>
        <p:blipFill>
          <a:blip r:embed="rId27"/>
          <a:stretch>
            <a:fillRect/>
          </a:stretch>
        </p:blipFill>
        <p:spPr>
          <a:xfrm>
            <a:off x="7367152" y="16837527"/>
            <a:ext cx="1397000" cy="1270000"/>
          </a:xfrm>
          <a:prstGeom prst="rect">
            <a:avLst/>
          </a:prstGeom>
        </p:spPr>
      </p:pic>
      <p:pic>
        <p:nvPicPr>
          <p:cNvPr id="39" name="Bilde 38">
            <a:extLst>
              <a:ext uri="{FF2B5EF4-FFF2-40B4-BE49-F238E27FC236}">
                <a16:creationId xmlns:a16="http://schemas.microsoft.com/office/drawing/2014/main" id="{473689BE-0710-2A4B-99DC-1D2115194A05}"/>
              </a:ext>
            </a:extLst>
          </p:cNvPr>
          <p:cNvPicPr>
            <a:picLocks noChangeAspect="1"/>
          </p:cNvPicPr>
          <p:nvPr>
            <p:custDataLst>
              <p:tags r:id="rId14"/>
            </p:custDataLst>
          </p:nvPr>
        </p:nvPicPr>
        <p:blipFill>
          <a:blip r:embed="rId28"/>
          <a:stretch>
            <a:fillRect/>
          </a:stretch>
        </p:blipFill>
        <p:spPr>
          <a:xfrm>
            <a:off x="3460136" y="12645653"/>
            <a:ext cx="1270000" cy="1270000"/>
          </a:xfrm>
          <a:prstGeom prst="rect">
            <a:avLst/>
          </a:prstGeom>
        </p:spPr>
      </p:pic>
      <p:pic>
        <p:nvPicPr>
          <p:cNvPr id="41" name="Bilde 40">
            <a:extLst>
              <a:ext uri="{FF2B5EF4-FFF2-40B4-BE49-F238E27FC236}">
                <a16:creationId xmlns:a16="http://schemas.microsoft.com/office/drawing/2014/main" id="{079D15C6-A2E2-4145-8508-990D06C7AA6A}"/>
              </a:ext>
            </a:extLst>
          </p:cNvPr>
          <p:cNvPicPr>
            <a:picLocks noChangeAspect="1"/>
          </p:cNvPicPr>
          <p:nvPr>
            <p:custDataLst>
              <p:tags r:id="rId15"/>
            </p:custDataLst>
          </p:nvPr>
        </p:nvPicPr>
        <p:blipFill>
          <a:blip r:embed="rId29"/>
          <a:stretch>
            <a:fillRect/>
          </a:stretch>
        </p:blipFill>
        <p:spPr>
          <a:xfrm>
            <a:off x="9374683" y="18936172"/>
            <a:ext cx="1854200" cy="1270000"/>
          </a:xfrm>
          <a:prstGeom prst="rect">
            <a:avLst/>
          </a:prstGeom>
        </p:spPr>
      </p:pic>
    </p:spTree>
    <p:extLst>
      <p:ext uri="{BB962C8B-B14F-4D97-AF65-F5344CB8AC3E}">
        <p14:creationId xmlns:p14="http://schemas.microsoft.com/office/powerpoint/2010/main" val="2572180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custDataLst>
              <p:tags r:id="rId1"/>
            </p:custDataLst>
          </p:nvPr>
        </p:nvPicPr>
        <p:blipFill>
          <a:blip r:embed="rId2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p:nvPr>
            <p:custDataLst>
              <p:tags r:id="rId2"/>
            </p:custDataLst>
          </p:nvPr>
        </p:nvSpPr>
        <p:spPr>
          <a:xfrm>
            <a:off x="1284214" y="4296777"/>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360-degree perspective</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1" name="Tittel 1">
            <a:extLst>
              <a:ext uri="{FF2B5EF4-FFF2-40B4-BE49-F238E27FC236}">
                <a16:creationId xmlns:a16="http://schemas.microsoft.com/office/drawing/2014/main" id="{5E55C67F-71CE-A241-BA4F-39613CD2EE52}"/>
              </a:ext>
            </a:extLst>
          </p:cNvPr>
          <p:cNvSpPr txBox="1"/>
          <p:nvPr>
            <p:custDataLst>
              <p:tags r:id="rId3"/>
            </p:custDataLst>
          </p:nvPr>
        </p:nvSpPr>
        <p:spPr>
          <a:xfrm>
            <a:off x="3394526" y="4296777"/>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Independent research</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725CF714-44B0-CD42-BA32-B733B1A59F7F}"/>
              </a:ext>
            </a:extLst>
          </p:cNvPr>
          <p:cNvSpPr txBox="1"/>
          <p:nvPr>
            <p:custDataLst>
              <p:tags r:id="rId4"/>
            </p:custDataLst>
          </p:nvPr>
        </p:nvSpPr>
        <p:spPr>
          <a:xfrm>
            <a:off x="-6086" y="1492421"/>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CircularXX" panose="020B0504010101010104" pitchFamily="34" charset="77"/>
                <a:cs typeface="CircularXX" panose="020B0504010101010104" pitchFamily="34" charset="77"/>
              </a:rPr>
              <a:t>Why cooperate with NORCE </a:t>
            </a:r>
          </a:p>
        </p:txBody>
      </p:sp>
      <p:sp>
        <p:nvSpPr>
          <p:cNvPr id="15" name="Tittel 1">
            <a:extLst>
              <a:ext uri="{FF2B5EF4-FFF2-40B4-BE49-F238E27FC236}">
                <a16:creationId xmlns:a16="http://schemas.microsoft.com/office/drawing/2014/main" id="{D949DC77-CF61-4F4A-BC5A-921A0DA15F66}"/>
              </a:ext>
            </a:extLst>
          </p:cNvPr>
          <p:cNvSpPr txBox="1"/>
          <p:nvPr>
            <p:custDataLst>
              <p:tags r:id="rId5"/>
            </p:custDataLst>
          </p:nvPr>
        </p:nvSpPr>
        <p:spPr>
          <a:xfrm>
            <a:off x="5323736" y="4298220"/>
            <a:ext cx="1524541"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Broad</a:t>
            </a:r>
            <a:r>
              <a:rPr lang="2057" sz="1800">
                <a:solidFill>
                  <a:schemeClr val="bg1"/>
                </a:solidFill>
                <a:latin typeface="CircularXX" panose="020B0504010101010104" pitchFamily="34" charset="77"/>
                <a:ea typeface="+mj-lt"/>
                <a:cs typeface="CircularXX" panose="020B0504010101010104" pitchFamily="34" charset="77"/>
              </a:rPr>
              <a:t> expertise</a:t>
            </a:r>
            <a:endParaRPr lang="nb-NO">
              <a:solidFill>
                <a:schemeClr val="bg1"/>
              </a:solidFill>
              <a:latin typeface="CircularXX" panose="020B0504010101010104" pitchFamily="34" charset="77"/>
              <a:cs typeface="CircularXX" panose="020B0504010101010104" pitchFamily="34" charset="77"/>
            </a:endParaRPr>
          </a:p>
        </p:txBody>
      </p:sp>
      <p:sp>
        <p:nvSpPr>
          <p:cNvPr id="16" name="Tittel 1">
            <a:extLst>
              <a:ext uri="{FF2B5EF4-FFF2-40B4-BE49-F238E27FC236}">
                <a16:creationId xmlns:a16="http://schemas.microsoft.com/office/drawing/2014/main" id="{5BD00EBC-7695-443F-B007-FAE62AEF3187}"/>
              </a:ext>
            </a:extLst>
          </p:cNvPr>
          <p:cNvSpPr txBox="1"/>
          <p:nvPr>
            <p:custDataLst>
              <p:tags r:id="rId6"/>
            </p:custDataLst>
          </p:nvPr>
        </p:nvSpPr>
        <p:spPr>
          <a:xfrm>
            <a:off x="7367152" y="4294789"/>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Extensive</a:t>
            </a:r>
            <a:endParaRPr lang="nb-NO">
              <a:solidFill>
                <a:schemeClr val="bg1"/>
              </a:solidFill>
              <a:latin typeface="CircularXX" panose="020B0504010101010104" pitchFamily="34" charset="77"/>
              <a:ea typeface="+mj-lt"/>
              <a:cs typeface="CircularXX" panose="020B0504010101010104" pitchFamily="34" charset="77"/>
            </a:endParaRPr>
          </a:p>
          <a:p>
            <a:pPr algn="ctr">
              <a:defRPr b="0" i="0"/>
            </a:pPr>
            <a:r>
              <a:rPr lang="2057" sz="1800">
                <a:solidFill>
                  <a:schemeClr val="bg1"/>
                </a:solidFill>
                <a:latin typeface="CircularXX" panose="020B0504010101010104" pitchFamily="34" charset="77"/>
                <a:ea typeface="+mj-lt"/>
                <a:cs typeface="CircularXX" panose="020B0504010101010104" pitchFamily="34" charset="77"/>
              </a:rPr>
              <a:t>experience</a:t>
            </a:r>
            <a:endParaRPr lang="nb-NO">
              <a:solidFill>
                <a:schemeClr val="bg1"/>
              </a:solidFill>
              <a:latin typeface="CircularXX" panose="020B0504010101010104" pitchFamily="34" charset="77"/>
              <a:cs typeface="CircularXX" panose="020B0504010101010104" pitchFamily="34" charset="77"/>
            </a:endParaRPr>
          </a:p>
        </p:txBody>
      </p:sp>
      <p:sp>
        <p:nvSpPr>
          <p:cNvPr id="18" name="Tittel 1">
            <a:extLst>
              <a:ext uri="{FF2B5EF4-FFF2-40B4-BE49-F238E27FC236}">
                <a16:creationId xmlns:a16="http://schemas.microsoft.com/office/drawing/2014/main" id="{8E38FE90-0F51-481E-88BB-9D558E68334C}"/>
              </a:ext>
            </a:extLst>
          </p:cNvPr>
          <p:cNvSpPr txBox="1"/>
          <p:nvPr>
            <p:custDataLst>
              <p:tags r:id="rId7"/>
            </p:custDataLst>
          </p:nvPr>
        </p:nvSpPr>
        <p:spPr>
          <a:xfrm>
            <a:off x="9407936" y="4298219"/>
            <a:ext cx="1787694"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CircularXX" panose="020B0504010101010104" pitchFamily="34" charset="77"/>
                <a:ea typeface="+mj-lt"/>
                <a:cs typeface="CircularXX" panose="020B0504010101010104" pitchFamily="34" charset="77"/>
              </a:rPr>
              <a:t>In-house</a:t>
            </a:r>
            <a:r>
              <a:rPr lang="2057" sz="1800">
                <a:solidFill>
                  <a:schemeClr val="bg1"/>
                </a:solidFill>
                <a:latin typeface="CircularXX" panose="020B0504010101010104" pitchFamily="34" charset="77"/>
                <a:ea typeface="+mj-lt"/>
                <a:cs typeface="CircularXX" panose="020B0504010101010104" pitchFamily="34" charset="77"/>
              </a:rPr>
              <a:t> infrastructure</a:t>
            </a:r>
            <a:endParaRPr lang="nb-NO">
              <a:solidFill>
                <a:schemeClr val="bg1"/>
              </a:solidFill>
              <a:latin typeface="CircularXX" panose="020B0504010101010104" pitchFamily="34" charset="77"/>
              <a:cs typeface="CircularXX" panose="020B0504010101010104" pitchFamily="34" charset="77"/>
            </a:endParaRPr>
          </a:p>
        </p:txBody>
      </p:sp>
      <p:sp>
        <p:nvSpPr>
          <p:cNvPr id="37" name="Tittel 1">
            <a:extLst>
              <a:ext uri="{FF2B5EF4-FFF2-40B4-BE49-F238E27FC236}">
                <a16:creationId xmlns:a16="http://schemas.microsoft.com/office/drawing/2014/main" id="{57329142-6DC1-6E4A-B73D-17187D1933CB}"/>
              </a:ext>
            </a:extLst>
          </p:cNvPr>
          <p:cNvSpPr txBox="1"/>
          <p:nvPr>
            <p:custDataLst>
              <p:tags r:id="rId8"/>
            </p:custDataLst>
          </p:nvPr>
        </p:nvSpPr>
        <p:spPr>
          <a:xfrm>
            <a:off x="1014163" y="7932215"/>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38" name="Tittel 1">
            <a:extLst>
              <a:ext uri="{FF2B5EF4-FFF2-40B4-BE49-F238E27FC236}">
                <a16:creationId xmlns:a16="http://schemas.microsoft.com/office/drawing/2014/main" id="{3F761E92-3F19-434C-B513-599A03A89264}"/>
              </a:ext>
            </a:extLst>
          </p:cNvPr>
          <p:cNvSpPr txBox="1"/>
          <p:nvPr>
            <p:custDataLst>
              <p:tags r:id="rId9"/>
            </p:custDataLst>
          </p:nvPr>
        </p:nvSpPr>
        <p:spPr>
          <a:xfrm>
            <a:off x="3313208" y="79322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custDataLst>
              <p:tags r:id="rId10"/>
            </p:custDataLst>
          </p:nvPr>
        </p:nvPicPr>
        <p:blipFill>
          <a:blip r:embed="rId2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custDataLst>
              <p:tags r:id="rId11"/>
            </p:custDataLst>
          </p:nvPr>
        </p:nvPicPr>
        <p:blipFill>
          <a:blip r:embed="rId2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custDataLst>
              <p:tags r:id="rId12"/>
            </p:custDataLst>
          </p:nvPr>
        </p:nvPicPr>
        <p:blipFill>
          <a:blip r:embed="rId2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custDataLst>
              <p:tags r:id="rId13"/>
            </p:custDataLst>
          </p:nvPr>
        </p:nvPicPr>
        <p:blipFill>
          <a:blip r:embed="rId27"/>
          <a:stretch>
            <a:fillRect/>
          </a:stretch>
        </p:blipFill>
        <p:spPr>
          <a:xfrm>
            <a:off x="9374683" y="2794000"/>
            <a:ext cx="1854200" cy="1270000"/>
          </a:xfrm>
          <a:prstGeom prst="rect">
            <a:avLst/>
          </a:prstGeom>
        </p:spPr>
      </p:pic>
      <p:grpSp>
        <p:nvGrpSpPr>
          <p:cNvPr id="25" name="Gruppe 24">
            <a:extLst>
              <a:ext uri="{FF2B5EF4-FFF2-40B4-BE49-F238E27FC236}">
                <a16:creationId xmlns:a16="http://schemas.microsoft.com/office/drawing/2014/main" id="{362A367A-E4CA-4D4F-A5A2-46EAEE8BA35D}"/>
              </a:ext>
            </a:extLst>
          </p:cNvPr>
          <p:cNvGrpSpPr/>
          <p:nvPr>
            <p:custDataLst>
              <p:tags r:id="rId14"/>
            </p:custDataLst>
          </p:nvPr>
        </p:nvGrpSpPr>
        <p:grpSpPr>
          <a:xfrm>
            <a:off x="-13552095" y="2949805"/>
            <a:ext cx="12700468" cy="1344984"/>
            <a:chOff x="-499907" y="2949805"/>
            <a:chExt cx="12700468" cy="1344984"/>
          </a:xfrm>
        </p:grpSpPr>
        <p:sp>
          <p:nvSpPr>
            <p:cNvPr id="39" name="Tittel 1">
              <a:extLst>
                <a:ext uri="{FF2B5EF4-FFF2-40B4-BE49-F238E27FC236}">
                  <a16:creationId xmlns:a16="http://schemas.microsoft.com/office/drawing/2014/main" id="{A7E893A1-47E7-494F-929E-A4C33D92A2C3}"/>
                </a:ext>
              </a:extLst>
            </p:cNvPr>
            <p:cNvSpPr txBox="1"/>
            <p:nvPr>
              <p:custDataLst>
                <p:tags r:id="rId18"/>
              </p:custDataLst>
            </p:nvPr>
          </p:nvSpPr>
          <p:spPr>
            <a:xfrm>
              <a:off x="2833665"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Gracias.</a:t>
              </a:r>
            </a:p>
          </p:txBody>
        </p:sp>
        <p:sp>
          <p:nvSpPr>
            <p:cNvPr id="40" name="Tittel 1">
              <a:extLst>
                <a:ext uri="{FF2B5EF4-FFF2-40B4-BE49-F238E27FC236}">
                  <a16:creationId xmlns:a16="http://schemas.microsoft.com/office/drawing/2014/main" id="{D4578869-6032-0346-881F-15EDBA8A854D}"/>
                </a:ext>
              </a:extLst>
            </p:cNvPr>
            <p:cNvSpPr txBox="1"/>
            <p:nvPr>
              <p:custDataLst>
                <p:tags r:id="rId19"/>
              </p:custDataLst>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Merci.</a:t>
              </a:r>
            </a:p>
          </p:txBody>
        </p:sp>
        <p:sp>
          <p:nvSpPr>
            <p:cNvPr id="42" name="Tittel 1">
              <a:extLst>
                <a:ext uri="{FF2B5EF4-FFF2-40B4-BE49-F238E27FC236}">
                  <a16:creationId xmlns:a16="http://schemas.microsoft.com/office/drawing/2014/main" id="{AF9ECBE2-E6CE-7442-9ADE-D72A5C92766A}"/>
                </a:ext>
              </a:extLst>
            </p:cNvPr>
            <p:cNvSpPr txBox="1"/>
            <p:nvPr>
              <p:custDataLst>
                <p:tags r:id="rId2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Obrigado.</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grpSp>
        <p:nvGrpSpPr>
          <p:cNvPr id="30" name="Gruppe 29">
            <a:extLst>
              <a:ext uri="{FF2B5EF4-FFF2-40B4-BE49-F238E27FC236}">
                <a16:creationId xmlns:a16="http://schemas.microsoft.com/office/drawing/2014/main" id="{A64959BA-6308-EC4C-BC56-C841CA6BF18F}"/>
              </a:ext>
            </a:extLst>
          </p:cNvPr>
          <p:cNvGrpSpPr/>
          <p:nvPr>
            <p:custDataLst>
              <p:tags r:id="rId15"/>
            </p:custDataLst>
          </p:nvPr>
        </p:nvGrpSpPr>
        <p:grpSpPr>
          <a:xfrm>
            <a:off x="13231753" y="1643520"/>
            <a:ext cx="8550683" cy="1344984"/>
            <a:chOff x="3295519" y="1643520"/>
            <a:chExt cx="8550683" cy="1344984"/>
          </a:xfrm>
        </p:grpSpPr>
        <p:sp>
          <p:nvSpPr>
            <p:cNvPr id="31" name="Tittel 1">
              <a:extLst>
                <a:ext uri="{FF2B5EF4-FFF2-40B4-BE49-F238E27FC236}">
                  <a16:creationId xmlns:a16="http://schemas.microsoft.com/office/drawing/2014/main" id="{283BD7E1-BF04-2947-9E4A-52E784730299}"/>
                </a:ext>
              </a:extLst>
            </p:cNvPr>
            <p:cNvSpPr txBox="1"/>
            <p:nvPr>
              <p:custDataLst>
                <p:tags r:id="rId16"/>
              </p:custDataLst>
            </p:nvPr>
          </p:nvSpPr>
          <p:spPr>
            <a:xfrm>
              <a:off x="3295519" y="1643520"/>
              <a:ext cx="567495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CircularXX" panose="020B0504010101010104" pitchFamily="34" charset="77"/>
                  <a:cs typeface="CircularXX" panose="020B0504010101010104" pitchFamily="34" charset="77"/>
                </a:rPr>
                <a:t>Thank you.</a:t>
              </a:r>
            </a:p>
          </p:txBody>
        </p:sp>
        <p:sp>
          <p:nvSpPr>
            <p:cNvPr id="32" name="Tittel 1">
              <a:extLst>
                <a:ext uri="{FF2B5EF4-FFF2-40B4-BE49-F238E27FC236}">
                  <a16:creationId xmlns:a16="http://schemas.microsoft.com/office/drawing/2014/main" id="{880D911A-D741-6C4B-AD97-AB63903F1C19}"/>
                </a:ext>
              </a:extLst>
            </p:cNvPr>
            <p:cNvSpPr txBox="1"/>
            <p:nvPr>
              <p:custDataLst>
                <p:tags r:id="rId1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CircularXX" panose="020B0504010101010104" pitchFamily="34" charset="77"/>
                  <a:cs typeface="CircularXX" panose="020B0504010101010104" pitchFamily="34" charset="77"/>
                </a:rPr>
                <a:t>Takk.</a:t>
              </a:r>
              <a:endParaRPr lang="nb-NO" sz="8800" spc="-15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custDataLst>
              <p:tags r:id="rId1"/>
            </p:custDataLst>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p:nvPr>
              <p:custDataLst>
                <p:tags r:id="rId8"/>
              </p:custDataLst>
            </p:nvPr>
          </p:nvSpPr>
          <p:spPr>
            <a:xfrm>
              <a:off x="2808951"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Gracias.</a:t>
              </a:r>
            </a:p>
          </p:txBody>
        </p:sp>
        <p:sp>
          <p:nvSpPr>
            <p:cNvPr id="13" name="Tittel 1">
              <a:extLst>
                <a:ext uri="{FF2B5EF4-FFF2-40B4-BE49-F238E27FC236}">
                  <a16:creationId xmlns:a16="http://schemas.microsoft.com/office/drawing/2014/main" id="{2D1FA590-0B24-0048-860B-8354E7CAA1B1}"/>
                </a:ext>
              </a:extLst>
            </p:cNvPr>
            <p:cNvSpPr txBox="1"/>
            <p:nvPr>
              <p:custDataLst>
                <p:tags r:id="rId9"/>
              </p:custDataLst>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Merci.</a:t>
              </a:r>
            </a:p>
          </p:txBody>
        </p:sp>
        <p:sp>
          <p:nvSpPr>
            <p:cNvPr id="15" name="Tittel 1">
              <a:extLst>
                <a:ext uri="{FF2B5EF4-FFF2-40B4-BE49-F238E27FC236}">
                  <a16:creationId xmlns:a16="http://schemas.microsoft.com/office/drawing/2014/main" id="{634794BB-BADB-9B4E-A449-E13339529796}"/>
                </a:ext>
              </a:extLst>
            </p:cNvPr>
            <p:cNvSpPr txBox="1"/>
            <p:nvPr>
              <p:custDataLst>
                <p:tags r:id="rId1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Obrigado.</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18" name="Tittel 1">
            <a:extLst>
              <a:ext uri="{FF2B5EF4-FFF2-40B4-BE49-F238E27FC236}">
                <a16:creationId xmlns:a16="http://schemas.microsoft.com/office/drawing/2014/main" id="{C89AC18F-5574-E144-98DE-A72C9DCBBDA2}"/>
              </a:ext>
            </a:extLst>
          </p:cNvPr>
          <p:cNvSpPr txBox="1"/>
          <p:nvPr>
            <p:custDataLst>
              <p:tags r:id="rId2"/>
            </p:custDataLst>
          </p:nvPr>
        </p:nvSpPr>
        <p:spPr>
          <a:xfrm>
            <a:off x="1014163" y="5760514"/>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DBAF1C3D-F270-EF4C-9EFF-CFC8A94844B0}"/>
              </a:ext>
            </a:extLst>
          </p:cNvPr>
          <p:cNvSpPr txBox="1"/>
          <p:nvPr>
            <p:custDataLst>
              <p:tags r:id="rId3"/>
            </p:custDataLst>
          </p:nvPr>
        </p:nvSpPr>
        <p:spPr>
          <a:xfrm>
            <a:off x="3313208" y="57605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grpSp>
        <p:nvGrpSpPr>
          <p:cNvPr id="3" name="Gruppe 2">
            <a:extLst>
              <a:ext uri="{FF2B5EF4-FFF2-40B4-BE49-F238E27FC236}">
                <a16:creationId xmlns:a16="http://schemas.microsoft.com/office/drawing/2014/main" id="{94126D12-C367-FE48-91C7-6F4A9B036719}"/>
              </a:ext>
            </a:extLst>
          </p:cNvPr>
          <p:cNvGrpSpPr/>
          <p:nvPr>
            <p:custDataLst>
              <p:tags r:id="rId4"/>
            </p:custDataLst>
          </p:nvPr>
        </p:nvGrpSpPr>
        <p:grpSpPr>
          <a:xfrm>
            <a:off x="3823058" y="1643520"/>
            <a:ext cx="8550683" cy="1344984"/>
            <a:chOff x="3295519" y="1643520"/>
            <a:chExt cx="8550683" cy="1344984"/>
          </a:xfrm>
        </p:grpSpPr>
        <p:sp>
          <p:nvSpPr>
            <p:cNvPr id="14" name="Tittel 1">
              <a:extLst>
                <a:ext uri="{FF2B5EF4-FFF2-40B4-BE49-F238E27FC236}">
                  <a16:creationId xmlns:a16="http://schemas.microsoft.com/office/drawing/2014/main" id="{EEDECD5E-21C8-2C49-937A-5802AC49EE82}"/>
                </a:ext>
              </a:extLst>
            </p:cNvPr>
            <p:cNvSpPr txBox="1"/>
            <p:nvPr>
              <p:custDataLst>
                <p:tags r:id="rId6"/>
              </p:custDataLst>
            </p:nvPr>
          </p:nvSpPr>
          <p:spPr>
            <a:xfrm>
              <a:off x="3295519" y="1643520"/>
              <a:ext cx="567495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CircularXX" panose="020B0504010101010104" pitchFamily="34" charset="77"/>
                  <a:cs typeface="CircularXX" panose="020B0504010101010104" pitchFamily="34" charset="77"/>
                </a:rPr>
                <a:t>Thank you.</a:t>
              </a:r>
            </a:p>
          </p:txBody>
        </p:sp>
        <p:sp>
          <p:nvSpPr>
            <p:cNvPr id="17" name="Tittel 1">
              <a:extLst>
                <a:ext uri="{FF2B5EF4-FFF2-40B4-BE49-F238E27FC236}">
                  <a16:creationId xmlns:a16="http://schemas.microsoft.com/office/drawing/2014/main" id="{CF34C32D-E9D8-9248-A076-F38FDA90C29C}"/>
                </a:ext>
              </a:extLst>
            </p:cNvPr>
            <p:cNvSpPr txBox="1"/>
            <p:nvPr>
              <p:custDataLst>
                <p:tags r:id="rId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CircularXX" panose="020B0504010101010104" pitchFamily="34" charset="77"/>
                  <a:cs typeface="CircularXX" panose="020B0504010101010104" pitchFamily="34" charset="77"/>
                </a:rPr>
                <a:t>Takk.</a:t>
              </a:r>
              <a:endParaRPr lang="nb-NO" sz="8800" spc="-15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custDataLst>
              <p:tags r:id="rId5"/>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2782556" y="199180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custDataLst>
              <p:tags r:id="rId3"/>
            </p:custDataLst>
          </p:nvPr>
        </p:nvGrpSpPr>
        <p:grpSpPr>
          <a:xfrm>
            <a:off x="1591259" y="9728876"/>
            <a:ext cx="1127784" cy="848556"/>
            <a:chOff x="-3810808" y="3480439"/>
            <a:chExt cx="1127784" cy="848556"/>
          </a:xfrm>
        </p:grpSpPr>
        <p:sp>
          <p:nvSpPr>
            <p:cNvPr id="17" name="Tittel 1">
              <a:extLst>
                <a:ext uri="{FF2B5EF4-FFF2-40B4-BE49-F238E27FC236}">
                  <a16:creationId xmlns:a16="http://schemas.microsoft.com/office/drawing/2014/main" id="{9E062B08-3517-E040-8EB0-F1B27C462C1E}"/>
                </a:ext>
              </a:extLst>
            </p:cNvPr>
            <p:cNvSpPr txBox="1"/>
            <p:nvPr>
              <p:custDataLst>
                <p:tags r:id="rId17"/>
              </p:custDataLst>
            </p:nvPr>
          </p:nvSpPr>
          <p:spPr>
            <a:xfrm>
              <a:off x="-3810808" y="3480439"/>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950</a:t>
              </a:r>
            </a:p>
          </p:txBody>
        </p:sp>
        <p:sp>
          <p:nvSpPr>
            <p:cNvPr id="18" name="Tittel 1">
              <a:extLst>
                <a:ext uri="{FF2B5EF4-FFF2-40B4-BE49-F238E27FC236}">
                  <a16:creationId xmlns:a16="http://schemas.microsoft.com/office/drawing/2014/main" id="{07187F99-5012-F643-B457-9F88A97869B8}"/>
                </a:ext>
              </a:extLst>
            </p:cNvPr>
            <p:cNvSpPr txBox="1"/>
            <p:nvPr>
              <p:custDataLst>
                <p:tags r:id="rId18"/>
              </p:custDataLst>
            </p:nvPr>
          </p:nvSpPr>
          <p:spPr>
            <a:xfrm>
              <a:off x="-3779272" y="4008907"/>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NOK mill.</a:t>
              </a:r>
              <a:endParaRPr lang="nb-NO" sz="1600">
                <a:solidFill>
                  <a:schemeClr val="bg1"/>
                </a:solidFill>
                <a:latin typeface="CircularXX" panose="020B0504010101010104" pitchFamily="34" charset="77"/>
                <a:cs typeface="CircularXX" panose="020B0504010101010104" pitchFamily="34" charset="77"/>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custDataLst>
              <p:tags r:id="rId4"/>
            </p:custDataLst>
          </p:nvPr>
        </p:nvPicPr>
        <p:blipFill>
          <a:blip r:embed="rId22"/>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custDataLst>
              <p:tags r:id="rId5"/>
            </p:custDataLst>
          </p:nvPr>
        </p:nvGrpSpPr>
        <p:grpSpPr>
          <a:xfrm>
            <a:off x="4177292" y="13386478"/>
            <a:ext cx="1175322" cy="848558"/>
            <a:chOff x="6217911" y="7127881"/>
            <a:chExt cx="1175322" cy="848558"/>
          </a:xfrm>
        </p:grpSpPr>
        <p:sp>
          <p:nvSpPr>
            <p:cNvPr id="21" name="Tittel 1">
              <a:extLst>
                <a:ext uri="{FF2B5EF4-FFF2-40B4-BE49-F238E27FC236}">
                  <a16:creationId xmlns:a16="http://schemas.microsoft.com/office/drawing/2014/main" id="{E1A98540-3A7C-0145-9E1A-A932B450B1D7}"/>
                </a:ext>
              </a:extLst>
            </p:cNvPr>
            <p:cNvSpPr txBox="1"/>
            <p:nvPr>
              <p:custDataLst>
                <p:tags r:id="rId15"/>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750</a:t>
              </a:r>
            </a:p>
          </p:txBody>
        </p:sp>
        <p:sp>
          <p:nvSpPr>
            <p:cNvPr id="22" name="Tittel 1">
              <a:extLst>
                <a:ext uri="{FF2B5EF4-FFF2-40B4-BE49-F238E27FC236}">
                  <a16:creationId xmlns:a16="http://schemas.microsoft.com/office/drawing/2014/main" id="{A55EE49D-91BE-E94F-920B-8A0838EB99C5}"/>
                </a:ext>
              </a:extLst>
            </p:cNvPr>
            <p:cNvSpPr txBox="1"/>
            <p:nvPr>
              <p:custDataLst>
                <p:tags r:id="rId16"/>
              </p:custDataLst>
            </p:nvPr>
          </p:nvSpPr>
          <p:spPr>
            <a:xfrm>
              <a:off x="6217911" y="7656351"/>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employees</a:t>
              </a:r>
            </a:p>
          </p:txBody>
        </p:sp>
      </p:grpSp>
      <p:grpSp>
        <p:nvGrpSpPr>
          <p:cNvPr id="27" name="Gruppe 26">
            <a:extLst>
              <a:ext uri="{FF2B5EF4-FFF2-40B4-BE49-F238E27FC236}">
                <a16:creationId xmlns:a16="http://schemas.microsoft.com/office/drawing/2014/main" id="{C3DC07C1-9E0E-0B43-886F-9D1A8DF376C7}"/>
              </a:ext>
            </a:extLst>
          </p:cNvPr>
          <p:cNvGrpSpPr/>
          <p:nvPr>
            <p:custDataLst>
              <p:tags r:id="rId6"/>
            </p:custDataLst>
          </p:nvPr>
        </p:nvGrpSpPr>
        <p:grpSpPr>
          <a:xfrm>
            <a:off x="9213437" y="20396881"/>
            <a:ext cx="1725152" cy="848553"/>
            <a:chOff x="15901859" y="4455804"/>
            <a:chExt cx="1725152" cy="848553"/>
          </a:xfrm>
        </p:grpSpPr>
        <p:sp>
          <p:nvSpPr>
            <p:cNvPr id="28" name="Tittel 1">
              <a:extLst>
                <a:ext uri="{FF2B5EF4-FFF2-40B4-BE49-F238E27FC236}">
                  <a16:creationId xmlns:a16="http://schemas.microsoft.com/office/drawing/2014/main" id="{57B49B63-791F-2D43-A0BF-0C7A2680C814}"/>
                </a:ext>
              </a:extLst>
            </p:cNvPr>
            <p:cNvSpPr txBox="1"/>
            <p:nvPr>
              <p:custDataLst>
                <p:tags r:id="rId13"/>
              </p:custDataLst>
            </p:nvPr>
          </p:nvSpPr>
          <p:spPr>
            <a:xfrm>
              <a:off x="16144556" y="4455804"/>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a:t>
              </a:r>
            </a:p>
          </p:txBody>
        </p:sp>
        <p:sp>
          <p:nvSpPr>
            <p:cNvPr id="30" name="Tittel 1">
              <a:extLst>
                <a:ext uri="{FF2B5EF4-FFF2-40B4-BE49-F238E27FC236}">
                  <a16:creationId xmlns:a16="http://schemas.microsoft.com/office/drawing/2014/main" id="{84A3B91A-C645-034F-87CC-013D424FB68B}"/>
                </a:ext>
              </a:extLst>
            </p:cNvPr>
            <p:cNvSpPr txBox="1"/>
            <p:nvPr>
              <p:custDataLst>
                <p:tags r:id="rId14"/>
              </p:custDataLst>
            </p:nvPr>
          </p:nvSpPr>
          <p:spPr>
            <a:xfrm>
              <a:off x="15901859" y="4984269"/>
              <a:ext cx="172515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600" err="1">
                  <a:solidFill>
                    <a:schemeClr val="bg1"/>
                  </a:solidFill>
                  <a:latin typeface="CircularXX" panose="020B0504010101010104" pitchFamily="34" charset="77"/>
                  <a:cs typeface="CircularXX" panose="020B0504010101010104" pitchFamily="34" charset="77"/>
                </a:rPr>
                <a:t>doctoral</a:t>
              </a:r>
              <a:r>
                <a:rPr lang="nb-NO" sz="1600">
                  <a:solidFill>
                    <a:schemeClr val="bg1"/>
                  </a:solidFill>
                  <a:latin typeface="CircularXX" panose="020B0504010101010104" pitchFamily="34" charset="77"/>
                  <a:cs typeface="CircularXX" panose="020B0504010101010104" pitchFamily="34" charset="77"/>
                </a:rPr>
                <a:t> </a:t>
              </a:r>
              <a:r>
                <a:rPr lang="nb-NO" sz="1600" err="1">
                  <a:solidFill>
                    <a:schemeClr val="bg1"/>
                  </a:solidFill>
                  <a:latin typeface="CircularXX" panose="020B0504010101010104" pitchFamily="34" charset="77"/>
                  <a:cs typeface="CircularXX" panose="020B0504010101010104" pitchFamily="34" charset="77"/>
                </a:rPr>
                <a:t>degrees</a:t>
              </a:r>
              <a:endParaRPr lang="2057" sz="1600">
                <a:solidFill>
                  <a:schemeClr val="bg1"/>
                </a:solidFill>
                <a:latin typeface="CircularXX" panose="020B0504010101010104" pitchFamily="34" charset="77"/>
                <a:cs typeface="CircularXX" panose="020B0504010101010104" pitchFamily="34" charset="77"/>
              </a:endParaRP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custDataLst>
              <p:tags r:id="rId7"/>
            </p:custDataLst>
          </p:nvPr>
        </p:nvPicPr>
        <p:blipFill>
          <a:blip r:embed="rId23"/>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custDataLst>
              <p:tags r:id="rId8"/>
            </p:custDataLst>
          </p:nvPr>
        </p:nvPicPr>
        <p:blipFill>
          <a:blip r:embed="rId24"/>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custDataLst>
              <p:tags r:id="rId9"/>
            </p:custDataLst>
          </p:nvPr>
        </p:nvGrpSpPr>
        <p:grpSpPr>
          <a:xfrm>
            <a:off x="6745091" y="16990026"/>
            <a:ext cx="1269898" cy="848558"/>
            <a:chOff x="5331043" y="5492121"/>
            <a:chExt cx="1269898" cy="848558"/>
          </a:xfrm>
        </p:grpSpPr>
        <p:sp>
          <p:nvSpPr>
            <p:cNvPr id="35" name="Tittel 1">
              <a:extLst>
                <a:ext uri="{FF2B5EF4-FFF2-40B4-BE49-F238E27FC236}">
                  <a16:creationId xmlns:a16="http://schemas.microsoft.com/office/drawing/2014/main" id="{39708ED3-5E6D-AE4D-BADC-28307263694E}"/>
                </a:ext>
              </a:extLst>
            </p:cNvPr>
            <p:cNvSpPr txBox="1"/>
            <p:nvPr>
              <p:custDataLst>
                <p:tags r:id="rId11"/>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50</a:t>
              </a:r>
            </a:p>
          </p:txBody>
        </p:sp>
        <p:sp>
          <p:nvSpPr>
            <p:cNvPr id="36" name="Tittel 1">
              <a:extLst>
                <a:ext uri="{FF2B5EF4-FFF2-40B4-BE49-F238E27FC236}">
                  <a16:creationId xmlns:a16="http://schemas.microsoft.com/office/drawing/2014/main" id="{E3D1366F-87F9-6A40-96CD-4DC952AD319D}"/>
                </a:ext>
              </a:extLst>
            </p:cNvPr>
            <p:cNvSpPr txBox="1"/>
            <p:nvPr>
              <p:custDataLst>
                <p:tags r:id="rId12"/>
              </p:custDataLst>
            </p:nvPr>
          </p:nvSpPr>
          <p:spPr>
            <a:xfrm>
              <a:off x="5331043" y="6020591"/>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nationalities</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custDataLst>
              <p:tags r:id="rId10"/>
            </p:custDataLst>
          </p:nvPr>
        </p:nvPicPr>
        <p:blipFill>
          <a:blip r:embed="rId25"/>
          <a:stretch>
            <a:fillRect/>
          </a:stretch>
        </p:blipFill>
        <p:spPr>
          <a:xfrm>
            <a:off x="6586293" y="15042242"/>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custDataLst>
              <p:tags r:id="rId1"/>
            </p:custDataLst>
          </p:nvPr>
        </p:nvGrpSpPr>
        <p:grpSpPr>
          <a:xfrm>
            <a:off x="1591259" y="3927169"/>
            <a:ext cx="1127784" cy="848555"/>
            <a:chOff x="-3810808" y="3480442"/>
            <a:chExt cx="1127784" cy="848555"/>
          </a:xfrm>
        </p:grpSpPr>
        <p:sp>
          <p:nvSpPr>
            <p:cNvPr id="26" name="Tittel 1">
              <a:extLst>
                <a:ext uri="{FF2B5EF4-FFF2-40B4-BE49-F238E27FC236}">
                  <a16:creationId xmlns:a16="http://schemas.microsoft.com/office/drawing/2014/main" id="{92B6974B-54F4-F542-9FA1-718CA6B59495}"/>
                </a:ext>
              </a:extLst>
            </p:cNvPr>
            <p:cNvSpPr txBox="1"/>
            <p:nvPr>
              <p:custDataLst>
                <p:tags r:id="rId20"/>
              </p:custDataLst>
            </p:nvPr>
          </p:nvSpPr>
          <p:spPr>
            <a:xfrm>
              <a:off x="-3810808" y="3480442"/>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950</a:t>
              </a:r>
            </a:p>
          </p:txBody>
        </p:sp>
        <p:sp>
          <p:nvSpPr>
            <p:cNvPr id="29" name="Tittel 1">
              <a:extLst>
                <a:ext uri="{FF2B5EF4-FFF2-40B4-BE49-F238E27FC236}">
                  <a16:creationId xmlns:a16="http://schemas.microsoft.com/office/drawing/2014/main" id="{D3314D77-7A85-3940-BA8B-5EE07F99986C}"/>
                </a:ext>
              </a:extLst>
            </p:cNvPr>
            <p:cNvSpPr txBox="1"/>
            <p:nvPr>
              <p:custDataLst>
                <p:tags r:id="rId21"/>
              </p:custDataLst>
            </p:nvPr>
          </p:nvSpPr>
          <p:spPr>
            <a:xfrm>
              <a:off x="-3779272" y="4008909"/>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NOK mill.</a:t>
              </a:r>
              <a:endParaRPr lang="nb-NO" sz="1600">
                <a:solidFill>
                  <a:schemeClr val="bg1"/>
                </a:solidFill>
                <a:latin typeface="CircularXX" panose="020B0504010101010104" pitchFamily="34" charset="77"/>
                <a:cs typeface="CircularXX" panose="020B0504010101010104" pitchFamily="34" charset="77"/>
              </a:endParaRPr>
            </a:p>
          </p:txBody>
        </p:sp>
      </p:grpSp>
      <p:pic>
        <p:nvPicPr>
          <p:cNvPr id="5" name="Bilde 4">
            <a:extLst>
              <a:ext uri="{FF2B5EF4-FFF2-40B4-BE49-F238E27FC236}">
                <a16:creationId xmlns:a16="http://schemas.microsoft.com/office/drawing/2014/main" id="{2AF44B86-FA60-4A44-9017-8A43A8EB9562}"/>
              </a:ext>
            </a:extLst>
          </p:cNvPr>
          <p:cNvPicPr>
            <a:picLocks noChangeAspect="1"/>
          </p:cNvPicPr>
          <p:nvPr>
            <p:custDataLst>
              <p:tags r:id="rId2"/>
            </p:custDataLst>
          </p:nvPr>
        </p:nvPicPr>
        <p:blipFill>
          <a:blip r:embed="rId23"/>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custDataLst>
              <p:tags r:id="rId3"/>
            </p:custDataLst>
          </p:nvPr>
        </p:nvGrpSpPr>
        <p:grpSpPr>
          <a:xfrm>
            <a:off x="4177292" y="3927168"/>
            <a:ext cx="1175322" cy="848557"/>
            <a:chOff x="6217911" y="7127881"/>
            <a:chExt cx="1175322" cy="848557"/>
          </a:xfrm>
        </p:grpSpPr>
        <p:sp>
          <p:nvSpPr>
            <p:cNvPr id="30" name="Tittel 1">
              <a:extLst>
                <a:ext uri="{FF2B5EF4-FFF2-40B4-BE49-F238E27FC236}">
                  <a16:creationId xmlns:a16="http://schemas.microsoft.com/office/drawing/2014/main" id="{EA2D991E-EB32-0944-ADE2-D43E0E33030D}"/>
                </a:ext>
              </a:extLst>
            </p:cNvPr>
            <p:cNvSpPr txBox="1"/>
            <p:nvPr>
              <p:custDataLst>
                <p:tags r:id="rId18"/>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750</a:t>
              </a:r>
            </a:p>
          </p:txBody>
        </p:sp>
        <p:sp>
          <p:nvSpPr>
            <p:cNvPr id="31" name="Tittel 1">
              <a:extLst>
                <a:ext uri="{FF2B5EF4-FFF2-40B4-BE49-F238E27FC236}">
                  <a16:creationId xmlns:a16="http://schemas.microsoft.com/office/drawing/2014/main" id="{3B172F6C-DBBD-C942-B580-2D5F83AABCAD}"/>
                </a:ext>
              </a:extLst>
            </p:cNvPr>
            <p:cNvSpPr txBox="1"/>
            <p:nvPr>
              <p:custDataLst>
                <p:tags r:id="rId19"/>
              </p:custDataLst>
            </p:nvPr>
          </p:nvSpPr>
          <p:spPr>
            <a:xfrm>
              <a:off x="6217911" y="7656350"/>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employees</a:t>
              </a:r>
            </a:p>
          </p:txBody>
        </p:sp>
      </p:grpSp>
      <p:grpSp>
        <p:nvGrpSpPr>
          <p:cNvPr id="50" name="Gruppe 49">
            <a:extLst>
              <a:ext uri="{FF2B5EF4-FFF2-40B4-BE49-F238E27FC236}">
                <a16:creationId xmlns:a16="http://schemas.microsoft.com/office/drawing/2014/main" id="{C095373F-CBF6-3447-9386-B48AC81E878F}"/>
              </a:ext>
            </a:extLst>
          </p:cNvPr>
          <p:cNvGrpSpPr/>
          <p:nvPr>
            <p:custDataLst>
              <p:tags r:id="rId4"/>
            </p:custDataLst>
          </p:nvPr>
        </p:nvGrpSpPr>
        <p:grpSpPr>
          <a:xfrm>
            <a:off x="6745091" y="3927168"/>
            <a:ext cx="1269898" cy="848555"/>
            <a:chOff x="5331043" y="5492121"/>
            <a:chExt cx="1269898" cy="848555"/>
          </a:xfrm>
        </p:grpSpPr>
        <p:sp>
          <p:nvSpPr>
            <p:cNvPr id="51" name="Tittel 1">
              <a:extLst>
                <a:ext uri="{FF2B5EF4-FFF2-40B4-BE49-F238E27FC236}">
                  <a16:creationId xmlns:a16="http://schemas.microsoft.com/office/drawing/2014/main" id="{221EBC13-D3DE-664D-A0B5-329CCC367CA8}"/>
                </a:ext>
              </a:extLst>
            </p:cNvPr>
            <p:cNvSpPr txBox="1"/>
            <p:nvPr>
              <p:custDataLst>
                <p:tags r:id="rId16"/>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50</a:t>
              </a:r>
            </a:p>
          </p:txBody>
        </p:sp>
        <p:sp>
          <p:nvSpPr>
            <p:cNvPr id="52" name="Tittel 1">
              <a:extLst>
                <a:ext uri="{FF2B5EF4-FFF2-40B4-BE49-F238E27FC236}">
                  <a16:creationId xmlns:a16="http://schemas.microsoft.com/office/drawing/2014/main" id="{2973F4B5-E116-9D45-9A8A-A0A51921DFEB}"/>
                </a:ext>
              </a:extLst>
            </p:cNvPr>
            <p:cNvSpPr txBox="1"/>
            <p:nvPr>
              <p:custDataLst>
                <p:tags r:id="rId17"/>
              </p:custDataLst>
            </p:nvPr>
          </p:nvSpPr>
          <p:spPr>
            <a:xfrm>
              <a:off x="5331043" y="6020588"/>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nationalities</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custDataLst>
              <p:tags r:id="rId5"/>
            </p:custDataLst>
          </p:nvPr>
        </p:nvPicPr>
        <p:blipFill>
          <a:blip r:embed="rId24"/>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custDataLst>
              <p:tags r:id="rId6"/>
            </p:custDataLst>
          </p:nvPr>
        </p:nvPicPr>
        <p:blipFill>
          <a:blip r:embed="rId25"/>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custDataLst>
              <p:tags r:id="rId7"/>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43" name="Undertittel 2">
            <a:extLst>
              <a:ext uri="{FF2B5EF4-FFF2-40B4-BE49-F238E27FC236}">
                <a16:creationId xmlns:a16="http://schemas.microsoft.com/office/drawing/2014/main" id="{5298D947-CE3A-A142-9FA6-A80F8B6E7B08}"/>
              </a:ext>
            </a:extLst>
          </p:cNvPr>
          <p:cNvSpPr txBox="1"/>
          <p:nvPr>
            <p:custDataLst>
              <p:tags r:id="rId8"/>
            </p:custDataLst>
          </p:nvPr>
        </p:nvSpPr>
        <p:spPr>
          <a:xfrm>
            <a:off x="-5286566"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CircularXX" panose="020B0504010101010104" pitchFamily="34" charset="77"/>
                <a:cs typeface="CircularXX" panose="020B0504010101010104" pitchFamily="34" charset="77"/>
              </a:rPr>
              <a:t>Locally</a:t>
            </a:r>
            <a:r>
              <a:rPr lang="2057" sz="4400">
                <a:solidFill>
                  <a:schemeClr val="bg1"/>
                </a:solidFill>
                <a:latin typeface="CircularXX" panose="020B0504010101010104" pitchFamily="34" charset="77"/>
                <a:cs typeface="CircularXX" panose="020B0504010101010104" pitchFamily="34" charset="77"/>
              </a:rPr>
              <a:t> grounded, with a global perspective</a:t>
            </a:r>
          </a:p>
        </p:txBody>
      </p:sp>
      <p:grpSp>
        <p:nvGrpSpPr>
          <p:cNvPr id="33" name="Gruppe 32">
            <a:extLst>
              <a:ext uri="{FF2B5EF4-FFF2-40B4-BE49-F238E27FC236}">
                <a16:creationId xmlns:a16="http://schemas.microsoft.com/office/drawing/2014/main" id="{6AEF55FE-C48C-044F-B702-91196A66149F}"/>
              </a:ext>
            </a:extLst>
          </p:cNvPr>
          <p:cNvGrpSpPr/>
          <p:nvPr>
            <p:custDataLst>
              <p:tags r:id="rId9"/>
            </p:custDataLst>
          </p:nvPr>
        </p:nvGrpSpPr>
        <p:grpSpPr>
          <a:xfrm>
            <a:off x="9284421" y="3927170"/>
            <a:ext cx="1583190" cy="845476"/>
            <a:chOff x="15972843" y="4455803"/>
            <a:chExt cx="1583190" cy="845476"/>
          </a:xfrm>
        </p:grpSpPr>
        <p:sp>
          <p:nvSpPr>
            <p:cNvPr id="34" name="Tittel 1">
              <a:extLst>
                <a:ext uri="{FF2B5EF4-FFF2-40B4-BE49-F238E27FC236}">
                  <a16:creationId xmlns:a16="http://schemas.microsoft.com/office/drawing/2014/main" id="{02B64DF0-0C0F-464D-B914-3DB8728F3CAC}"/>
                </a:ext>
              </a:extLst>
            </p:cNvPr>
            <p:cNvSpPr txBox="1"/>
            <p:nvPr>
              <p:custDataLst>
                <p:tags r:id="rId14"/>
              </p:custDataLst>
            </p:nvPr>
          </p:nvSpPr>
          <p:spPr>
            <a:xfrm>
              <a:off x="16144556" y="4455803"/>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a:t>
              </a:r>
            </a:p>
          </p:txBody>
        </p:sp>
        <p:sp>
          <p:nvSpPr>
            <p:cNvPr id="35" name="Tittel 1">
              <a:extLst>
                <a:ext uri="{FF2B5EF4-FFF2-40B4-BE49-F238E27FC236}">
                  <a16:creationId xmlns:a16="http://schemas.microsoft.com/office/drawing/2014/main" id="{A55AC301-7A8C-AD44-8233-72147C36A01D}"/>
                </a:ext>
              </a:extLst>
            </p:cNvPr>
            <p:cNvSpPr txBox="1"/>
            <p:nvPr>
              <p:custDataLst>
                <p:tags r:id="rId15"/>
              </p:custDataLst>
            </p:nvPr>
          </p:nvSpPr>
          <p:spPr>
            <a:xfrm>
              <a:off x="15972843" y="4987347"/>
              <a:ext cx="1583190"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en-GB" sz="1600">
                  <a:solidFill>
                    <a:schemeClr val="bg1"/>
                  </a:solidFill>
                  <a:latin typeface="CircularXX" panose="020B0504010101010104" pitchFamily="34" charset="77"/>
                  <a:cs typeface="CircularXX" panose="020B0504010101010104" pitchFamily="34" charset="77"/>
                </a:rPr>
                <a:t>doctoral degrees</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custDataLst>
              <p:tags r:id="rId10"/>
            </p:custDataLst>
          </p:nvPr>
        </p:nvPicPr>
        <p:blipFill>
          <a:blip r:embed="rId26"/>
          <a:stretch>
            <a:fillRect/>
          </a:stretch>
        </p:blipFill>
        <p:spPr>
          <a:xfrm>
            <a:off x="9201384" y="1979384"/>
            <a:ext cx="1587500" cy="1587500"/>
          </a:xfrm>
          <a:prstGeom prst="rect">
            <a:avLst/>
          </a:prstGeom>
        </p:spPr>
      </p:pic>
      <p:pic>
        <p:nvPicPr>
          <p:cNvPr id="24" name="Grafikk 23">
            <a:extLst>
              <a:ext uri="{FF2B5EF4-FFF2-40B4-BE49-F238E27FC236}">
                <a16:creationId xmlns:a16="http://schemas.microsoft.com/office/drawing/2014/main" id="{6558F50C-579B-F54F-A3D4-A5FD41AC152A}"/>
              </a:ext>
            </a:extLst>
          </p:cNvPr>
          <p:cNvPicPr>
            <a:picLocks noChangeAspect="1"/>
          </p:cNvPicPr>
          <p:nvPr>
            <p:custDataLst>
              <p:tags r:id="rId11"/>
            </p:custDataLst>
          </p:nvPr>
        </p:nvPicPr>
        <p:blipFill>
          <a:blip r:embed="rId27">
            <a:extLst>
              <a:ext uri="{96DAC541-7B7A-43D3-8B79-37D633B846F1}">
                <asvg:svgBlip xmlns:asvg="http://schemas.microsoft.com/office/drawing/2016/SVG/main" r:embed="rId28"/>
              </a:ext>
            </a:extLst>
          </a:blip>
          <a:stretch>
            <a:fillRect/>
          </a:stretch>
        </p:blipFill>
        <p:spPr>
          <a:xfrm>
            <a:off x="-13986149" y="1979384"/>
            <a:ext cx="2732324" cy="2705271"/>
          </a:xfrm>
          <a:prstGeom prst="rect">
            <a:avLst/>
          </a:prstGeom>
        </p:spPr>
      </p:pic>
      <p:sp>
        <p:nvSpPr>
          <p:cNvPr id="22" name="Tittel 1">
            <a:extLst>
              <a:ext uri="{FF2B5EF4-FFF2-40B4-BE49-F238E27FC236}">
                <a16:creationId xmlns:a16="http://schemas.microsoft.com/office/drawing/2014/main" id="{55206298-B0AE-4841-9F00-F2F792FA8A5B}"/>
              </a:ext>
            </a:extLst>
          </p:cNvPr>
          <p:cNvSpPr txBox="1"/>
          <p:nvPr>
            <p:custDataLst>
              <p:tags r:id="rId12"/>
            </p:custDataLst>
          </p:nvPr>
        </p:nvSpPr>
        <p:spPr>
          <a:xfrm>
            <a:off x="2782556" y="-4360224"/>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sp>
        <p:nvSpPr>
          <p:cNvPr id="27" name="TekstSylinder 26">
            <a:extLst>
              <a:ext uri="{FF2B5EF4-FFF2-40B4-BE49-F238E27FC236}">
                <a16:creationId xmlns:a16="http://schemas.microsoft.com/office/drawing/2014/main" id="{9B0900F1-FC99-7949-BE71-675B5DF3D2A0}"/>
              </a:ext>
            </a:extLst>
          </p:cNvPr>
          <p:cNvSpPr txBox="1"/>
          <p:nvPr>
            <p:custDataLst>
              <p:tags r:id="rId13"/>
            </p:custDataLst>
          </p:nvPr>
        </p:nvSpPr>
        <p:spPr>
          <a:xfrm>
            <a:off x="1490581" y="10202353"/>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CircularXX" panose="020B0504010101010104" pitchFamily="34" charset="77"/>
                <a:ea typeface="+mn-lt"/>
                <a:cs typeface="CircularXX" panose="020B0504010101010104" pitchFamily="34" charset="77"/>
              </a:rPr>
              <a:t>NORCE i</a:t>
            </a:r>
            <a:r>
              <a:rPr lang="nb-NO" sz="2000">
                <a:solidFill>
                  <a:schemeClr val="bg1"/>
                </a:solidFill>
                <a:latin typeface="CircularXX" panose="020B0504010101010104" pitchFamily="34" charset="77"/>
                <a:ea typeface="+mn-lt"/>
                <a:cs typeface="CircularXX" panose="020B0504010101010104" pitchFamily="34" charset="77"/>
              </a:rPr>
              <a:t>s </a:t>
            </a:r>
            <a:r>
              <a:rPr lang="nb-NO" sz="2000" err="1">
                <a:solidFill>
                  <a:schemeClr val="bg1"/>
                </a:solidFill>
                <a:latin typeface="CircularXX" panose="020B0504010101010104" pitchFamily="34" charset="77"/>
                <a:ea typeface="+mn-lt"/>
                <a:cs typeface="CircularXX" panose="020B0504010101010104" pitchFamily="34" charset="77"/>
              </a:rPr>
              <a:t>Norway’s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leading</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research</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institute</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with</a:t>
            </a:r>
            <a:r>
              <a:rPr lang="nb-NO"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presence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along the entire Norwegian coast. </a:t>
            </a:r>
            <a:r>
              <a:rPr lang="nb-NO" sz="2000" err="1">
                <a:solidFill>
                  <a:schemeClr val="bg1"/>
                </a:solidFill>
                <a:latin typeface="CircularXX" panose="020B0504010101010104" pitchFamily="34" charset="77"/>
                <a:ea typeface="+mn-lt"/>
                <a:cs typeface="CircularXX" panose="020B0504010101010104" pitchFamily="34" charset="77"/>
              </a:rPr>
              <a:t>Maintaining</a:t>
            </a:r>
            <a:r>
              <a:rPr lang="2057"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strong</a:t>
            </a:r>
            <a:r>
              <a:rPr lang="2057" sz="2000">
                <a:solidFill>
                  <a:schemeClr val="bg1"/>
                </a:solidFill>
                <a:latin typeface="CircularXX" panose="020B0504010101010104" pitchFamily="34" charset="77"/>
                <a:ea typeface="+mn-lt"/>
                <a:cs typeface="CircularXX" panose="020B0504010101010104" pitchFamily="34" charset="77"/>
              </a:rPr>
              <a:t> local presence </a:t>
            </a:r>
            <a:r>
              <a:rPr lang="nb-NO" sz="2000" err="1">
                <a:solidFill>
                  <a:schemeClr val="bg1"/>
                </a:solidFill>
                <a:latin typeface="CircularXX" panose="020B0504010101010104" pitchFamily="34" charset="77"/>
                <a:ea typeface="+mn-lt"/>
                <a:cs typeface="CircularXX" panose="020B0504010101010104" pitchFamily="34" charset="77"/>
              </a:rPr>
              <a:t>facilitates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close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collaboration with unique </a:t>
            </a:r>
            <a:r>
              <a:rPr lang="nb-NO" sz="2000" err="1">
                <a:solidFill>
                  <a:schemeClr val="bg1"/>
                </a:solidFill>
                <a:latin typeface="CircularXX" panose="020B0504010101010104" pitchFamily="34" charset="77"/>
                <a:ea typeface="+mn-lt"/>
                <a:cs typeface="CircularXX" panose="020B0504010101010104" pitchFamily="34" charset="77"/>
              </a:rPr>
              <a:t>specialist</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communities</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centres of expertise, the business community and </a:t>
            </a:r>
            <a:r>
              <a:rPr lang="nb-NO" sz="2000" err="1">
                <a:solidFill>
                  <a:schemeClr val="bg1"/>
                </a:solidFill>
                <a:latin typeface="CircularXX" panose="020B0504010101010104" pitchFamily="34" charset="77"/>
                <a:ea typeface="+mn-lt"/>
                <a:cs typeface="CircularXX" panose="020B0504010101010104" pitchFamily="34" charset="77"/>
              </a:rPr>
              <a:t>government</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authorities. </a:t>
            </a:r>
          </a:p>
        </p:txBody>
      </p:sp>
    </p:spTree>
    <p:extLst>
      <p:ext uri="{BB962C8B-B14F-4D97-AF65-F5344CB8AC3E}">
        <p14:creationId xmlns:p14="http://schemas.microsoft.com/office/powerpoint/2010/main" val="620853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custDataLst>
              <p:tags r:id="rId1"/>
            </p:custDataLst>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40" name="Undertittel 2">
            <a:extLst>
              <a:ext uri="{FF2B5EF4-FFF2-40B4-BE49-F238E27FC236}">
                <a16:creationId xmlns:a16="http://schemas.microsoft.com/office/drawing/2014/main" id="{9C2515C1-E93F-A844-9A98-6240BDAD483E}"/>
              </a:ext>
            </a:extLst>
          </p:cNvPr>
          <p:cNvSpPr txBox="1"/>
          <p:nvPr>
            <p:custDataLst>
              <p:tags r:id="rId2"/>
            </p:custDataLst>
          </p:nvPr>
        </p:nvSpPr>
        <p:spPr>
          <a:xfrm>
            <a:off x="1490581"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CircularXX" panose="020B0504010101010104" pitchFamily="34" charset="77"/>
                <a:cs typeface="CircularXX" panose="020B0504010101010104" pitchFamily="34" charset="77"/>
              </a:rPr>
              <a:t>Locally</a:t>
            </a:r>
            <a:r>
              <a:rPr lang="2057" sz="4400">
                <a:solidFill>
                  <a:schemeClr val="bg1"/>
                </a:solidFill>
                <a:latin typeface="CircularXX" panose="020B0504010101010104" pitchFamily="34" charset="77"/>
                <a:cs typeface="CircularXX" panose="020B0504010101010104" pitchFamily="34" charset="77"/>
              </a:rPr>
              <a:t> grounded, with a global perspective</a:t>
            </a:r>
          </a:p>
        </p:txBody>
      </p:sp>
      <p:sp>
        <p:nvSpPr>
          <p:cNvPr id="6" name="TekstSylinder 5">
            <a:extLst>
              <a:ext uri="{FF2B5EF4-FFF2-40B4-BE49-F238E27FC236}">
                <a16:creationId xmlns:a16="http://schemas.microsoft.com/office/drawing/2014/main" id="{ACF59C13-D333-6144-91DF-6950659A28B7}"/>
              </a:ext>
            </a:extLst>
          </p:cNvPr>
          <p:cNvSpPr txBox="1"/>
          <p:nvPr>
            <p:custDataLst>
              <p:tags r:id="rId3"/>
            </p:custDataLst>
          </p:nvPr>
        </p:nvSpPr>
        <p:spPr>
          <a:xfrm>
            <a:off x="1490581" y="4903810"/>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CircularXX" panose="020B0504010101010104" pitchFamily="34" charset="77"/>
                <a:ea typeface="+mn-lt"/>
                <a:cs typeface="CircularXX" panose="020B0504010101010104" pitchFamily="34" charset="77"/>
              </a:rPr>
              <a:t>NORCE i</a:t>
            </a:r>
            <a:r>
              <a:rPr lang="nb-NO" sz="2000">
                <a:solidFill>
                  <a:schemeClr val="bg1"/>
                </a:solidFill>
                <a:latin typeface="CircularXX" panose="020B0504010101010104" pitchFamily="34" charset="77"/>
                <a:ea typeface="+mn-lt"/>
                <a:cs typeface="CircularXX" panose="020B0504010101010104" pitchFamily="34" charset="77"/>
              </a:rPr>
              <a:t>s </a:t>
            </a:r>
            <a:r>
              <a:rPr lang="nb-NO" sz="2000" err="1">
                <a:solidFill>
                  <a:schemeClr val="bg1"/>
                </a:solidFill>
                <a:latin typeface="CircularXX" panose="020B0504010101010104" pitchFamily="34" charset="77"/>
                <a:ea typeface="+mn-lt"/>
                <a:cs typeface="CircularXX" panose="020B0504010101010104" pitchFamily="34" charset="77"/>
              </a:rPr>
              <a:t>Norway’s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leading</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research</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institute</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with</a:t>
            </a:r>
            <a:r>
              <a:rPr lang="nb-NO"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presence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along the entire Norwegian coast. </a:t>
            </a:r>
            <a:r>
              <a:rPr lang="nb-NO" sz="2000" err="1">
                <a:solidFill>
                  <a:schemeClr val="bg1"/>
                </a:solidFill>
                <a:latin typeface="CircularXX" panose="020B0504010101010104" pitchFamily="34" charset="77"/>
                <a:ea typeface="+mn-lt"/>
                <a:cs typeface="CircularXX" panose="020B0504010101010104" pitchFamily="34" charset="77"/>
              </a:rPr>
              <a:t>Maintaining</a:t>
            </a:r>
            <a:r>
              <a:rPr lang="2057"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strong</a:t>
            </a:r>
            <a:r>
              <a:rPr lang="2057" sz="2000">
                <a:solidFill>
                  <a:schemeClr val="bg1"/>
                </a:solidFill>
                <a:latin typeface="CircularXX" panose="020B0504010101010104" pitchFamily="34" charset="77"/>
                <a:ea typeface="+mn-lt"/>
                <a:cs typeface="CircularXX" panose="020B0504010101010104" pitchFamily="34" charset="77"/>
              </a:rPr>
              <a:t> local presence </a:t>
            </a:r>
            <a:r>
              <a:rPr lang="nb-NO" sz="2000" err="1">
                <a:solidFill>
                  <a:schemeClr val="bg1"/>
                </a:solidFill>
                <a:latin typeface="CircularXX" panose="020B0504010101010104" pitchFamily="34" charset="77"/>
                <a:ea typeface="+mn-lt"/>
                <a:cs typeface="CircularXX" panose="020B0504010101010104" pitchFamily="34" charset="77"/>
              </a:rPr>
              <a:t>facilitates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close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collaboration with unique </a:t>
            </a:r>
            <a:r>
              <a:rPr lang="nb-NO" sz="2000" err="1">
                <a:solidFill>
                  <a:schemeClr val="bg1"/>
                </a:solidFill>
                <a:latin typeface="CircularXX" panose="020B0504010101010104" pitchFamily="34" charset="77"/>
                <a:ea typeface="+mn-lt"/>
                <a:cs typeface="CircularXX" panose="020B0504010101010104" pitchFamily="34" charset="77"/>
              </a:rPr>
              <a:t>specialist</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communities</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centres of expertise, the business community and </a:t>
            </a:r>
            <a:r>
              <a:rPr lang="nb-NO" sz="2000" err="1">
                <a:solidFill>
                  <a:schemeClr val="bg1"/>
                </a:solidFill>
                <a:latin typeface="CircularXX" panose="020B0504010101010104" pitchFamily="34" charset="77"/>
                <a:ea typeface="+mn-lt"/>
                <a:cs typeface="CircularXX" panose="020B0504010101010104" pitchFamily="34" charset="77"/>
              </a:rPr>
              <a:t>government</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authorities. </a:t>
            </a:r>
          </a:p>
        </p:txBody>
      </p:sp>
      <p:pic>
        <p:nvPicPr>
          <p:cNvPr id="9" name="Grafikk 8">
            <a:extLst>
              <a:ext uri="{FF2B5EF4-FFF2-40B4-BE49-F238E27FC236}">
                <a16:creationId xmlns:a16="http://schemas.microsoft.com/office/drawing/2014/main" id="{7A94FDDF-2970-394F-84A7-08031FB36BF7}"/>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935006" y="1568567"/>
            <a:ext cx="2393445" cy="2369747"/>
          </a:xfrm>
          <a:prstGeom prst="rect">
            <a:avLst/>
          </a:prstGeom>
        </p:spPr>
      </p:pic>
      <p:sp>
        <p:nvSpPr>
          <p:cNvPr id="10" name="Tittel 1">
            <a:extLst>
              <a:ext uri="{FF2B5EF4-FFF2-40B4-BE49-F238E27FC236}">
                <a16:creationId xmlns:a16="http://schemas.microsoft.com/office/drawing/2014/main" id="{5402EA3A-E62C-0344-B5FF-72387051F8D6}"/>
              </a:ext>
            </a:extLst>
          </p:cNvPr>
          <p:cNvSpPr txBox="1"/>
          <p:nvPr>
            <p:custDataLst>
              <p:tags r:id="rId5"/>
            </p:custDataLst>
          </p:nvPr>
        </p:nvSpPr>
        <p:spPr>
          <a:xfrm>
            <a:off x="2314544" y="854741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CircularXX" panose="020B0504010101010104" pitchFamily="34" charset="77"/>
                <a:ea typeface="+mn-ea"/>
                <a:cs typeface="CircularXX" panose="020B0504010101010104" pitchFamily="34" charset="77"/>
              </a:rPr>
              <a:t>Priority</a:t>
            </a:r>
            <a:r>
              <a:rPr lang="nb-NO" sz="6000" spc="-150">
                <a:solidFill>
                  <a:srgbClr val="0E1940"/>
                </a:solidFill>
                <a:latin typeface="CircularXX" panose="020B0504010101010104" pitchFamily="34" charset="77"/>
                <a:ea typeface="+mn-ea"/>
                <a:cs typeface="CircularXX" panose="020B0504010101010104" pitchFamily="34" charset="77"/>
              </a:rPr>
              <a:t> areas</a:t>
            </a:r>
            <a:endParaRPr lang="2057" sz="6000" spc="-150">
              <a:solidFill>
                <a:srgbClr val="0E1940"/>
              </a:solidFill>
              <a:latin typeface="CircularXX" panose="020B0504010101010104" pitchFamily="34" charset="77"/>
              <a:ea typeface="+mn-ea"/>
              <a:cs typeface="CircularXX" panose="020B0504010101010104" pitchFamily="34" charset="77"/>
            </a:endParaRPr>
          </a:p>
        </p:txBody>
      </p:sp>
      <p:sp>
        <p:nvSpPr>
          <p:cNvPr id="11" name="TekstSylinder 10">
            <a:extLst>
              <a:ext uri="{FF2B5EF4-FFF2-40B4-BE49-F238E27FC236}">
                <a16:creationId xmlns:a16="http://schemas.microsoft.com/office/drawing/2014/main" id="{BB8D8509-BDCA-0E47-A6D4-D4B7305A176B}"/>
              </a:ext>
            </a:extLst>
          </p:cNvPr>
          <p:cNvSpPr txBox="1"/>
          <p:nvPr>
            <p:custDataLst>
              <p:tags r:id="rId6"/>
            </p:custDataLst>
          </p:nvPr>
        </p:nvSpPr>
        <p:spPr>
          <a:xfrm>
            <a:off x="2304711" y="10213481"/>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424526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p:nvPr>
            <p:custDataLst>
              <p:tags r:id="rId1"/>
            </p:custDataLst>
          </p:nvPr>
        </p:nvSpPr>
        <p:spPr>
          <a:xfrm>
            <a:off x="2314544" y="1751704"/>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rgbClr val="0E1940"/>
                </a:solidFill>
                <a:latin typeface="CircularXX" panose="020B0504010101010104" pitchFamily="34" charset="77"/>
                <a:ea typeface="+mn-ea"/>
                <a:cs typeface="CircularXX" panose="020B0504010101010104" pitchFamily="34" charset="77"/>
              </a:rPr>
              <a:t>Priority areas</a:t>
            </a:r>
          </a:p>
        </p:txBody>
      </p:sp>
      <p:sp>
        <p:nvSpPr>
          <p:cNvPr id="2" name="TekstSylinder 1">
            <a:extLst>
              <a:ext uri="{FF2B5EF4-FFF2-40B4-BE49-F238E27FC236}">
                <a16:creationId xmlns:a16="http://schemas.microsoft.com/office/drawing/2014/main" id="{6FD8F19F-1041-4D45-A300-0813533C67C7}"/>
              </a:ext>
            </a:extLst>
          </p:cNvPr>
          <p:cNvSpPr txBox="1"/>
          <p:nvPr>
            <p:custDataLst>
              <p:tags r:id="rId2"/>
            </p:custDataLst>
          </p:nvPr>
        </p:nvSpPr>
        <p:spPr>
          <a:xfrm>
            <a:off x="2304711" y="2953153"/>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custDataLst>
              <p:tags r:id="rId3"/>
            </p:custDataLst>
          </p:nvPr>
        </p:nvPicPr>
        <p:blipFill>
          <a:blip r:embed="rId14">
            <a:extLst>
              <a:ext uri="{96DAC541-7B7A-43D3-8B79-37D633B846F1}">
                <asvg:svgBlip xmlns:asvg="http://schemas.microsoft.com/office/drawing/2016/SVG/main" r:embed="rId15"/>
              </a:ext>
            </a:extLst>
          </a:blip>
          <a:stretch>
            <a:fillRect/>
          </a:stretch>
        </p:blipFill>
        <p:spPr>
          <a:xfrm>
            <a:off x="-1196723" y="1568567"/>
            <a:ext cx="2393445" cy="2369747"/>
          </a:xfrm>
          <a:prstGeom prst="rect">
            <a:avLst/>
          </a:prstGeom>
        </p:spPr>
      </p:pic>
      <p:sp>
        <p:nvSpPr>
          <p:cNvPr id="14" name="Rektangel 13">
            <a:extLst>
              <a:ext uri="{FF2B5EF4-FFF2-40B4-BE49-F238E27FC236}">
                <a16:creationId xmlns:a16="http://schemas.microsoft.com/office/drawing/2014/main" id="{EC3CFEED-0090-4F4A-9089-2A1CB8E4828E}"/>
              </a:ext>
            </a:extLst>
          </p:cNvPr>
          <p:cNvSpPr/>
          <p:nvPr>
            <p:custDataLst>
              <p:tags r:id="rId4"/>
            </p:custDataLst>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99E04438-1A2E-D54B-BD28-E1E1048410D8}"/>
              </a:ext>
            </a:extLst>
          </p:cNvPr>
          <p:cNvSpPr/>
          <p:nvPr>
            <p:custDataLst>
              <p:tags r:id="rId5"/>
            </p:custDataLst>
          </p:nvPr>
        </p:nvSpPr>
        <p:spPr>
          <a:xfrm>
            <a:off x="1193942" y="8639918"/>
            <a:ext cx="337805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CircularXX" panose="020B0504010101010104" pitchFamily="34" charset="77"/>
                <a:cs typeface="CircularXX" panose="020B0504010101010104" pitchFamily="34" charset="77"/>
              </a:rPr>
              <a:t>Safe Communities</a:t>
            </a:r>
            <a:endParaRPr lang="en-GB" sz="2800" spc="-110">
              <a:solidFill>
                <a:schemeClr val="bg1"/>
              </a:solidFill>
              <a:cs typeface="CircularXX" panose="020B0504010101010104" pitchFamily="34" charset="77"/>
            </a:endParaRPr>
          </a:p>
        </p:txBody>
      </p:sp>
      <p:sp>
        <p:nvSpPr>
          <p:cNvPr id="22" name="Rektangel 21">
            <a:extLst>
              <a:ext uri="{FF2B5EF4-FFF2-40B4-BE49-F238E27FC236}">
                <a16:creationId xmlns:a16="http://schemas.microsoft.com/office/drawing/2014/main" id="{91568A95-F71A-114E-9CC3-19D41ABD30D7}"/>
              </a:ext>
            </a:extLst>
          </p:cNvPr>
          <p:cNvSpPr/>
          <p:nvPr>
            <p:custDataLst>
              <p:tags r:id="rId6"/>
            </p:custDataLst>
          </p:nvPr>
        </p:nvSpPr>
        <p:spPr>
          <a:xfrm>
            <a:off x="1193943" y="8121052"/>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1</a:t>
            </a:r>
            <a:endParaRPr lang="en-US" sz="2400">
              <a:solidFill>
                <a:schemeClr val="bg1"/>
              </a:solidFill>
              <a:cs typeface="CircularXX" panose="020B0504010101010104" pitchFamily="34" charset="77"/>
            </a:endParaRPr>
          </a:p>
        </p:txBody>
      </p:sp>
      <p:sp>
        <p:nvSpPr>
          <p:cNvPr id="23" name="Rektangel 22">
            <a:extLst>
              <a:ext uri="{FF2B5EF4-FFF2-40B4-BE49-F238E27FC236}">
                <a16:creationId xmlns:a16="http://schemas.microsoft.com/office/drawing/2014/main" id="{B275A1AC-E785-5747-91A8-34AEC28DC33B}"/>
              </a:ext>
            </a:extLst>
          </p:cNvPr>
          <p:cNvSpPr/>
          <p:nvPr>
            <p:custDataLst>
              <p:tags r:id="rId7"/>
            </p:custDataLst>
          </p:nvPr>
        </p:nvSpPr>
        <p:spPr>
          <a:xfrm>
            <a:off x="6345141" y="1115726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E</a:t>
            </a:r>
            <a:r>
              <a:rPr lang="2057" sz="4400" spc="-110">
                <a:solidFill>
                  <a:schemeClr val="bg1"/>
                </a:solidFill>
                <a:latin typeface="CircularXX" panose="020B0504010101010104" pitchFamily="34" charset="77"/>
                <a:cs typeface="CircularXX" panose="020B0504010101010104" pitchFamily="34" charset="77"/>
              </a:rPr>
              <a:t>nergy </a:t>
            </a:r>
            <a:r>
              <a:rPr lang="nb-NO" sz="4400" spc="-110">
                <a:solidFill>
                  <a:schemeClr val="bg1"/>
                </a:solidFill>
                <a:latin typeface="CircularXX" panose="020B0504010101010104" pitchFamily="34" charset="77"/>
                <a:cs typeface="CircularXX" panose="020B0504010101010104" pitchFamily="34" charset="77"/>
              </a:rPr>
              <a:t>P</a:t>
            </a:r>
            <a:r>
              <a:rPr lang="2057" sz="4400" spc="-110">
                <a:solidFill>
                  <a:schemeClr val="bg1"/>
                </a:solidFill>
                <a:latin typeface="CircularXX" panose="020B0504010101010104" pitchFamily="34" charset="77"/>
                <a:cs typeface="CircularXX" panose="020B0504010101010104" pitchFamily="34" charset="77"/>
              </a:rPr>
              <a:t>roduction</a:t>
            </a:r>
          </a:p>
        </p:txBody>
      </p:sp>
      <p:sp>
        <p:nvSpPr>
          <p:cNvPr id="24" name="Rektangel 23">
            <a:extLst>
              <a:ext uri="{FF2B5EF4-FFF2-40B4-BE49-F238E27FC236}">
                <a16:creationId xmlns:a16="http://schemas.microsoft.com/office/drawing/2014/main" id="{B2CF77C4-F260-1248-A20F-EDD1F3275865}"/>
              </a:ext>
            </a:extLst>
          </p:cNvPr>
          <p:cNvSpPr/>
          <p:nvPr>
            <p:custDataLst>
              <p:tags r:id="rId8"/>
            </p:custDataLst>
          </p:nvPr>
        </p:nvSpPr>
        <p:spPr>
          <a:xfrm>
            <a:off x="6345141" y="1065255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2</a:t>
            </a:r>
            <a:endParaRPr lang="en-US" sz="2400">
              <a:solidFill>
                <a:schemeClr val="bg1"/>
              </a:solidFill>
              <a:cs typeface="CircularXX" panose="020B0504010101010104" pitchFamily="34" charset="77"/>
            </a:endParaRPr>
          </a:p>
        </p:txBody>
      </p:sp>
      <p:sp>
        <p:nvSpPr>
          <p:cNvPr id="25" name="Rektangel 24">
            <a:extLst>
              <a:ext uri="{FF2B5EF4-FFF2-40B4-BE49-F238E27FC236}">
                <a16:creationId xmlns:a16="http://schemas.microsoft.com/office/drawing/2014/main" id="{130FDA86-953B-A044-A09D-E8B485007813}"/>
              </a:ext>
            </a:extLst>
          </p:cNvPr>
          <p:cNvSpPr/>
          <p:nvPr>
            <p:custDataLst>
              <p:tags r:id="rId9"/>
            </p:custDataLst>
          </p:nvPr>
        </p:nvSpPr>
        <p:spPr>
          <a:xfrm>
            <a:off x="1193943" y="11411259"/>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Climate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hallenges </a:t>
            </a:r>
          </a:p>
        </p:txBody>
      </p:sp>
      <p:sp>
        <p:nvSpPr>
          <p:cNvPr id="26" name="Rektangel 25">
            <a:extLst>
              <a:ext uri="{FF2B5EF4-FFF2-40B4-BE49-F238E27FC236}">
                <a16:creationId xmlns:a16="http://schemas.microsoft.com/office/drawing/2014/main" id="{2F631095-C606-604C-B89A-88C3FF41FA09}"/>
              </a:ext>
            </a:extLst>
          </p:cNvPr>
          <p:cNvSpPr/>
          <p:nvPr>
            <p:custDataLst>
              <p:tags r:id="rId10"/>
            </p:custDataLst>
          </p:nvPr>
        </p:nvSpPr>
        <p:spPr>
          <a:xfrm>
            <a:off x="1193943" y="1083280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3</a:t>
            </a:r>
            <a:endParaRPr lang="en-US" sz="2400">
              <a:solidFill>
                <a:schemeClr val="bg1"/>
              </a:solidFill>
              <a:cs typeface="CircularXX" panose="020B0504010101010104" pitchFamily="34" charset="77"/>
            </a:endParaRPr>
          </a:p>
        </p:txBody>
      </p:sp>
      <p:sp>
        <p:nvSpPr>
          <p:cNvPr id="27" name="Rektangel 26">
            <a:extLst>
              <a:ext uri="{FF2B5EF4-FFF2-40B4-BE49-F238E27FC236}">
                <a16:creationId xmlns:a16="http://schemas.microsoft.com/office/drawing/2014/main" id="{9C97CFFB-B29C-4A47-B806-F95ECF5AEB50}"/>
              </a:ext>
            </a:extLst>
          </p:cNvPr>
          <p:cNvSpPr/>
          <p:nvPr>
            <p:custDataLst>
              <p:tags r:id="rId11"/>
            </p:custDataLst>
          </p:nvPr>
        </p:nvSpPr>
        <p:spPr>
          <a:xfrm>
            <a:off x="6345141" y="13942763"/>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O</a:t>
            </a:r>
            <a:r>
              <a:rPr lang="2057" sz="4400" spc="-110">
                <a:solidFill>
                  <a:schemeClr val="bg1"/>
                </a:solidFill>
                <a:latin typeface="CircularXX" panose="020B0504010101010104" pitchFamily="34" charset="77"/>
                <a:cs typeface="CircularXX" panose="020B0504010101010104" pitchFamily="34" charset="77"/>
              </a:rPr>
              <a:t>ceans and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oast</a:t>
            </a:r>
            <a:r>
              <a:rPr lang="nb-NO" sz="4400" spc="-110">
                <a:solidFill>
                  <a:schemeClr val="bg1"/>
                </a:solidFill>
                <a:latin typeface="CircularXX" panose="020B0504010101010104" pitchFamily="34" charset="77"/>
                <a:cs typeface="CircularXX" panose="020B0504010101010104" pitchFamily="34" charset="77"/>
              </a:rPr>
              <a:t>s</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28" name="Rektangel 27">
            <a:extLst>
              <a:ext uri="{FF2B5EF4-FFF2-40B4-BE49-F238E27FC236}">
                <a16:creationId xmlns:a16="http://schemas.microsoft.com/office/drawing/2014/main" id="{78A21F20-4487-B040-910F-EDB14B16DE89}"/>
              </a:ext>
            </a:extLst>
          </p:cNvPr>
          <p:cNvSpPr/>
          <p:nvPr>
            <p:custDataLst>
              <p:tags r:id="rId12"/>
            </p:custDataLst>
          </p:nvPr>
        </p:nvSpPr>
        <p:spPr>
          <a:xfrm>
            <a:off x="6345141" y="1336431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4</a:t>
            </a:r>
            <a:endParaRPr lang="en-US" sz="2400">
              <a:solidFill>
                <a:schemeClr val="bg1"/>
              </a:solidFill>
              <a:cs typeface="CircularXX" panose="020B0504010101010104" pitchFamily="34" charset="77"/>
            </a:endParaRP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custDataLst>
              <p:tags r:id="rId1"/>
            </p:custDataLst>
          </p:nvPr>
        </p:nvSpPr>
        <p:spPr>
          <a:xfrm>
            <a:off x="1193942" y="1705077"/>
            <a:ext cx="4474844"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CircularXX" panose="020B0504010101010104" pitchFamily="34" charset="77"/>
                <a:cs typeface="CircularXX" panose="020B0504010101010104" pitchFamily="34" charset="77"/>
              </a:rPr>
              <a:t>Safe and Inclusive Societies</a:t>
            </a:r>
            <a:endParaRPr lang="en-GB" sz="2800" spc="-110">
              <a:solidFill>
                <a:schemeClr val="bg1"/>
              </a:solidFill>
              <a:cs typeface="CircularXX" panose="020B0504010101010104" pitchFamily="34" charset="77"/>
            </a:endParaRPr>
          </a:p>
        </p:txBody>
      </p:sp>
      <p:sp>
        <p:nvSpPr>
          <p:cNvPr id="12" name="Rektangel 11">
            <a:extLst>
              <a:ext uri="{FF2B5EF4-FFF2-40B4-BE49-F238E27FC236}">
                <a16:creationId xmlns:a16="http://schemas.microsoft.com/office/drawing/2014/main" id="{9FFDB66E-6F40-3E48-A5CE-8BA37E15D947}"/>
              </a:ext>
            </a:extLst>
          </p:cNvPr>
          <p:cNvSpPr/>
          <p:nvPr>
            <p:custDataLst>
              <p:tags r:id="rId2"/>
            </p:custDataLst>
          </p:nvPr>
        </p:nvSpPr>
        <p:spPr>
          <a:xfrm>
            <a:off x="1193943"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1</a:t>
            </a:r>
            <a:endParaRPr lang="en-US" sz="2400">
              <a:solidFill>
                <a:schemeClr val="bg1"/>
              </a:solidFill>
              <a:cs typeface="CircularXX" panose="020B0504010101010104" pitchFamily="34" charset="77"/>
            </a:endParaRPr>
          </a:p>
        </p:txBody>
      </p:sp>
      <p:sp>
        <p:nvSpPr>
          <p:cNvPr id="13" name="Rektangel 12">
            <a:extLst>
              <a:ext uri="{FF2B5EF4-FFF2-40B4-BE49-F238E27FC236}">
                <a16:creationId xmlns:a16="http://schemas.microsoft.com/office/drawing/2014/main" id="{C97C3C12-9CAA-2944-B800-E70950C2C287}"/>
              </a:ext>
            </a:extLst>
          </p:cNvPr>
          <p:cNvSpPr/>
          <p:nvPr>
            <p:custDataLst>
              <p:tags r:id="rId3"/>
            </p:custDataLst>
          </p:nvPr>
        </p:nvSpPr>
        <p:spPr>
          <a:xfrm>
            <a:off x="6345140" y="1716575"/>
            <a:ext cx="5084859" cy="701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4400" spc="-110">
                <a:solidFill>
                  <a:schemeClr val="bg1"/>
                </a:solidFill>
                <a:latin typeface="CircularXX" panose="020B0504010101010104" pitchFamily="34" charset="77"/>
                <a:cs typeface="CircularXX" panose="020B0504010101010104" pitchFamily="34" charset="77"/>
              </a:rPr>
              <a:t>E</a:t>
            </a:r>
            <a:r>
              <a:rPr lang="2057" sz="4400" spc="-110">
                <a:solidFill>
                  <a:schemeClr val="bg1"/>
                </a:solidFill>
                <a:latin typeface="CircularXX" panose="020B0504010101010104" pitchFamily="34" charset="77"/>
                <a:cs typeface="CircularXX" panose="020B0504010101010104" pitchFamily="34" charset="77"/>
              </a:rPr>
              <a:t>nergy </a:t>
            </a:r>
            <a:r>
              <a:rPr lang="nb-NO" sz="4400" spc="-110">
                <a:solidFill>
                  <a:schemeClr val="bg1"/>
                </a:solidFill>
                <a:latin typeface="CircularXX" panose="020B0504010101010104" pitchFamily="34" charset="77"/>
                <a:cs typeface="CircularXX" panose="020B0504010101010104" pitchFamily="34" charset="77"/>
              </a:rPr>
              <a:t>Future</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4" name="Rektangel 13">
            <a:extLst>
              <a:ext uri="{FF2B5EF4-FFF2-40B4-BE49-F238E27FC236}">
                <a16:creationId xmlns:a16="http://schemas.microsoft.com/office/drawing/2014/main" id="{B1915E73-3F56-094C-A100-BAA952819D84}"/>
              </a:ext>
            </a:extLst>
          </p:cNvPr>
          <p:cNvSpPr/>
          <p:nvPr>
            <p:custDataLst>
              <p:tags r:id="rId4"/>
            </p:custDataLst>
          </p:nvPr>
        </p:nvSpPr>
        <p:spPr>
          <a:xfrm>
            <a:off x="6345141"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2</a:t>
            </a:r>
            <a:endParaRPr lang="en-US" sz="2400">
              <a:solidFill>
                <a:schemeClr val="bg1"/>
              </a:solidFill>
              <a:cs typeface="CircularXX" panose="020B0504010101010104" pitchFamily="34" charset="77"/>
            </a:endParaRPr>
          </a:p>
        </p:txBody>
      </p:sp>
      <p:sp>
        <p:nvSpPr>
          <p:cNvPr id="15" name="Rektangel 14">
            <a:extLst>
              <a:ext uri="{FF2B5EF4-FFF2-40B4-BE49-F238E27FC236}">
                <a16:creationId xmlns:a16="http://schemas.microsoft.com/office/drawing/2014/main" id="{FD984869-1019-3D4F-AC90-4B724BEFB116}"/>
              </a:ext>
            </a:extLst>
          </p:cNvPr>
          <p:cNvSpPr/>
          <p:nvPr>
            <p:custDataLst>
              <p:tags r:id="rId5"/>
            </p:custDataLst>
          </p:nvPr>
        </p:nvSpPr>
        <p:spPr>
          <a:xfrm>
            <a:off x="1193942" y="4407500"/>
            <a:ext cx="4652917" cy="13113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Climate </a:t>
            </a:r>
            <a:r>
              <a:rPr lang="nb-NO" sz="4400" spc="-110">
                <a:solidFill>
                  <a:schemeClr val="bg1"/>
                </a:solidFill>
                <a:latin typeface="CircularXX" panose="020B0504010101010104" pitchFamily="34" charset="77"/>
                <a:cs typeface="CircularXX" panose="020B0504010101010104" pitchFamily="34" charset="77"/>
              </a:rPr>
              <a:t>and </a:t>
            </a:r>
            <a:r>
              <a:rPr lang="nb-NO" sz="4400" spc="-110" err="1">
                <a:solidFill>
                  <a:schemeClr val="bg1"/>
                </a:solidFill>
                <a:latin typeface="CircularXX" panose="020B0504010101010104" pitchFamily="34" charset="77"/>
                <a:cs typeface="CircularXX" panose="020B0504010101010104" pitchFamily="34" charset="77"/>
              </a:rPr>
              <a:t>Environmental</a:t>
            </a:r>
            <a:r>
              <a:rPr lang="nb-NO" sz="4400" spc="-110">
                <a:solidFill>
                  <a:schemeClr val="bg1"/>
                </a:solidFill>
                <a:latin typeface="CircularXX" panose="020B0504010101010104" pitchFamily="34" charset="77"/>
                <a:cs typeface="CircularXX" panose="020B0504010101010104" pitchFamily="34" charset="77"/>
              </a:rPr>
              <a:t> Risk</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6" name="Rektangel 15">
            <a:extLst>
              <a:ext uri="{FF2B5EF4-FFF2-40B4-BE49-F238E27FC236}">
                <a16:creationId xmlns:a16="http://schemas.microsoft.com/office/drawing/2014/main" id="{10E3E613-D6C4-814F-8221-B74910CA35BB}"/>
              </a:ext>
            </a:extLst>
          </p:cNvPr>
          <p:cNvSpPr/>
          <p:nvPr>
            <p:custDataLst>
              <p:tags r:id="rId6"/>
            </p:custDataLst>
          </p:nvPr>
        </p:nvSpPr>
        <p:spPr>
          <a:xfrm>
            <a:off x="1193943"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3</a:t>
            </a:r>
            <a:endParaRPr lang="en-US" sz="2400">
              <a:solidFill>
                <a:schemeClr val="bg1"/>
              </a:solidFill>
              <a:cs typeface="CircularXX" panose="020B0504010101010104" pitchFamily="34" charset="77"/>
            </a:endParaRPr>
          </a:p>
        </p:txBody>
      </p:sp>
      <p:sp>
        <p:nvSpPr>
          <p:cNvPr id="17" name="Rektangel 16">
            <a:extLst>
              <a:ext uri="{FF2B5EF4-FFF2-40B4-BE49-F238E27FC236}">
                <a16:creationId xmlns:a16="http://schemas.microsoft.com/office/drawing/2014/main" id="{19BA3FF0-7F29-B04F-872B-DF762DED436A}"/>
              </a:ext>
            </a:extLst>
          </p:cNvPr>
          <p:cNvSpPr/>
          <p:nvPr>
            <p:custDataLst>
              <p:tags r:id="rId7"/>
            </p:custDataLst>
          </p:nvPr>
        </p:nvSpPr>
        <p:spPr>
          <a:xfrm>
            <a:off x="6345141" y="4399133"/>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O</a:t>
            </a:r>
            <a:r>
              <a:rPr lang="2057" sz="4400" spc="-110">
                <a:solidFill>
                  <a:schemeClr val="bg1"/>
                </a:solidFill>
                <a:latin typeface="CircularXX" panose="020B0504010101010104" pitchFamily="34" charset="77"/>
                <a:cs typeface="CircularXX" panose="020B0504010101010104" pitchFamily="34" charset="77"/>
              </a:rPr>
              <a:t>ceans and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oast</a:t>
            </a:r>
            <a:r>
              <a:rPr lang="nb-NO" sz="4400" spc="-110">
                <a:solidFill>
                  <a:schemeClr val="bg1"/>
                </a:solidFill>
                <a:latin typeface="CircularXX" panose="020B0504010101010104" pitchFamily="34" charset="77"/>
                <a:cs typeface="CircularXX" panose="020B0504010101010104" pitchFamily="34" charset="77"/>
              </a:rPr>
              <a:t>s</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8" name="Rektangel 17">
            <a:extLst>
              <a:ext uri="{FF2B5EF4-FFF2-40B4-BE49-F238E27FC236}">
                <a16:creationId xmlns:a16="http://schemas.microsoft.com/office/drawing/2014/main" id="{E236D390-5332-CD48-86EC-70CDAF21613F}"/>
              </a:ext>
            </a:extLst>
          </p:cNvPr>
          <p:cNvSpPr/>
          <p:nvPr>
            <p:custDataLst>
              <p:tags r:id="rId8"/>
            </p:custDataLst>
          </p:nvPr>
        </p:nvSpPr>
        <p:spPr>
          <a:xfrm>
            <a:off x="634514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4</a:t>
            </a:r>
            <a:endParaRPr lang="en-US" sz="2400">
              <a:solidFill>
                <a:schemeClr val="bg1"/>
              </a:solidFill>
              <a:cs typeface="CircularXX" panose="020B0504010101010104" pitchFamily="34" charset="77"/>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AD3A9FA5-374B-3E4F-8F6C-A32921B59529}"/>
              </a:ext>
            </a:extLst>
          </p:cNvPr>
          <p:cNvSpPr txBox="1"/>
          <p:nvPr>
            <p:custDataLst>
              <p:tags r:id="rId10"/>
            </p:custDataLst>
          </p:nvPr>
        </p:nvSpPr>
        <p:spPr>
          <a:xfrm>
            <a:off x="2314544" y="-593494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CircularXX" panose="020B0504010101010104" pitchFamily="34" charset="77"/>
                <a:ea typeface="+mn-ea"/>
                <a:cs typeface="CircularXX" panose="020B0504010101010104" pitchFamily="34" charset="77"/>
              </a:rPr>
              <a:t>Priority</a:t>
            </a:r>
            <a:r>
              <a:rPr lang="nb-NO" sz="6000" spc="-150">
                <a:solidFill>
                  <a:srgbClr val="0E1940"/>
                </a:solidFill>
                <a:latin typeface="CircularXX" panose="020B0504010101010104" pitchFamily="34" charset="77"/>
                <a:ea typeface="+mn-ea"/>
                <a:cs typeface="CircularXX" panose="020B0504010101010104" pitchFamily="34" charset="77"/>
              </a:rPr>
              <a:t> areas</a:t>
            </a:r>
            <a:endParaRPr lang="2057" sz="6000" spc="-150">
              <a:solidFill>
                <a:srgbClr val="0E1940"/>
              </a:solidFill>
              <a:latin typeface="CircularXX" panose="020B0504010101010104" pitchFamily="34" charset="77"/>
              <a:ea typeface="+mn-ea"/>
              <a:cs typeface="CircularXX" panose="020B0504010101010104" pitchFamily="34" charset="77"/>
            </a:endParaRPr>
          </a:p>
        </p:txBody>
      </p:sp>
      <p:sp>
        <p:nvSpPr>
          <p:cNvPr id="22" name="TekstSylinder 21">
            <a:extLst>
              <a:ext uri="{FF2B5EF4-FFF2-40B4-BE49-F238E27FC236}">
                <a16:creationId xmlns:a16="http://schemas.microsoft.com/office/drawing/2014/main" id="{CCACD840-700C-4B4A-8C67-3815269DC366}"/>
              </a:ext>
            </a:extLst>
          </p:cNvPr>
          <p:cNvSpPr txBox="1"/>
          <p:nvPr>
            <p:custDataLst>
              <p:tags r:id="rId11"/>
            </p:custDataLst>
          </p:nvPr>
        </p:nvSpPr>
        <p:spPr>
          <a:xfrm>
            <a:off x="2304711" y="-4109548"/>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2"/>
            </p:custDataLst>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3"/>
            </p:custDataLst>
          </p:nvPr>
        </p:nvSpPr>
        <p:spPr>
          <a:xfrm>
            <a:off x="8007263" y="5269160"/>
            <a:ext cx="440308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security</a:t>
            </a:r>
          </a:p>
          <a:p>
            <a:pPr>
              <a:defRPr b="0" i="0"/>
            </a:pPr>
            <a:r>
              <a:rPr lang="2057" sz="1800">
                <a:solidFill>
                  <a:schemeClr val="bg1"/>
                </a:solidFill>
                <a:latin typeface="CircularXX" panose="020B0504010101010104" pitchFamily="34" charset="77"/>
                <a:ea typeface="+mj-lt"/>
                <a:cs typeface="CircularXX" panose="020B0504010101010104" pitchFamily="34" charset="77"/>
              </a:rPr>
              <a:t>and social sustainability in society.</a:t>
            </a:r>
            <a:endParaRPr lang="nb-NO">
              <a:solidFill>
                <a:schemeClr val="bg1"/>
              </a:solidFill>
              <a:latin typeface="CircularXX" panose="020B0504010101010104" pitchFamily="34" charset="77"/>
              <a:cs typeface="CircularXX" panose="020B0504010101010104" pitchFamily="34" charset="77"/>
            </a:endParaRPr>
          </a:p>
        </p:txBody>
      </p:sp>
      <p:sp>
        <p:nvSpPr>
          <p:cNvPr id="10" name="Rektangel 9">
            <a:extLst>
              <a:ext uri="{FF2B5EF4-FFF2-40B4-BE49-F238E27FC236}">
                <a16:creationId xmlns:a16="http://schemas.microsoft.com/office/drawing/2014/main" id="{474A6D46-9718-074A-A929-87D4C72ACAF0}"/>
              </a:ext>
            </a:extLst>
          </p:cNvPr>
          <p:cNvSpPr/>
          <p:nvPr>
            <p:custDataLst>
              <p:tags r:id="rId4"/>
            </p:custDataLst>
          </p:nvPr>
        </p:nvSpPr>
        <p:spPr>
          <a:xfrm>
            <a:off x="1246748" y="336326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1</a:t>
            </a:r>
            <a:endParaRPr lang="en-US" sz="3200">
              <a:solidFill>
                <a:schemeClr val="bg1"/>
              </a:solidFill>
              <a:cs typeface="CircularXX" panose="020B0504010101010104" pitchFamily="34" charset="77"/>
            </a:endParaRPr>
          </a:p>
        </p:txBody>
      </p:sp>
      <p:sp>
        <p:nvSpPr>
          <p:cNvPr id="11" name="Rektangel 10">
            <a:extLst>
              <a:ext uri="{FF2B5EF4-FFF2-40B4-BE49-F238E27FC236}">
                <a16:creationId xmlns:a16="http://schemas.microsoft.com/office/drawing/2014/main" id="{078C0B68-281F-E244-9C05-F41E555BE808}"/>
              </a:ext>
            </a:extLst>
          </p:cNvPr>
          <p:cNvSpPr/>
          <p:nvPr>
            <p:custDataLst>
              <p:tags r:id="rId5"/>
            </p:custDataLst>
          </p:nvPr>
        </p:nvSpPr>
        <p:spPr>
          <a:xfrm>
            <a:off x="1166695" y="4139632"/>
            <a:ext cx="677107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CircularXX" panose="020B0504010101010104" pitchFamily="34" charset="77"/>
                <a:cs typeface="CircularXX" panose="020B0504010101010104" pitchFamily="34" charset="77"/>
              </a:rPr>
              <a:t>Safe and </a:t>
            </a:r>
          </a:p>
          <a:p>
            <a:pPr>
              <a:lnSpc>
                <a:spcPct val="90000"/>
              </a:lnSpc>
              <a:defRPr b="0" i="0"/>
            </a:pPr>
            <a:r>
              <a:rPr lang="en-GB" sz="6600" spc="-110">
                <a:solidFill>
                  <a:schemeClr val="bg1"/>
                </a:solidFill>
                <a:latin typeface="CircularXX" panose="020B0504010101010104" pitchFamily="34" charset="77"/>
                <a:cs typeface="CircularXX" panose="020B0504010101010104" pitchFamily="34" charset="77"/>
              </a:rPr>
              <a:t>Inclusive Societies</a:t>
            </a:r>
            <a:endParaRPr lang="en-GB" sz="6600" spc="-110">
              <a:solidFill>
                <a:schemeClr val="bg1"/>
              </a:solidFill>
              <a:cs typeface="CircularXX" panose="020B0504010101010104" pitchFamily="34" charset="77"/>
            </a:endParaRPr>
          </a:p>
        </p:txBody>
      </p:sp>
      <p:sp>
        <p:nvSpPr>
          <p:cNvPr id="13" name="Rektangel 12">
            <a:extLst>
              <a:ext uri="{FF2B5EF4-FFF2-40B4-BE49-F238E27FC236}">
                <a16:creationId xmlns:a16="http://schemas.microsoft.com/office/drawing/2014/main" id="{071E6C6A-9AC4-5C41-912B-5705ECACA5FD}"/>
              </a:ext>
            </a:extLst>
          </p:cNvPr>
          <p:cNvSpPr/>
          <p:nvPr>
            <p:custDataLst>
              <p:tags r:id="rId6"/>
            </p:custDataLst>
          </p:nvPr>
        </p:nvSpPr>
        <p:spPr>
          <a:xfrm>
            <a:off x="1322622" y="12236867"/>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a:t>
            </a:r>
            <a:endParaRPr lang="nb-NO" sz="6600" spc="-150">
              <a:solidFill>
                <a:schemeClr val="bg1"/>
              </a:solidFill>
              <a:latin typeface="CircularXX" panose="020B0504010101010104" pitchFamily="34" charset="77"/>
              <a:cs typeface="CircularXX" panose="020B0504010101010104" pitchFamily="34" charset="77"/>
            </a:endParaRPr>
          </a:p>
          <a:p>
            <a:pPr>
              <a:lnSpc>
                <a:spcPct val="80000"/>
              </a:lnSpc>
              <a:defRPr b="0" i="0"/>
            </a:pPr>
            <a:r>
              <a:rPr lang="nb-NO" sz="6600" spc="-150">
                <a:solidFill>
                  <a:schemeClr val="bg1"/>
                </a:solidFill>
                <a:latin typeface="CircularXX" panose="020B0504010101010104" pitchFamily="34" charset="77"/>
                <a:cs typeface="CircularXX" panose="020B0504010101010104" pitchFamily="34" charset="77"/>
              </a:rPr>
              <a:t>E</a:t>
            </a:r>
            <a:r>
              <a:rPr lang="2057" sz="6600" spc="-150">
                <a:solidFill>
                  <a:schemeClr val="bg1"/>
                </a:solidFill>
                <a:latin typeface="CircularXX" panose="020B0504010101010104" pitchFamily="34" charset="77"/>
                <a:cs typeface="CircularXX" panose="020B0504010101010104" pitchFamily="34" charset="77"/>
              </a:rPr>
              <a:t>nergy </a:t>
            </a:r>
            <a:r>
              <a:rPr lang="nb-NO" sz="6600" spc="-150">
                <a:solidFill>
                  <a:schemeClr val="bg1"/>
                </a:solidFill>
                <a:latin typeface="CircularXX" panose="020B0504010101010104" pitchFamily="34" charset="77"/>
                <a:cs typeface="CircularXX" panose="020B0504010101010104" pitchFamily="34" charset="77"/>
              </a:rPr>
              <a:t>P</a:t>
            </a:r>
            <a:r>
              <a:rPr lang="2057" sz="6600" spc="-150">
                <a:solidFill>
                  <a:schemeClr val="bg1"/>
                </a:solidFill>
                <a:latin typeface="CircularXX" panose="020B0504010101010104" pitchFamily="34" charset="77"/>
                <a:cs typeface="CircularXX" panose="020B0504010101010104" pitchFamily="34" charset="77"/>
              </a:rPr>
              <a:t>roduction</a:t>
            </a:r>
          </a:p>
        </p:txBody>
      </p:sp>
      <p:sp>
        <p:nvSpPr>
          <p:cNvPr id="14" name="Tittel 1">
            <a:extLst>
              <a:ext uri="{FF2B5EF4-FFF2-40B4-BE49-F238E27FC236}">
                <a16:creationId xmlns:a16="http://schemas.microsoft.com/office/drawing/2014/main" id="{685EC217-C8CA-E944-BB8E-A33BC686E5BE}"/>
              </a:ext>
            </a:extLst>
          </p:cNvPr>
          <p:cNvSpPr txBox="1"/>
          <p:nvPr>
            <p:custDataLst>
              <p:tags r:id="rId7"/>
            </p:custDataLst>
          </p:nvPr>
        </p:nvSpPr>
        <p:spPr>
          <a:xfrm>
            <a:off x="8332691" y="13236239"/>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a:t>
            </a:r>
          </a:p>
          <a:p>
            <a:pPr>
              <a:defRPr b="0" i="0"/>
            </a:pPr>
            <a:r>
              <a:rPr lang="2057" sz="1800">
                <a:solidFill>
                  <a:schemeClr val="bg1"/>
                </a:solidFill>
                <a:latin typeface="CircularXX" panose="020B0504010101010104" pitchFamily="34" charset="77"/>
                <a:ea typeface="+mj-lt"/>
                <a:cs typeface="CircularXX" panose="020B0504010101010104" pitchFamily="34" charset="77"/>
              </a:rPr>
              <a:t>future forms of energy.</a:t>
            </a:r>
          </a:p>
        </p:txBody>
      </p:sp>
      <p:sp>
        <p:nvSpPr>
          <p:cNvPr id="16" name="Rektangel 15">
            <a:extLst>
              <a:ext uri="{FF2B5EF4-FFF2-40B4-BE49-F238E27FC236}">
                <a16:creationId xmlns:a16="http://schemas.microsoft.com/office/drawing/2014/main" id="{D3D72808-2D95-1348-B95F-A75923259B65}"/>
              </a:ext>
            </a:extLst>
          </p:cNvPr>
          <p:cNvSpPr/>
          <p:nvPr>
            <p:custDataLst>
              <p:tags r:id="rId8"/>
            </p:custDataLst>
          </p:nvPr>
        </p:nvSpPr>
        <p:spPr>
          <a:xfrm>
            <a:off x="1399148" y="1156238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2</a:t>
            </a:r>
            <a:endParaRPr lang="en-US" sz="3200">
              <a:solidFill>
                <a:schemeClr val="bg1"/>
              </a:solidFill>
              <a:cs typeface="CircularXX" panose="020B0504010101010104" pitchFamily="34" charset="77"/>
            </a:endParaRPr>
          </a:p>
        </p:txBody>
      </p:sp>
      <p:sp>
        <p:nvSpPr>
          <p:cNvPr id="17" name="Rektangel 16">
            <a:extLst>
              <a:ext uri="{FF2B5EF4-FFF2-40B4-BE49-F238E27FC236}">
                <a16:creationId xmlns:a16="http://schemas.microsoft.com/office/drawing/2014/main" id="{E5B17A83-4A5D-8541-999F-3AE68BFAEDC7}"/>
              </a:ext>
            </a:extLst>
          </p:cNvPr>
          <p:cNvSpPr/>
          <p:nvPr>
            <p:custDataLst>
              <p:tags r:id="rId9"/>
            </p:custDataLst>
          </p:nvPr>
        </p:nvSpPr>
        <p:spPr>
          <a:xfrm>
            <a:off x="13358695" y="170507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E</a:t>
            </a:r>
            <a:r>
              <a:rPr lang="2057" sz="4400" spc="-110">
                <a:solidFill>
                  <a:schemeClr val="bg1"/>
                </a:solidFill>
                <a:latin typeface="CircularXX" panose="020B0504010101010104" pitchFamily="34" charset="77"/>
                <a:cs typeface="CircularXX" panose="020B0504010101010104" pitchFamily="34" charset="77"/>
              </a:rPr>
              <a:t>nergy </a:t>
            </a:r>
            <a:r>
              <a:rPr lang="nb-NO" sz="4400" spc="-110">
                <a:solidFill>
                  <a:schemeClr val="bg1"/>
                </a:solidFill>
                <a:latin typeface="CircularXX" panose="020B0504010101010104" pitchFamily="34" charset="77"/>
                <a:cs typeface="CircularXX" panose="020B0504010101010104" pitchFamily="34" charset="77"/>
              </a:rPr>
              <a:t>P</a:t>
            </a:r>
            <a:r>
              <a:rPr lang="2057" sz="4400" spc="-110">
                <a:solidFill>
                  <a:schemeClr val="bg1"/>
                </a:solidFill>
                <a:latin typeface="CircularXX" panose="020B0504010101010104" pitchFamily="34" charset="77"/>
                <a:cs typeface="CircularXX" panose="020B0504010101010104" pitchFamily="34" charset="77"/>
              </a:rPr>
              <a:t>roduction</a:t>
            </a:r>
          </a:p>
        </p:txBody>
      </p:sp>
      <p:sp>
        <p:nvSpPr>
          <p:cNvPr id="18" name="Rektangel 17">
            <a:extLst>
              <a:ext uri="{FF2B5EF4-FFF2-40B4-BE49-F238E27FC236}">
                <a16:creationId xmlns:a16="http://schemas.microsoft.com/office/drawing/2014/main" id="{C7038CBF-E237-FD4D-9C11-3BEE9232FA12}"/>
              </a:ext>
            </a:extLst>
          </p:cNvPr>
          <p:cNvSpPr/>
          <p:nvPr>
            <p:custDataLst>
              <p:tags r:id="rId10"/>
            </p:custDataLst>
          </p:nvPr>
        </p:nvSpPr>
        <p:spPr>
          <a:xfrm>
            <a:off x="13358695"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2</a:t>
            </a:r>
            <a:endParaRPr lang="en-US" sz="2400">
              <a:solidFill>
                <a:schemeClr val="bg1"/>
              </a:solidFill>
              <a:cs typeface="CircularXX" panose="020B0504010101010104" pitchFamily="34" charset="77"/>
            </a:endParaRPr>
          </a:p>
        </p:txBody>
      </p:sp>
      <p:sp>
        <p:nvSpPr>
          <p:cNvPr id="19" name="Rektangel 18">
            <a:extLst>
              <a:ext uri="{FF2B5EF4-FFF2-40B4-BE49-F238E27FC236}">
                <a16:creationId xmlns:a16="http://schemas.microsoft.com/office/drawing/2014/main" id="{23DEF083-13F4-4D43-A758-D4E0FEF62C6D}"/>
              </a:ext>
            </a:extLst>
          </p:cNvPr>
          <p:cNvSpPr/>
          <p:nvPr>
            <p:custDataLst>
              <p:tags r:id="rId11"/>
            </p:custDataLst>
          </p:nvPr>
        </p:nvSpPr>
        <p:spPr>
          <a:xfrm>
            <a:off x="13358695" y="4399133"/>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O</a:t>
            </a:r>
            <a:r>
              <a:rPr lang="2057" sz="4400" spc="-110">
                <a:solidFill>
                  <a:schemeClr val="bg1"/>
                </a:solidFill>
                <a:latin typeface="CircularXX" panose="020B0504010101010104" pitchFamily="34" charset="77"/>
                <a:cs typeface="CircularXX" panose="020B0504010101010104" pitchFamily="34" charset="77"/>
              </a:rPr>
              <a:t>ceans and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oast</a:t>
            </a:r>
            <a:r>
              <a:rPr lang="nb-NO" sz="4400" spc="-110">
                <a:solidFill>
                  <a:schemeClr val="bg1"/>
                </a:solidFill>
                <a:latin typeface="CircularXX" panose="020B0504010101010104" pitchFamily="34" charset="77"/>
                <a:cs typeface="CircularXX" panose="020B0504010101010104" pitchFamily="34" charset="77"/>
              </a:rPr>
              <a:t>s</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20" name="Rektangel 19">
            <a:extLst>
              <a:ext uri="{FF2B5EF4-FFF2-40B4-BE49-F238E27FC236}">
                <a16:creationId xmlns:a16="http://schemas.microsoft.com/office/drawing/2014/main" id="{1ECF5D5E-17CE-1345-A6A4-31E4202E7A2B}"/>
              </a:ext>
            </a:extLst>
          </p:cNvPr>
          <p:cNvSpPr/>
          <p:nvPr>
            <p:custDataLst>
              <p:tags r:id="rId12"/>
            </p:custDataLst>
          </p:nvPr>
        </p:nvSpPr>
        <p:spPr>
          <a:xfrm>
            <a:off x="13358695"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4</a:t>
            </a:r>
            <a:endParaRPr lang="en-US" sz="2400">
              <a:solidFill>
                <a:schemeClr val="bg1"/>
              </a:solidFill>
              <a:cs typeface="CircularXX" panose="020B0504010101010104" pitchFamily="34" charset="77"/>
            </a:endParaRPr>
          </a:p>
        </p:txBody>
      </p:sp>
      <p:sp>
        <p:nvSpPr>
          <p:cNvPr id="21" name="Rektangel 20">
            <a:extLst>
              <a:ext uri="{FF2B5EF4-FFF2-40B4-BE49-F238E27FC236}">
                <a16:creationId xmlns:a16="http://schemas.microsoft.com/office/drawing/2014/main" id="{740D7FCA-3625-0344-AAE4-A7F400DC9B9B}"/>
              </a:ext>
            </a:extLst>
          </p:cNvPr>
          <p:cNvSpPr/>
          <p:nvPr>
            <p:custDataLst>
              <p:tags r:id="rId13"/>
            </p:custDataLst>
          </p:nvPr>
        </p:nvSpPr>
        <p:spPr>
          <a:xfrm>
            <a:off x="-5545571" y="4399133"/>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Climate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hallenges </a:t>
            </a:r>
          </a:p>
        </p:txBody>
      </p:sp>
      <p:sp>
        <p:nvSpPr>
          <p:cNvPr id="22" name="Rektangel 21">
            <a:extLst>
              <a:ext uri="{FF2B5EF4-FFF2-40B4-BE49-F238E27FC236}">
                <a16:creationId xmlns:a16="http://schemas.microsoft.com/office/drawing/2014/main" id="{36DAE13E-276A-E44E-86CD-758787FC54D9}"/>
              </a:ext>
            </a:extLst>
          </p:cNvPr>
          <p:cNvSpPr/>
          <p:nvPr>
            <p:custDataLst>
              <p:tags r:id="rId14"/>
            </p:custDataLst>
          </p:nvPr>
        </p:nvSpPr>
        <p:spPr>
          <a:xfrm>
            <a:off x="-554557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3</a:t>
            </a:r>
            <a:endParaRPr lang="en-US" sz="2400">
              <a:solidFill>
                <a:schemeClr val="bg1"/>
              </a:solidFill>
              <a:cs typeface="CircularXX" panose="020B0504010101010104" pitchFamily="34" charset="77"/>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170222" y="4858403"/>
            <a:ext cx="7010069" cy="9304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6600" spc="-150">
                <a:solidFill>
                  <a:schemeClr val="bg1"/>
                </a:solidFill>
                <a:latin typeface="CircularXX" panose="020B0504010101010104" pitchFamily="34" charset="77"/>
                <a:cs typeface="CircularXX" panose="020B0504010101010104" pitchFamily="34" charset="77"/>
              </a:rPr>
              <a:t>E</a:t>
            </a:r>
            <a:r>
              <a:rPr lang="2057" sz="6600" spc="-150">
                <a:solidFill>
                  <a:schemeClr val="bg1"/>
                </a:solidFill>
                <a:latin typeface="CircularXX" panose="020B0504010101010104" pitchFamily="34" charset="77"/>
                <a:cs typeface="CircularXX" panose="020B0504010101010104" pitchFamily="34" charset="77"/>
              </a:rPr>
              <a:t>nergy </a:t>
            </a:r>
            <a:r>
              <a:rPr lang="nb-NO" sz="6600" spc="-150" err="1">
                <a:solidFill>
                  <a:schemeClr val="bg1"/>
                </a:solidFill>
                <a:latin typeface="CircularXX" panose="020B0504010101010104" pitchFamily="34" charset="77"/>
                <a:cs typeface="CircularXX" panose="020B0504010101010104" pitchFamily="34" charset="77"/>
              </a:rPr>
              <a:t>Future</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6532466" y="5037119"/>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a:t>
            </a:r>
          </a:p>
          <a:p>
            <a:pPr>
              <a:defRPr b="0" i="0"/>
            </a:pPr>
            <a:r>
              <a:rPr lang="2057" sz="1800">
                <a:solidFill>
                  <a:schemeClr val="bg1"/>
                </a:solidFill>
                <a:latin typeface="CircularXX" panose="020B0504010101010104" pitchFamily="34" charset="77"/>
                <a:ea typeface="+mj-lt"/>
                <a:cs typeface="CircularXX" panose="020B0504010101010104" pitchFamily="34" charset="77"/>
              </a:rPr>
              <a:t>future forms of energy.</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46748" y="383433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2</a:t>
            </a:r>
            <a:endParaRPr lang="en-US" sz="3200">
              <a:solidFill>
                <a:schemeClr val="bg1"/>
              </a:solidFill>
              <a:cs typeface="CircularXX" panose="020B0504010101010104" pitchFamily="34" charset="77"/>
            </a:endParaRPr>
          </a:p>
        </p:txBody>
      </p:sp>
      <p:sp>
        <p:nvSpPr>
          <p:cNvPr id="15" name="Tittel 1">
            <a:extLst>
              <a:ext uri="{FF2B5EF4-FFF2-40B4-BE49-F238E27FC236}">
                <a16:creationId xmlns:a16="http://schemas.microsoft.com/office/drawing/2014/main" id="{633DFD51-AA43-7B47-BC79-625343489569}"/>
              </a:ext>
            </a:extLst>
          </p:cNvPr>
          <p:cNvSpPr txBox="1"/>
          <p:nvPr>
            <p:custDataLst>
              <p:tags r:id="rId6"/>
            </p:custDataLst>
          </p:nvPr>
        </p:nvSpPr>
        <p:spPr>
          <a:xfrm>
            <a:off x="6256281" y="-985934"/>
            <a:ext cx="440308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security</a:t>
            </a:r>
          </a:p>
          <a:p>
            <a:pPr>
              <a:defRPr b="0" i="0"/>
            </a:pPr>
            <a:r>
              <a:rPr lang="2057" sz="1800">
                <a:solidFill>
                  <a:schemeClr val="bg1"/>
                </a:solidFill>
                <a:latin typeface="CircularXX" panose="020B0504010101010104" pitchFamily="34" charset="77"/>
                <a:ea typeface="+mj-lt"/>
                <a:cs typeface="CircularXX" panose="020B0504010101010104" pitchFamily="34" charset="77"/>
              </a:rPr>
              <a:t>and social sustainability in society.</a:t>
            </a:r>
            <a:endParaRPr lang="nb-NO">
              <a:solidFill>
                <a:schemeClr val="bg1"/>
              </a:solidFill>
              <a:latin typeface="CircularXX" panose="020B0504010101010104" pitchFamily="34" charset="77"/>
              <a:cs typeface="CircularXX" panose="020B0504010101010104" pitchFamily="34" charset="77"/>
            </a:endParaRPr>
          </a:p>
        </p:txBody>
      </p:sp>
      <p:sp>
        <p:nvSpPr>
          <p:cNvPr id="16" name="Rektangel 15">
            <a:extLst>
              <a:ext uri="{FF2B5EF4-FFF2-40B4-BE49-F238E27FC236}">
                <a16:creationId xmlns:a16="http://schemas.microsoft.com/office/drawing/2014/main" id="{933E646B-B88D-8F45-ABDE-8DF2DA9D722E}"/>
              </a:ext>
            </a:extLst>
          </p:cNvPr>
          <p:cNvSpPr/>
          <p:nvPr>
            <p:custDataLst>
              <p:tags r:id="rId7"/>
            </p:custDataLst>
          </p:nvPr>
        </p:nvSpPr>
        <p:spPr>
          <a:xfrm>
            <a:off x="1246748" y="-289182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1</a:t>
            </a:r>
            <a:endParaRPr lang="en-US" sz="3200">
              <a:solidFill>
                <a:schemeClr val="bg1"/>
              </a:solidFill>
              <a:cs typeface="CircularXX" panose="020B0504010101010104" pitchFamily="34" charset="77"/>
            </a:endParaRPr>
          </a:p>
        </p:txBody>
      </p:sp>
      <p:sp>
        <p:nvSpPr>
          <p:cNvPr id="17" name="Rektangel 16">
            <a:extLst>
              <a:ext uri="{FF2B5EF4-FFF2-40B4-BE49-F238E27FC236}">
                <a16:creationId xmlns:a16="http://schemas.microsoft.com/office/drawing/2014/main" id="{24312F63-BB27-D34F-9F93-976EF86A90A5}"/>
              </a:ext>
            </a:extLst>
          </p:cNvPr>
          <p:cNvSpPr/>
          <p:nvPr>
            <p:custDataLst>
              <p:tags r:id="rId8"/>
            </p:custDataLst>
          </p:nvPr>
        </p:nvSpPr>
        <p:spPr>
          <a:xfrm>
            <a:off x="1166695" y="-2115462"/>
            <a:ext cx="508958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CircularXX" panose="020B0504010101010104" pitchFamily="34" charset="77"/>
                <a:cs typeface="CircularXX" panose="020B0504010101010104" pitchFamily="34" charset="77"/>
              </a:rPr>
              <a:t>Safe Communities</a:t>
            </a:r>
            <a:endParaRPr lang="en-GB" sz="6600" spc="-110">
              <a:solidFill>
                <a:schemeClr val="bg1"/>
              </a:solidFill>
              <a:cs typeface="CircularXX" panose="020B0504010101010104" pitchFamily="34" charset="77"/>
            </a:endParaRPr>
          </a:p>
        </p:txBody>
      </p:sp>
      <p:sp>
        <p:nvSpPr>
          <p:cNvPr id="18" name="Rektangel 17">
            <a:extLst>
              <a:ext uri="{FF2B5EF4-FFF2-40B4-BE49-F238E27FC236}">
                <a16:creationId xmlns:a16="http://schemas.microsoft.com/office/drawing/2014/main" id="{E7FE0937-CE95-B344-99A2-5E324F95DC40}"/>
              </a:ext>
            </a:extLst>
          </p:cNvPr>
          <p:cNvSpPr/>
          <p:nvPr>
            <p:custDataLst>
              <p:tags r:id="rId9"/>
            </p:custDataLst>
          </p:nvPr>
        </p:nvSpPr>
        <p:spPr>
          <a:xfrm>
            <a:off x="1058711" y="11698182"/>
            <a:ext cx="8248236"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Climate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hallenges </a:t>
            </a:r>
          </a:p>
        </p:txBody>
      </p:sp>
      <p:sp>
        <p:nvSpPr>
          <p:cNvPr id="19" name="Tittel 1">
            <a:extLst>
              <a:ext uri="{FF2B5EF4-FFF2-40B4-BE49-F238E27FC236}">
                <a16:creationId xmlns:a16="http://schemas.microsoft.com/office/drawing/2014/main" id="{6657899F-D6F1-7949-8A10-2D66C965B35A}"/>
              </a:ext>
            </a:extLst>
          </p:cNvPr>
          <p:cNvSpPr txBox="1"/>
          <p:nvPr>
            <p:custDataLst>
              <p:tags r:id="rId10"/>
            </p:custDataLst>
          </p:nvPr>
        </p:nvSpPr>
        <p:spPr>
          <a:xfrm>
            <a:off x="8364933" y="11806673"/>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and modelling of climate change and climate risk.</a:t>
            </a:r>
          </a:p>
        </p:txBody>
      </p:sp>
      <p:sp>
        <p:nvSpPr>
          <p:cNvPr id="20" name="Rektangel 19">
            <a:extLst>
              <a:ext uri="{FF2B5EF4-FFF2-40B4-BE49-F238E27FC236}">
                <a16:creationId xmlns:a16="http://schemas.microsoft.com/office/drawing/2014/main" id="{44984426-F398-E341-AC7E-378B97F8EE3A}"/>
              </a:ext>
            </a:extLst>
          </p:cNvPr>
          <p:cNvSpPr/>
          <p:nvPr>
            <p:custDataLst>
              <p:tags r:id="rId11"/>
            </p:custDataLst>
          </p:nvPr>
        </p:nvSpPr>
        <p:spPr>
          <a:xfrm>
            <a:off x="1135238" y="10863753"/>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3</a:t>
            </a:r>
            <a:endParaRPr lang="en-US" sz="3200">
              <a:solidFill>
                <a:schemeClr val="bg1"/>
              </a:solidFill>
              <a:cs typeface="CircularXX" panose="020B0504010101010104" pitchFamily="34" charset="77"/>
            </a:endParaRP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58711" y="4309356"/>
            <a:ext cx="8248236"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Climate </a:t>
            </a:r>
            <a:r>
              <a:rPr lang="nb-NO" sz="6600" spc="-150">
                <a:solidFill>
                  <a:schemeClr val="bg1"/>
                </a:solidFill>
                <a:latin typeface="CircularXX" panose="020B0504010101010104" pitchFamily="34" charset="77"/>
                <a:cs typeface="CircularXX" panose="020B0504010101010104" pitchFamily="34" charset="77"/>
              </a:rPr>
              <a:t>and </a:t>
            </a:r>
            <a:r>
              <a:rPr lang="nb-NO" sz="6600" spc="-150" err="1">
                <a:solidFill>
                  <a:schemeClr val="bg1"/>
                </a:solidFill>
                <a:latin typeface="CircularXX" panose="020B0504010101010104" pitchFamily="34" charset="77"/>
                <a:cs typeface="CircularXX" panose="020B0504010101010104" pitchFamily="34" charset="77"/>
              </a:rPr>
              <a:t>Environmental</a:t>
            </a:r>
            <a:r>
              <a:rPr lang="nb-NO" sz="6600" spc="-150">
                <a:solidFill>
                  <a:schemeClr val="bg1"/>
                </a:solidFill>
                <a:latin typeface="CircularXX" panose="020B0504010101010104" pitchFamily="34" charset="77"/>
                <a:cs typeface="CircularXX" panose="020B0504010101010104" pitchFamily="34" charset="77"/>
              </a:rPr>
              <a:t> Risk</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364933" y="5040113"/>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and modelling of climate change and climate risk.</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135238" y="3439088"/>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3</a:t>
            </a:r>
            <a:endParaRPr lang="en-US" sz="3200">
              <a:solidFill>
                <a:schemeClr val="bg1"/>
              </a:solidFill>
              <a:cs typeface="CircularXX" panose="020B0504010101010104" pitchFamily="34" charset="77"/>
            </a:endParaRPr>
          </a:p>
        </p:txBody>
      </p:sp>
      <p:sp>
        <p:nvSpPr>
          <p:cNvPr id="11" name="Rektangel 10">
            <a:extLst>
              <a:ext uri="{FF2B5EF4-FFF2-40B4-BE49-F238E27FC236}">
                <a16:creationId xmlns:a16="http://schemas.microsoft.com/office/drawing/2014/main" id="{0AA3B383-5382-B745-AFA6-330494812540}"/>
              </a:ext>
            </a:extLst>
          </p:cNvPr>
          <p:cNvSpPr/>
          <p:nvPr>
            <p:custDataLst>
              <p:tags r:id="rId6"/>
            </p:custDataLst>
          </p:nvPr>
        </p:nvSpPr>
        <p:spPr>
          <a:xfrm>
            <a:off x="1064713" y="11894062"/>
            <a:ext cx="7141738"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 </a:t>
            </a:r>
            <a:r>
              <a:rPr lang="nb-NO" sz="6600" spc="-150">
                <a:solidFill>
                  <a:schemeClr val="bg1"/>
                </a:solidFill>
                <a:latin typeface="CircularXX" panose="020B0504010101010104" pitchFamily="34" charset="77"/>
                <a:cs typeface="CircularXX" panose="020B0504010101010104" pitchFamily="34" charset="77"/>
              </a:rPr>
              <a:t>O</a:t>
            </a:r>
            <a:r>
              <a:rPr lang="2057" sz="6600" spc="-150">
                <a:solidFill>
                  <a:schemeClr val="bg1"/>
                </a:solidFill>
                <a:latin typeface="CircularXX" panose="020B0504010101010104" pitchFamily="34" charset="77"/>
                <a:cs typeface="CircularXX" panose="020B0504010101010104" pitchFamily="34" charset="77"/>
              </a:rPr>
              <a:t>ceans and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oast</a:t>
            </a:r>
            <a:r>
              <a:rPr lang="nb-NO" sz="6600" spc="-150">
                <a:solidFill>
                  <a:schemeClr val="bg1"/>
                </a:solidFill>
                <a:latin typeface="CircularXX" panose="020B0504010101010104" pitchFamily="34" charset="77"/>
                <a:cs typeface="CircularXX" panose="020B0504010101010104" pitchFamily="34" charset="77"/>
              </a:rPr>
              <a:t>s</a:t>
            </a:r>
            <a:endParaRPr lang="2057" sz="6600" spc="-150">
              <a:solidFill>
                <a:schemeClr val="bg1"/>
              </a:solidFill>
              <a:latin typeface="CircularXX" panose="020B0504010101010104" pitchFamily="34" charset="77"/>
              <a:cs typeface="CircularXX" panose="020B0504010101010104" pitchFamily="34" charset="77"/>
            </a:endParaRPr>
          </a:p>
        </p:txBody>
      </p:sp>
      <p:sp>
        <p:nvSpPr>
          <p:cNvPr id="13" name="Tittel 1">
            <a:extLst>
              <a:ext uri="{FF2B5EF4-FFF2-40B4-BE49-F238E27FC236}">
                <a16:creationId xmlns:a16="http://schemas.microsoft.com/office/drawing/2014/main" id="{27CC54A7-4A26-2B4E-ACBA-A8910943BE7C}"/>
              </a:ext>
            </a:extLst>
          </p:cNvPr>
          <p:cNvSpPr txBox="1"/>
          <p:nvPr>
            <p:custDataLst>
              <p:tags r:id="rId7"/>
            </p:custDataLst>
          </p:nvPr>
        </p:nvSpPr>
        <p:spPr>
          <a:xfrm>
            <a:off x="8295878" y="12889732"/>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the resources</a:t>
            </a:r>
          </a:p>
          <a:p>
            <a:pPr>
              <a:defRPr b="0" i="0"/>
            </a:pPr>
            <a:r>
              <a:rPr lang="2057" sz="1800">
                <a:solidFill>
                  <a:schemeClr val="bg1"/>
                </a:solidFill>
                <a:latin typeface="CircularXX" panose="020B0504010101010104" pitchFamily="34" charset="77"/>
                <a:ea typeface="+mj-lt"/>
                <a:cs typeface="CircularXX" panose="020B0504010101010104" pitchFamily="34" charset="77"/>
              </a:rPr>
              <a:t>in </a:t>
            </a:r>
            <a:r>
              <a:rPr lang="nb-NO" sz="1800" err="1">
                <a:solidFill>
                  <a:schemeClr val="bg1"/>
                </a:solidFill>
                <a:latin typeface="CircularXX" panose="020B0504010101010104" pitchFamily="34" charset="77"/>
                <a:ea typeface="+mj-lt"/>
                <a:cs typeface="CircularXX" panose="020B0504010101010104" pitchFamily="34" charset="77"/>
              </a:rPr>
              <a:t>the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fjords and ocean.</a:t>
            </a:r>
          </a:p>
        </p:txBody>
      </p:sp>
      <p:sp>
        <p:nvSpPr>
          <p:cNvPr id="14" name="Rektangel 13">
            <a:extLst>
              <a:ext uri="{FF2B5EF4-FFF2-40B4-BE49-F238E27FC236}">
                <a16:creationId xmlns:a16="http://schemas.microsoft.com/office/drawing/2014/main" id="{554DBB31-A2CD-2049-981E-8482370C9200}"/>
              </a:ext>
            </a:extLst>
          </p:cNvPr>
          <p:cNvSpPr/>
          <p:nvPr>
            <p:custDataLst>
              <p:tags r:id="rId8"/>
            </p:custDataLst>
          </p:nvPr>
        </p:nvSpPr>
        <p:spPr>
          <a:xfrm>
            <a:off x="1224192" y="11086355"/>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4</a:t>
            </a:r>
            <a:endParaRPr lang="en-US" sz="3200">
              <a:solidFill>
                <a:schemeClr val="bg1"/>
              </a:solidFill>
              <a:cs typeface="CircularXX" panose="020B0504010101010104" pitchFamily="34" charset="77"/>
            </a:endParaRPr>
          </a:p>
        </p:txBody>
      </p:sp>
      <p:sp>
        <p:nvSpPr>
          <p:cNvPr id="15" name="Rektangel 14">
            <a:extLst>
              <a:ext uri="{FF2B5EF4-FFF2-40B4-BE49-F238E27FC236}">
                <a16:creationId xmlns:a16="http://schemas.microsoft.com/office/drawing/2014/main" id="{797718CC-2EC5-C948-A1AE-2278A227D711}"/>
              </a:ext>
            </a:extLst>
          </p:cNvPr>
          <p:cNvSpPr/>
          <p:nvPr>
            <p:custDataLst>
              <p:tags r:id="rId9"/>
            </p:custDataLst>
          </p:nvPr>
        </p:nvSpPr>
        <p:spPr>
          <a:xfrm>
            <a:off x="1170222" y="-2273907"/>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a:t>
            </a:r>
            <a:endParaRPr lang="nb-NO" sz="6600" spc="-150">
              <a:solidFill>
                <a:schemeClr val="bg1"/>
              </a:solidFill>
              <a:latin typeface="CircularXX" panose="020B0504010101010104" pitchFamily="34" charset="77"/>
              <a:cs typeface="CircularXX" panose="020B0504010101010104" pitchFamily="34" charset="77"/>
            </a:endParaRPr>
          </a:p>
          <a:p>
            <a:pPr>
              <a:lnSpc>
                <a:spcPct val="80000"/>
              </a:lnSpc>
              <a:defRPr b="0" i="0"/>
            </a:pPr>
            <a:r>
              <a:rPr lang="nb-NO" sz="6600" spc="-150">
                <a:solidFill>
                  <a:schemeClr val="bg1"/>
                </a:solidFill>
                <a:latin typeface="CircularXX" panose="020B0504010101010104" pitchFamily="34" charset="77"/>
                <a:cs typeface="CircularXX" panose="020B0504010101010104" pitchFamily="34" charset="77"/>
              </a:rPr>
              <a:t>E</a:t>
            </a:r>
            <a:r>
              <a:rPr lang="2057" sz="6600" spc="-150">
                <a:solidFill>
                  <a:schemeClr val="bg1"/>
                </a:solidFill>
                <a:latin typeface="CircularXX" panose="020B0504010101010104" pitchFamily="34" charset="77"/>
                <a:cs typeface="CircularXX" panose="020B0504010101010104" pitchFamily="34" charset="77"/>
              </a:rPr>
              <a:t>nergy </a:t>
            </a:r>
            <a:r>
              <a:rPr lang="nb-NO" sz="6600" spc="-150">
                <a:solidFill>
                  <a:schemeClr val="bg1"/>
                </a:solidFill>
                <a:latin typeface="CircularXX" panose="020B0504010101010104" pitchFamily="34" charset="77"/>
                <a:cs typeface="CircularXX" panose="020B0504010101010104" pitchFamily="34" charset="77"/>
              </a:rPr>
              <a:t>P</a:t>
            </a:r>
            <a:r>
              <a:rPr lang="2057" sz="6600" spc="-150">
                <a:solidFill>
                  <a:schemeClr val="bg1"/>
                </a:solidFill>
                <a:latin typeface="CircularXX" panose="020B0504010101010104" pitchFamily="34" charset="77"/>
                <a:cs typeface="CircularXX" panose="020B0504010101010104" pitchFamily="34" charset="77"/>
              </a:rPr>
              <a:t>roduction</a:t>
            </a:r>
          </a:p>
        </p:txBody>
      </p:sp>
      <p:sp>
        <p:nvSpPr>
          <p:cNvPr id="16" name="Tittel 1">
            <a:extLst>
              <a:ext uri="{FF2B5EF4-FFF2-40B4-BE49-F238E27FC236}">
                <a16:creationId xmlns:a16="http://schemas.microsoft.com/office/drawing/2014/main" id="{E97EC9B4-A220-5844-A256-944DBE09267E}"/>
              </a:ext>
            </a:extLst>
          </p:cNvPr>
          <p:cNvSpPr txBox="1"/>
          <p:nvPr>
            <p:custDataLst>
              <p:tags r:id="rId10"/>
            </p:custDataLst>
          </p:nvPr>
        </p:nvSpPr>
        <p:spPr>
          <a:xfrm>
            <a:off x="8180291" y="-1274535"/>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a:t>
            </a:r>
          </a:p>
          <a:p>
            <a:pPr>
              <a:defRPr b="0" i="0"/>
            </a:pPr>
            <a:r>
              <a:rPr lang="2057" sz="1800">
                <a:solidFill>
                  <a:schemeClr val="bg1"/>
                </a:solidFill>
                <a:latin typeface="CircularXX" panose="020B0504010101010104" pitchFamily="34" charset="77"/>
                <a:ea typeface="+mj-lt"/>
                <a:cs typeface="CircularXX" panose="020B0504010101010104" pitchFamily="34" charset="77"/>
              </a:rPr>
              <a:t>future forms of energy.</a:t>
            </a:r>
          </a:p>
        </p:txBody>
      </p:sp>
      <p:sp>
        <p:nvSpPr>
          <p:cNvPr id="17" name="Rektangel 16">
            <a:extLst>
              <a:ext uri="{FF2B5EF4-FFF2-40B4-BE49-F238E27FC236}">
                <a16:creationId xmlns:a16="http://schemas.microsoft.com/office/drawing/2014/main" id="{1D8E1308-09F5-004F-BC4F-5486F5471ED0}"/>
              </a:ext>
            </a:extLst>
          </p:cNvPr>
          <p:cNvSpPr/>
          <p:nvPr>
            <p:custDataLst>
              <p:tags r:id="rId11"/>
            </p:custDataLst>
          </p:nvPr>
        </p:nvSpPr>
        <p:spPr>
          <a:xfrm>
            <a:off x="1246748" y="-294838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2</a:t>
            </a:r>
            <a:endParaRPr lang="en-US" sz="3200">
              <a:solidFill>
                <a:schemeClr val="bg1"/>
              </a:solidFill>
              <a:cs typeface="CircularXX" panose="020B0504010101010104" pitchFamily="34" charset="77"/>
            </a:endParaRP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10.xml><?xml version="1.0" encoding="utf-8"?>
<p:tagLst xmlns:a="http://schemas.openxmlformats.org/drawingml/2006/main" xmlns:r="http://schemas.openxmlformats.org/officeDocument/2006/relationships" xmlns:p="http://schemas.openxmlformats.org/presentationml/2006/main">
  <p:tag name="AS_UNIQUEID" val="331"/>
</p:tagLst>
</file>

<file path=ppt/tags/tag100.xml><?xml version="1.0" encoding="utf-8"?>
<p:tagLst xmlns:a="http://schemas.openxmlformats.org/drawingml/2006/main" xmlns:r="http://schemas.openxmlformats.org/officeDocument/2006/relationships" xmlns:p="http://schemas.openxmlformats.org/presentationml/2006/main">
  <p:tag name="AS_UNIQUEID" val="42"/>
</p:tagLst>
</file>

<file path=ppt/tags/tag101.xml><?xml version="1.0" encoding="utf-8"?>
<p:tagLst xmlns:a="http://schemas.openxmlformats.org/drawingml/2006/main" xmlns:r="http://schemas.openxmlformats.org/officeDocument/2006/relationships" xmlns:p="http://schemas.openxmlformats.org/presentationml/2006/main">
  <p:tag name="AS_UNIQUEID" val="43"/>
</p:tagLst>
</file>

<file path=ppt/tags/tag102.xml><?xml version="1.0" encoding="utf-8"?>
<p:tagLst xmlns:a="http://schemas.openxmlformats.org/drawingml/2006/main" xmlns:r="http://schemas.openxmlformats.org/officeDocument/2006/relationships" xmlns:p="http://schemas.openxmlformats.org/presentationml/2006/main">
  <p:tag name="AS_UNIQUEID" val="38"/>
</p:tagLst>
</file>

<file path=ppt/tags/tag103.xml><?xml version="1.0" encoding="utf-8"?>
<p:tagLst xmlns:a="http://schemas.openxmlformats.org/drawingml/2006/main" xmlns:r="http://schemas.openxmlformats.org/officeDocument/2006/relationships" xmlns:p="http://schemas.openxmlformats.org/presentationml/2006/main">
  <p:tag name="AS_UNIQUEID" val="39"/>
</p:tagLst>
</file>

<file path=ppt/tags/tag104.xml><?xml version="1.0" encoding="utf-8"?>
<p:tagLst xmlns:a="http://schemas.openxmlformats.org/drawingml/2006/main" xmlns:r="http://schemas.openxmlformats.org/officeDocument/2006/relationships" xmlns:p="http://schemas.openxmlformats.org/presentationml/2006/main">
  <p:tag name="AS_UNIQUEID" val="54"/>
</p:tagLst>
</file>

<file path=ppt/tags/tag105.xml><?xml version="1.0" encoding="utf-8"?>
<p:tagLst xmlns:a="http://schemas.openxmlformats.org/drawingml/2006/main" xmlns:r="http://schemas.openxmlformats.org/officeDocument/2006/relationships" xmlns:p="http://schemas.openxmlformats.org/presentationml/2006/main">
  <p:tag name="AS_UNIQUEID" val="58"/>
</p:tagLst>
</file>

<file path=ppt/tags/tag106.xml><?xml version="1.0" encoding="utf-8"?>
<p:tagLst xmlns:a="http://schemas.openxmlformats.org/drawingml/2006/main" xmlns:r="http://schemas.openxmlformats.org/officeDocument/2006/relationships" xmlns:p="http://schemas.openxmlformats.org/presentationml/2006/main">
  <p:tag name="AS_UNIQUEID" val="59"/>
</p:tagLst>
</file>

<file path=ppt/tags/tag107.xml><?xml version="1.0" encoding="utf-8"?>
<p:tagLst xmlns:a="http://schemas.openxmlformats.org/drawingml/2006/main" xmlns:r="http://schemas.openxmlformats.org/officeDocument/2006/relationships" xmlns:p="http://schemas.openxmlformats.org/presentationml/2006/main">
  <p:tag name="AS_UNIQUEID" val="62"/>
</p:tagLst>
</file>

<file path=ppt/tags/tag108.xml><?xml version="1.0" encoding="utf-8"?>
<p:tagLst xmlns:a="http://schemas.openxmlformats.org/drawingml/2006/main" xmlns:r="http://schemas.openxmlformats.org/officeDocument/2006/relationships" xmlns:p="http://schemas.openxmlformats.org/presentationml/2006/main">
  <p:tag name="AS_UNIQUEID" val="65"/>
</p:tagLst>
</file>

<file path=ppt/tags/tag109.xml><?xml version="1.0" encoding="utf-8"?>
<p:tagLst xmlns:a="http://schemas.openxmlformats.org/drawingml/2006/main" xmlns:r="http://schemas.openxmlformats.org/officeDocument/2006/relationships" xmlns:p="http://schemas.openxmlformats.org/presentationml/2006/main">
  <p:tag name="AS_UNIQUEID" val="66"/>
</p:tagLst>
</file>

<file path=ppt/tags/tag11.xml><?xml version="1.0" encoding="utf-8"?>
<p:tagLst xmlns:a="http://schemas.openxmlformats.org/drawingml/2006/main" xmlns:r="http://schemas.openxmlformats.org/officeDocument/2006/relationships" xmlns:p="http://schemas.openxmlformats.org/presentationml/2006/main">
  <p:tag name="AS_UNIQUEID" val="332"/>
</p:tagLst>
</file>

<file path=ppt/tags/tag110.xml><?xml version="1.0" encoding="utf-8"?>
<p:tagLst xmlns:a="http://schemas.openxmlformats.org/drawingml/2006/main" xmlns:r="http://schemas.openxmlformats.org/officeDocument/2006/relationships" xmlns:p="http://schemas.openxmlformats.org/presentationml/2006/main">
  <p:tag name="AS_UNIQUEID" val="67"/>
</p:tagLst>
</file>

<file path=ppt/tags/tag111.xml><?xml version="1.0" encoding="utf-8"?>
<p:tagLst xmlns:a="http://schemas.openxmlformats.org/drawingml/2006/main" xmlns:r="http://schemas.openxmlformats.org/officeDocument/2006/relationships" xmlns:p="http://schemas.openxmlformats.org/presentationml/2006/main">
  <p:tag name="AS_UNIQUEID" val="68"/>
</p:tagLst>
</file>

<file path=ppt/tags/tag112.xml><?xml version="1.0" encoding="utf-8"?>
<p:tagLst xmlns:a="http://schemas.openxmlformats.org/drawingml/2006/main" xmlns:r="http://schemas.openxmlformats.org/officeDocument/2006/relationships" xmlns:p="http://schemas.openxmlformats.org/presentationml/2006/main">
  <p:tag name="AS_UNIQUEID" val="69"/>
</p:tagLst>
</file>

<file path=ppt/tags/tag113.xml><?xml version="1.0" encoding="utf-8"?>
<p:tagLst xmlns:a="http://schemas.openxmlformats.org/drawingml/2006/main" xmlns:r="http://schemas.openxmlformats.org/officeDocument/2006/relationships" xmlns:p="http://schemas.openxmlformats.org/presentationml/2006/main">
  <p:tag name="AS_UNIQUEID" val="72"/>
</p:tagLst>
</file>

<file path=ppt/tags/tag114.xml><?xml version="1.0" encoding="utf-8"?>
<p:tagLst xmlns:a="http://schemas.openxmlformats.org/drawingml/2006/main" xmlns:r="http://schemas.openxmlformats.org/officeDocument/2006/relationships" xmlns:p="http://schemas.openxmlformats.org/presentationml/2006/main">
  <p:tag name="AS_UNIQUEID" val="74"/>
</p:tagLst>
</file>

<file path=ppt/tags/tag115.xml><?xml version="1.0" encoding="utf-8"?>
<p:tagLst xmlns:a="http://schemas.openxmlformats.org/drawingml/2006/main" xmlns:r="http://schemas.openxmlformats.org/officeDocument/2006/relationships" xmlns:p="http://schemas.openxmlformats.org/presentationml/2006/main">
  <p:tag name="AS_UNIQUEID" val="35"/>
</p:tagLst>
</file>

<file path=ppt/tags/tag116.xml><?xml version="1.0" encoding="utf-8"?>
<p:tagLst xmlns:a="http://schemas.openxmlformats.org/drawingml/2006/main" xmlns:r="http://schemas.openxmlformats.org/officeDocument/2006/relationships" xmlns:p="http://schemas.openxmlformats.org/presentationml/2006/main">
  <p:tag name="AS_UNIQUEID" val="82"/>
</p:tagLst>
</file>

<file path=ppt/tags/tag117.xml><?xml version="1.0" encoding="utf-8"?>
<p:tagLst xmlns:a="http://schemas.openxmlformats.org/drawingml/2006/main" xmlns:r="http://schemas.openxmlformats.org/officeDocument/2006/relationships" xmlns:p="http://schemas.openxmlformats.org/presentationml/2006/main">
  <p:tag name="AS_UNIQUEID" val="70"/>
</p:tagLst>
</file>

<file path=ppt/tags/tag118.xml><?xml version="1.0" encoding="utf-8"?>
<p:tagLst xmlns:a="http://schemas.openxmlformats.org/drawingml/2006/main" xmlns:r="http://schemas.openxmlformats.org/officeDocument/2006/relationships" xmlns:p="http://schemas.openxmlformats.org/presentationml/2006/main">
  <p:tag name="AS_UNIQUEID" val="71"/>
</p:tagLst>
</file>

<file path=ppt/tags/tag119.xml><?xml version="1.0" encoding="utf-8"?>
<p:tagLst xmlns:a="http://schemas.openxmlformats.org/drawingml/2006/main" xmlns:r="http://schemas.openxmlformats.org/officeDocument/2006/relationships" xmlns:p="http://schemas.openxmlformats.org/presentationml/2006/main">
  <p:tag name="AS_UNIQUEID" val="63"/>
</p:tagLst>
</file>

<file path=ppt/tags/tag12.xml><?xml version="1.0" encoding="utf-8"?>
<p:tagLst xmlns:a="http://schemas.openxmlformats.org/drawingml/2006/main" xmlns:r="http://schemas.openxmlformats.org/officeDocument/2006/relationships" xmlns:p="http://schemas.openxmlformats.org/presentationml/2006/main">
  <p:tag name="AS_UNIQUEID" val="334"/>
</p:tagLst>
</file>

<file path=ppt/tags/tag120.xml><?xml version="1.0" encoding="utf-8"?>
<p:tagLst xmlns:a="http://schemas.openxmlformats.org/drawingml/2006/main" xmlns:r="http://schemas.openxmlformats.org/officeDocument/2006/relationships" xmlns:p="http://schemas.openxmlformats.org/presentationml/2006/main">
  <p:tag name="AS_UNIQUEID" val="64"/>
</p:tagLst>
</file>

<file path=ppt/tags/tag121.xml><?xml version="1.0" encoding="utf-8"?>
<p:tagLst xmlns:a="http://schemas.openxmlformats.org/drawingml/2006/main" xmlns:r="http://schemas.openxmlformats.org/officeDocument/2006/relationships" xmlns:p="http://schemas.openxmlformats.org/presentationml/2006/main">
  <p:tag name="AS_UNIQUEID" val="60"/>
</p:tagLst>
</file>

<file path=ppt/tags/tag122.xml><?xml version="1.0" encoding="utf-8"?>
<p:tagLst xmlns:a="http://schemas.openxmlformats.org/drawingml/2006/main" xmlns:r="http://schemas.openxmlformats.org/officeDocument/2006/relationships" xmlns:p="http://schemas.openxmlformats.org/presentationml/2006/main">
  <p:tag name="AS_UNIQUEID" val="61"/>
</p:tagLst>
</file>

<file path=ppt/tags/tag123.xml><?xml version="1.0" encoding="utf-8"?>
<p:tagLst xmlns:a="http://schemas.openxmlformats.org/drawingml/2006/main" xmlns:r="http://schemas.openxmlformats.org/officeDocument/2006/relationships" xmlns:p="http://schemas.openxmlformats.org/presentationml/2006/main">
  <p:tag name="AS_UNIQUEID" val="55"/>
</p:tagLst>
</file>

<file path=ppt/tags/tag124.xml><?xml version="1.0" encoding="utf-8"?>
<p:tagLst xmlns:a="http://schemas.openxmlformats.org/drawingml/2006/main" xmlns:r="http://schemas.openxmlformats.org/officeDocument/2006/relationships" xmlns:p="http://schemas.openxmlformats.org/presentationml/2006/main">
  <p:tag name="AS_UNIQUEID" val="56"/>
</p:tagLst>
</file>

<file path=ppt/tags/tag125.xml><?xml version="1.0" encoding="utf-8"?>
<p:tagLst xmlns:a="http://schemas.openxmlformats.org/drawingml/2006/main" xmlns:r="http://schemas.openxmlformats.org/officeDocument/2006/relationships" xmlns:p="http://schemas.openxmlformats.org/presentationml/2006/main">
  <p:tag name="AS_UNIQUEID" val="80"/>
</p:tagLst>
</file>

<file path=ppt/tags/tag126.xml><?xml version="1.0" encoding="utf-8"?>
<p:tagLst xmlns:a="http://schemas.openxmlformats.org/drawingml/2006/main" xmlns:r="http://schemas.openxmlformats.org/officeDocument/2006/relationships" xmlns:p="http://schemas.openxmlformats.org/presentationml/2006/main">
  <p:tag name="AS_UNIQUEID" val="81"/>
</p:tagLst>
</file>

<file path=ppt/tags/tag127.xml><?xml version="1.0" encoding="utf-8"?>
<p:tagLst xmlns:a="http://schemas.openxmlformats.org/drawingml/2006/main" xmlns:r="http://schemas.openxmlformats.org/officeDocument/2006/relationships" xmlns:p="http://schemas.openxmlformats.org/presentationml/2006/main">
  <p:tag name="AS_UNIQUEID" val="82"/>
</p:tagLst>
</file>

<file path=ppt/tags/tag128.xml><?xml version="1.0" encoding="utf-8"?>
<p:tagLst xmlns:a="http://schemas.openxmlformats.org/drawingml/2006/main" xmlns:r="http://schemas.openxmlformats.org/officeDocument/2006/relationships" xmlns:p="http://schemas.openxmlformats.org/presentationml/2006/main">
  <p:tag name="AS_UNIQUEID" val="95"/>
</p:tagLst>
</file>

<file path=ppt/tags/tag129.xml><?xml version="1.0" encoding="utf-8"?>
<p:tagLst xmlns:a="http://schemas.openxmlformats.org/drawingml/2006/main" xmlns:r="http://schemas.openxmlformats.org/officeDocument/2006/relationships" xmlns:p="http://schemas.openxmlformats.org/presentationml/2006/main">
  <p:tag name="AS_UNIQUEID" val="100"/>
</p:tagLst>
</file>

<file path=ppt/tags/tag13.xml><?xml version="1.0" encoding="utf-8"?>
<p:tagLst xmlns:a="http://schemas.openxmlformats.org/drawingml/2006/main" xmlns:r="http://schemas.openxmlformats.org/officeDocument/2006/relationships" xmlns:p="http://schemas.openxmlformats.org/presentationml/2006/main">
  <p:tag name="AS_UNIQUEID" val="335"/>
</p:tagLst>
</file>

<file path=ppt/tags/tag130.xml><?xml version="1.0" encoding="utf-8"?>
<p:tagLst xmlns:a="http://schemas.openxmlformats.org/drawingml/2006/main" xmlns:r="http://schemas.openxmlformats.org/officeDocument/2006/relationships" xmlns:p="http://schemas.openxmlformats.org/presentationml/2006/main">
  <p:tag name="AS_UNIQUEID" val="101"/>
</p:tagLst>
</file>

<file path=ppt/tags/tag131.xml><?xml version="1.0" encoding="utf-8"?>
<p:tagLst xmlns:a="http://schemas.openxmlformats.org/drawingml/2006/main" xmlns:r="http://schemas.openxmlformats.org/officeDocument/2006/relationships" xmlns:p="http://schemas.openxmlformats.org/presentationml/2006/main">
  <p:tag name="AS_UNIQUEID" val="76"/>
</p:tagLst>
</file>

<file path=ppt/tags/tag132.xml><?xml version="1.0" encoding="utf-8"?>
<p:tagLst xmlns:a="http://schemas.openxmlformats.org/drawingml/2006/main" xmlns:r="http://schemas.openxmlformats.org/officeDocument/2006/relationships" xmlns:p="http://schemas.openxmlformats.org/presentationml/2006/main">
  <p:tag name="AS_UNIQUEID" val="77"/>
</p:tagLst>
</file>

<file path=ppt/tags/tag133.xml><?xml version="1.0" encoding="utf-8"?>
<p:tagLst xmlns:a="http://schemas.openxmlformats.org/drawingml/2006/main" xmlns:r="http://schemas.openxmlformats.org/officeDocument/2006/relationships" xmlns:p="http://schemas.openxmlformats.org/presentationml/2006/main">
  <p:tag name="AS_UNIQUEID" val="78"/>
</p:tagLst>
</file>

<file path=ppt/tags/tag134.xml><?xml version="1.0" encoding="utf-8"?>
<p:tagLst xmlns:a="http://schemas.openxmlformats.org/drawingml/2006/main" xmlns:r="http://schemas.openxmlformats.org/officeDocument/2006/relationships" xmlns:p="http://schemas.openxmlformats.org/presentationml/2006/main">
  <p:tag name="AS_UNIQUEID" val="100"/>
</p:tagLst>
</file>

<file path=ppt/tags/tag135.xml><?xml version="1.0" encoding="utf-8"?>
<p:tagLst xmlns:a="http://schemas.openxmlformats.org/drawingml/2006/main" xmlns:r="http://schemas.openxmlformats.org/officeDocument/2006/relationships" xmlns:p="http://schemas.openxmlformats.org/presentationml/2006/main">
  <p:tag name="AS_UNIQUEID" val="101"/>
</p:tagLst>
</file>

<file path=ppt/tags/tag136.xml><?xml version="1.0" encoding="utf-8"?>
<p:tagLst xmlns:a="http://schemas.openxmlformats.org/drawingml/2006/main" xmlns:r="http://schemas.openxmlformats.org/officeDocument/2006/relationships" xmlns:p="http://schemas.openxmlformats.org/presentationml/2006/main">
  <p:tag name="AS_UNIQUEID" val="102"/>
</p:tagLst>
</file>

<file path=ppt/tags/tag137.xml><?xml version="1.0" encoding="utf-8"?>
<p:tagLst xmlns:a="http://schemas.openxmlformats.org/drawingml/2006/main" xmlns:r="http://schemas.openxmlformats.org/officeDocument/2006/relationships" xmlns:p="http://schemas.openxmlformats.org/presentationml/2006/main">
  <p:tag name="AS_UNIQUEID" val="112"/>
</p:tagLst>
</file>

<file path=ppt/tags/tag138.xml><?xml version="1.0" encoding="utf-8"?>
<p:tagLst xmlns:a="http://schemas.openxmlformats.org/drawingml/2006/main" xmlns:r="http://schemas.openxmlformats.org/officeDocument/2006/relationships" xmlns:p="http://schemas.openxmlformats.org/presentationml/2006/main">
  <p:tag name="AS_UNIQUEID" val="122"/>
</p:tagLst>
</file>

<file path=ppt/tags/tag139.xml><?xml version="1.0" encoding="utf-8"?>
<p:tagLst xmlns:a="http://schemas.openxmlformats.org/drawingml/2006/main" xmlns:r="http://schemas.openxmlformats.org/officeDocument/2006/relationships" xmlns:p="http://schemas.openxmlformats.org/presentationml/2006/main">
  <p:tag name="AS_UNIQUEID" val="123"/>
</p:tagLst>
</file>

<file path=ppt/tags/tag14.xml><?xml version="1.0" encoding="utf-8"?>
<p:tagLst xmlns:a="http://schemas.openxmlformats.org/drawingml/2006/main" xmlns:r="http://schemas.openxmlformats.org/officeDocument/2006/relationships" xmlns:p="http://schemas.openxmlformats.org/presentationml/2006/main">
  <p:tag name="AS_UNIQUEID" val="336"/>
</p:tagLst>
</file>

<file path=ppt/tags/tag140.xml><?xml version="1.0" encoding="utf-8"?>
<p:tagLst xmlns:a="http://schemas.openxmlformats.org/drawingml/2006/main" xmlns:r="http://schemas.openxmlformats.org/officeDocument/2006/relationships" xmlns:p="http://schemas.openxmlformats.org/presentationml/2006/main">
  <p:tag name="AS_UNIQUEID" val="124"/>
</p:tagLst>
</file>

<file path=ppt/tags/tag141.xml><?xml version="1.0" encoding="utf-8"?>
<p:tagLst xmlns:a="http://schemas.openxmlformats.org/drawingml/2006/main" xmlns:r="http://schemas.openxmlformats.org/officeDocument/2006/relationships" xmlns:p="http://schemas.openxmlformats.org/presentationml/2006/main">
  <p:tag name="AS_UNIQUEID" val="125"/>
</p:tagLst>
</file>

<file path=ppt/tags/tag142.xml><?xml version="1.0" encoding="utf-8"?>
<p:tagLst xmlns:a="http://schemas.openxmlformats.org/drawingml/2006/main" xmlns:r="http://schemas.openxmlformats.org/officeDocument/2006/relationships" xmlns:p="http://schemas.openxmlformats.org/presentationml/2006/main">
  <p:tag name="AS_UNIQUEID" val="126"/>
</p:tagLst>
</file>

<file path=ppt/tags/tag143.xml><?xml version="1.0" encoding="utf-8"?>
<p:tagLst xmlns:a="http://schemas.openxmlformats.org/drawingml/2006/main" xmlns:r="http://schemas.openxmlformats.org/officeDocument/2006/relationships" xmlns:p="http://schemas.openxmlformats.org/presentationml/2006/main">
  <p:tag name="AS_UNIQUEID" val="127"/>
</p:tagLst>
</file>

<file path=ppt/tags/tag144.xml><?xml version="1.0" encoding="utf-8"?>
<p:tagLst xmlns:a="http://schemas.openxmlformats.org/drawingml/2006/main" xmlns:r="http://schemas.openxmlformats.org/officeDocument/2006/relationships" xmlns:p="http://schemas.openxmlformats.org/presentationml/2006/main">
  <p:tag name="AS_UNIQUEID" val="128"/>
</p:tagLst>
</file>

<file path=ppt/tags/tag145.xml><?xml version="1.0" encoding="utf-8"?>
<p:tagLst xmlns:a="http://schemas.openxmlformats.org/drawingml/2006/main" xmlns:r="http://schemas.openxmlformats.org/officeDocument/2006/relationships" xmlns:p="http://schemas.openxmlformats.org/presentationml/2006/main">
  <p:tag name="AS_UNIQUEID" val="129"/>
</p:tagLst>
</file>

<file path=ppt/tags/tag146.xml><?xml version="1.0" encoding="utf-8"?>
<p:tagLst xmlns:a="http://schemas.openxmlformats.org/drawingml/2006/main" xmlns:r="http://schemas.openxmlformats.org/officeDocument/2006/relationships" xmlns:p="http://schemas.openxmlformats.org/presentationml/2006/main">
  <p:tag name="AS_UNIQUEID" val="122"/>
</p:tagLst>
</file>

<file path=ppt/tags/tag147.xml><?xml version="1.0" encoding="utf-8"?>
<p:tagLst xmlns:a="http://schemas.openxmlformats.org/drawingml/2006/main" xmlns:r="http://schemas.openxmlformats.org/officeDocument/2006/relationships" xmlns:p="http://schemas.openxmlformats.org/presentationml/2006/main">
  <p:tag name="AS_UNIQUEID" val="123"/>
</p:tagLst>
</file>

<file path=ppt/tags/tag148.xml><?xml version="1.0" encoding="utf-8"?>
<p:tagLst xmlns:a="http://schemas.openxmlformats.org/drawingml/2006/main" xmlns:r="http://schemas.openxmlformats.org/officeDocument/2006/relationships" xmlns:p="http://schemas.openxmlformats.org/presentationml/2006/main">
  <p:tag name="AS_UNIQUEID" val="124"/>
</p:tagLst>
</file>

<file path=ppt/tags/tag149.xml><?xml version="1.0" encoding="utf-8"?>
<p:tagLst xmlns:a="http://schemas.openxmlformats.org/drawingml/2006/main" xmlns:r="http://schemas.openxmlformats.org/officeDocument/2006/relationships" xmlns:p="http://schemas.openxmlformats.org/presentationml/2006/main">
  <p:tag name="AS_UNIQUEID" val="125"/>
</p:tagLst>
</file>

<file path=ppt/tags/tag15.xml><?xml version="1.0" encoding="utf-8"?>
<p:tagLst xmlns:a="http://schemas.openxmlformats.org/drawingml/2006/main" xmlns:r="http://schemas.openxmlformats.org/officeDocument/2006/relationships" xmlns:p="http://schemas.openxmlformats.org/presentationml/2006/main">
  <p:tag name="AS_UNIQUEID" val="337"/>
</p:tagLst>
</file>

<file path=ppt/tags/tag150.xml><?xml version="1.0" encoding="utf-8"?>
<p:tagLst xmlns:a="http://schemas.openxmlformats.org/drawingml/2006/main" xmlns:r="http://schemas.openxmlformats.org/officeDocument/2006/relationships" xmlns:p="http://schemas.openxmlformats.org/presentationml/2006/main">
  <p:tag name="AS_UNIQUEID" val="126"/>
</p:tagLst>
</file>

<file path=ppt/tags/tag151.xml><?xml version="1.0" encoding="utf-8"?>
<p:tagLst xmlns:a="http://schemas.openxmlformats.org/drawingml/2006/main" xmlns:r="http://schemas.openxmlformats.org/officeDocument/2006/relationships" xmlns:p="http://schemas.openxmlformats.org/presentationml/2006/main">
  <p:tag name="AS_UNIQUEID" val="127"/>
</p:tagLst>
</file>

<file path=ppt/tags/tag152.xml><?xml version="1.0" encoding="utf-8"?>
<p:tagLst xmlns:a="http://schemas.openxmlformats.org/drawingml/2006/main" xmlns:r="http://schemas.openxmlformats.org/officeDocument/2006/relationships" xmlns:p="http://schemas.openxmlformats.org/presentationml/2006/main">
  <p:tag name="AS_UNIQUEID" val="128"/>
</p:tagLst>
</file>

<file path=ppt/tags/tag153.xml><?xml version="1.0" encoding="utf-8"?>
<p:tagLst xmlns:a="http://schemas.openxmlformats.org/drawingml/2006/main" xmlns:r="http://schemas.openxmlformats.org/officeDocument/2006/relationships" xmlns:p="http://schemas.openxmlformats.org/presentationml/2006/main">
  <p:tag name="AS_UNIQUEID" val="129"/>
</p:tagLst>
</file>

<file path=ppt/tags/tag154.xml><?xml version="1.0" encoding="utf-8"?>
<p:tagLst xmlns:a="http://schemas.openxmlformats.org/drawingml/2006/main" xmlns:r="http://schemas.openxmlformats.org/officeDocument/2006/relationships" xmlns:p="http://schemas.openxmlformats.org/presentationml/2006/main">
  <p:tag name="AS_UNIQUEID" val="130"/>
</p:tagLst>
</file>

<file path=ppt/tags/tag155.xml><?xml version="1.0" encoding="utf-8"?>
<p:tagLst xmlns:a="http://schemas.openxmlformats.org/drawingml/2006/main" xmlns:r="http://schemas.openxmlformats.org/officeDocument/2006/relationships" xmlns:p="http://schemas.openxmlformats.org/presentationml/2006/main">
  <p:tag name="AS_UNIQUEID" val="100"/>
</p:tagLst>
</file>

<file path=ppt/tags/tag156.xml><?xml version="1.0" encoding="utf-8"?>
<p:tagLst xmlns:a="http://schemas.openxmlformats.org/drawingml/2006/main" xmlns:r="http://schemas.openxmlformats.org/officeDocument/2006/relationships" xmlns:p="http://schemas.openxmlformats.org/presentationml/2006/main">
  <p:tag name="AS_UNIQUEID" val="101"/>
</p:tagLst>
</file>

<file path=ppt/tags/tag157.xml><?xml version="1.0" encoding="utf-8"?>
<p:tagLst xmlns:a="http://schemas.openxmlformats.org/drawingml/2006/main" xmlns:r="http://schemas.openxmlformats.org/officeDocument/2006/relationships" xmlns:p="http://schemas.openxmlformats.org/presentationml/2006/main">
  <p:tag name="AS_UNIQUEID" val="118"/>
</p:tagLst>
</file>

<file path=ppt/tags/tag158.xml><?xml version="1.0" encoding="utf-8"?>
<p:tagLst xmlns:a="http://schemas.openxmlformats.org/drawingml/2006/main" xmlns:r="http://schemas.openxmlformats.org/officeDocument/2006/relationships" xmlns:p="http://schemas.openxmlformats.org/presentationml/2006/main">
  <p:tag name="AS_UNIQUEID" val="119"/>
</p:tagLst>
</file>

<file path=ppt/tags/tag159.xml><?xml version="1.0" encoding="utf-8"?>
<p:tagLst xmlns:a="http://schemas.openxmlformats.org/drawingml/2006/main" xmlns:r="http://schemas.openxmlformats.org/officeDocument/2006/relationships" xmlns:p="http://schemas.openxmlformats.org/presentationml/2006/main">
  <p:tag name="AS_UNIQUEID" val="120"/>
</p:tagLst>
</file>

<file path=ppt/tags/tag16.xml><?xml version="1.0" encoding="utf-8"?>
<p:tagLst xmlns:a="http://schemas.openxmlformats.org/drawingml/2006/main" xmlns:r="http://schemas.openxmlformats.org/officeDocument/2006/relationships" xmlns:p="http://schemas.openxmlformats.org/presentationml/2006/main">
  <p:tag name="AS_UNIQUEID" val="338"/>
</p:tagLst>
</file>

<file path=ppt/tags/tag160.xml><?xml version="1.0" encoding="utf-8"?>
<p:tagLst xmlns:a="http://schemas.openxmlformats.org/drawingml/2006/main" xmlns:r="http://schemas.openxmlformats.org/officeDocument/2006/relationships" xmlns:p="http://schemas.openxmlformats.org/presentationml/2006/main">
  <p:tag name="AS_UNIQUEID" val="135"/>
</p:tagLst>
</file>

<file path=ppt/tags/tag161.xml><?xml version="1.0" encoding="utf-8"?>
<p:tagLst xmlns:a="http://schemas.openxmlformats.org/drawingml/2006/main" xmlns:r="http://schemas.openxmlformats.org/officeDocument/2006/relationships" xmlns:p="http://schemas.openxmlformats.org/presentationml/2006/main">
  <p:tag name="AS_UNIQUEID" val="136"/>
</p:tagLst>
</file>

<file path=ppt/tags/tag162.xml><?xml version="1.0" encoding="utf-8"?>
<p:tagLst xmlns:a="http://schemas.openxmlformats.org/drawingml/2006/main" xmlns:r="http://schemas.openxmlformats.org/officeDocument/2006/relationships" xmlns:p="http://schemas.openxmlformats.org/presentationml/2006/main">
  <p:tag name="AS_UNIQUEID" val="137"/>
</p:tagLst>
</file>

<file path=ppt/tags/tag163.xml><?xml version="1.0" encoding="utf-8"?>
<p:tagLst xmlns:a="http://schemas.openxmlformats.org/drawingml/2006/main" xmlns:r="http://schemas.openxmlformats.org/officeDocument/2006/relationships" xmlns:p="http://schemas.openxmlformats.org/presentationml/2006/main">
  <p:tag name="AS_UNIQUEID" val="141"/>
</p:tagLst>
</file>

<file path=ppt/tags/tag164.xml><?xml version="1.0" encoding="utf-8"?>
<p:tagLst xmlns:a="http://schemas.openxmlformats.org/drawingml/2006/main" xmlns:r="http://schemas.openxmlformats.org/officeDocument/2006/relationships" xmlns:p="http://schemas.openxmlformats.org/presentationml/2006/main">
  <p:tag name="AS_UNIQUEID" val="122"/>
</p:tagLst>
</file>

<file path=ppt/tags/tag165.xml><?xml version="1.0" encoding="utf-8"?>
<p:tagLst xmlns:a="http://schemas.openxmlformats.org/drawingml/2006/main" xmlns:r="http://schemas.openxmlformats.org/officeDocument/2006/relationships" xmlns:p="http://schemas.openxmlformats.org/presentationml/2006/main">
  <p:tag name="AS_UNIQUEID" val="159"/>
</p:tagLst>
</file>

<file path=ppt/tags/tag166.xml><?xml version="1.0" encoding="utf-8"?>
<p:tagLst xmlns:a="http://schemas.openxmlformats.org/drawingml/2006/main" xmlns:r="http://schemas.openxmlformats.org/officeDocument/2006/relationships" xmlns:p="http://schemas.openxmlformats.org/presentationml/2006/main">
  <p:tag name="AS_UNIQUEID" val="161"/>
</p:tagLst>
</file>

<file path=ppt/tags/tag167.xml><?xml version="1.0" encoding="utf-8"?>
<p:tagLst xmlns:a="http://schemas.openxmlformats.org/drawingml/2006/main" xmlns:r="http://schemas.openxmlformats.org/officeDocument/2006/relationships" xmlns:p="http://schemas.openxmlformats.org/presentationml/2006/main">
  <p:tag name="AS_UNIQUEID" val="162"/>
</p:tagLst>
</file>

<file path=ppt/tags/tag168.xml><?xml version="1.0" encoding="utf-8"?>
<p:tagLst xmlns:a="http://schemas.openxmlformats.org/drawingml/2006/main" xmlns:r="http://schemas.openxmlformats.org/officeDocument/2006/relationships" xmlns:p="http://schemas.openxmlformats.org/presentationml/2006/main">
  <p:tag name="AS_UNIQUEID" val="124"/>
</p:tagLst>
</file>

<file path=ppt/tags/tag169.xml><?xml version="1.0" encoding="utf-8"?>
<p:tagLst xmlns:a="http://schemas.openxmlformats.org/drawingml/2006/main" xmlns:r="http://schemas.openxmlformats.org/officeDocument/2006/relationships" xmlns:p="http://schemas.openxmlformats.org/presentationml/2006/main">
  <p:tag name="AS_UNIQUEID" val="125"/>
</p:tagLst>
</file>

<file path=ppt/tags/tag17.xml><?xml version="1.0" encoding="utf-8"?>
<p:tagLst xmlns:a="http://schemas.openxmlformats.org/drawingml/2006/main" xmlns:r="http://schemas.openxmlformats.org/officeDocument/2006/relationships" xmlns:p="http://schemas.openxmlformats.org/presentationml/2006/main">
  <p:tag name="AS_UNIQUEID" val="340"/>
</p:tagLst>
</file>

<file path=ppt/tags/tag170.xml><?xml version="1.0" encoding="utf-8"?>
<p:tagLst xmlns:a="http://schemas.openxmlformats.org/drawingml/2006/main" xmlns:r="http://schemas.openxmlformats.org/officeDocument/2006/relationships" xmlns:p="http://schemas.openxmlformats.org/presentationml/2006/main">
  <p:tag name="AS_UNIQUEID" val="128"/>
</p:tagLst>
</file>

<file path=ppt/tags/tag171.xml><?xml version="1.0" encoding="utf-8"?>
<p:tagLst xmlns:a="http://schemas.openxmlformats.org/drawingml/2006/main" xmlns:r="http://schemas.openxmlformats.org/officeDocument/2006/relationships" xmlns:p="http://schemas.openxmlformats.org/presentationml/2006/main">
  <p:tag name="AS_UNIQUEID" val="129"/>
</p:tagLst>
</file>

<file path=ppt/tags/tag172.xml><?xml version="1.0" encoding="utf-8"?>
<p:tagLst xmlns:a="http://schemas.openxmlformats.org/drawingml/2006/main" xmlns:r="http://schemas.openxmlformats.org/officeDocument/2006/relationships" xmlns:p="http://schemas.openxmlformats.org/presentationml/2006/main">
  <p:tag name="AS_UNIQUEID" val="126"/>
</p:tagLst>
</file>

<file path=ppt/tags/tag173.xml><?xml version="1.0" encoding="utf-8"?>
<p:tagLst xmlns:a="http://schemas.openxmlformats.org/drawingml/2006/main" xmlns:r="http://schemas.openxmlformats.org/officeDocument/2006/relationships" xmlns:p="http://schemas.openxmlformats.org/presentationml/2006/main">
  <p:tag name="AS_UNIQUEID" val="127"/>
</p:tagLst>
</file>

<file path=ppt/tags/tag174.xml><?xml version="1.0" encoding="utf-8"?>
<p:tagLst xmlns:a="http://schemas.openxmlformats.org/drawingml/2006/main" xmlns:r="http://schemas.openxmlformats.org/officeDocument/2006/relationships" xmlns:p="http://schemas.openxmlformats.org/presentationml/2006/main">
  <p:tag name="AS_UNIQUEID" val="158"/>
</p:tagLst>
</file>

<file path=ppt/tags/tag175.xml><?xml version="1.0" encoding="utf-8"?>
<p:tagLst xmlns:a="http://schemas.openxmlformats.org/drawingml/2006/main" xmlns:r="http://schemas.openxmlformats.org/officeDocument/2006/relationships" xmlns:p="http://schemas.openxmlformats.org/presentationml/2006/main">
  <p:tag name="AS_UNIQUEID" val="159"/>
</p:tagLst>
</file>

<file path=ppt/tags/tag176.xml><?xml version="1.0" encoding="utf-8"?>
<p:tagLst xmlns:a="http://schemas.openxmlformats.org/drawingml/2006/main" xmlns:r="http://schemas.openxmlformats.org/officeDocument/2006/relationships" xmlns:p="http://schemas.openxmlformats.org/presentationml/2006/main">
  <p:tag name="AS_UNIQUEID" val="160"/>
</p:tagLst>
</file>

<file path=ppt/tags/tag177.xml><?xml version="1.0" encoding="utf-8"?>
<p:tagLst xmlns:a="http://schemas.openxmlformats.org/drawingml/2006/main" xmlns:r="http://schemas.openxmlformats.org/officeDocument/2006/relationships" xmlns:p="http://schemas.openxmlformats.org/presentationml/2006/main">
  <p:tag name="AS_UNIQUEID" val="161"/>
</p:tagLst>
</file>

<file path=ppt/tags/tag178.xml><?xml version="1.0" encoding="utf-8"?>
<p:tagLst xmlns:a="http://schemas.openxmlformats.org/drawingml/2006/main" xmlns:r="http://schemas.openxmlformats.org/officeDocument/2006/relationships" xmlns:p="http://schemas.openxmlformats.org/presentationml/2006/main">
  <p:tag name="AS_UNIQUEID" val="162"/>
</p:tagLst>
</file>

<file path=ppt/tags/tag179.xml><?xml version="1.0" encoding="utf-8"?>
<p:tagLst xmlns:a="http://schemas.openxmlformats.org/drawingml/2006/main" xmlns:r="http://schemas.openxmlformats.org/officeDocument/2006/relationships" xmlns:p="http://schemas.openxmlformats.org/presentationml/2006/main">
  <p:tag name="AS_UNIQUEID" val="137"/>
</p:tagLst>
</file>

<file path=ppt/tags/tag18.xml><?xml version="1.0" encoding="utf-8"?>
<p:tagLst xmlns:a="http://schemas.openxmlformats.org/drawingml/2006/main" xmlns:r="http://schemas.openxmlformats.org/officeDocument/2006/relationships" xmlns:p="http://schemas.openxmlformats.org/presentationml/2006/main">
  <p:tag name="AS_UNIQUEID" val="341"/>
</p:tagLst>
</file>

<file path=ppt/tags/tag180.xml><?xml version="1.0" encoding="utf-8"?>
<p:tagLst xmlns:a="http://schemas.openxmlformats.org/drawingml/2006/main" xmlns:r="http://schemas.openxmlformats.org/officeDocument/2006/relationships" xmlns:p="http://schemas.openxmlformats.org/presentationml/2006/main">
  <p:tag name="AS_UNIQUEID" val="141"/>
</p:tagLst>
</file>

<file path=ppt/tags/tag181.xml><?xml version="1.0" encoding="utf-8"?>
<p:tagLst xmlns:a="http://schemas.openxmlformats.org/drawingml/2006/main" xmlns:r="http://schemas.openxmlformats.org/officeDocument/2006/relationships" xmlns:p="http://schemas.openxmlformats.org/presentationml/2006/main">
  <p:tag name="AS_UNIQUEID" val="122"/>
</p:tagLst>
</file>

<file path=ppt/tags/tag182.xml><?xml version="1.0" encoding="utf-8"?>
<p:tagLst xmlns:a="http://schemas.openxmlformats.org/drawingml/2006/main" xmlns:r="http://schemas.openxmlformats.org/officeDocument/2006/relationships" xmlns:p="http://schemas.openxmlformats.org/presentationml/2006/main">
  <p:tag name="AS_UNIQUEID" val="180"/>
</p:tagLst>
</file>

<file path=ppt/tags/tag183.xml><?xml version="1.0" encoding="utf-8"?>
<p:tagLst xmlns:a="http://schemas.openxmlformats.org/drawingml/2006/main" xmlns:r="http://schemas.openxmlformats.org/officeDocument/2006/relationships" xmlns:p="http://schemas.openxmlformats.org/presentationml/2006/main">
  <p:tag name="AS_UNIQUEID" val="182"/>
</p:tagLst>
</file>

<file path=ppt/tags/tag184.xml><?xml version="1.0" encoding="utf-8"?>
<p:tagLst xmlns:a="http://schemas.openxmlformats.org/drawingml/2006/main" xmlns:r="http://schemas.openxmlformats.org/officeDocument/2006/relationships" xmlns:p="http://schemas.openxmlformats.org/presentationml/2006/main">
  <p:tag name="AS_UNIQUEID" val="183"/>
</p:tagLst>
</file>

<file path=ppt/tags/tag185.xml><?xml version="1.0" encoding="utf-8"?>
<p:tagLst xmlns:a="http://schemas.openxmlformats.org/drawingml/2006/main" xmlns:r="http://schemas.openxmlformats.org/officeDocument/2006/relationships" xmlns:p="http://schemas.openxmlformats.org/presentationml/2006/main">
  <p:tag name="AS_UNIQUEID" val="179"/>
</p:tagLst>
</file>

<file path=ppt/tags/tag186.xml><?xml version="1.0" encoding="utf-8"?>
<p:tagLst xmlns:a="http://schemas.openxmlformats.org/drawingml/2006/main" xmlns:r="http://schemas.openxmlformats.org/officeDocument/2006/relationships" xmlns:p="http://schemas.openxmlformats.org/presentationml/2006/main">
  <p:tag name="AS_UNIQUEID" val="180"/>
</p:tagLst>
</file>

<file path=ppt/tags/tag187.xml><?xml version="1.0" encoding="utf-8"?>
<p:tagLst xmlns:a="http://schemas.openxmlformats.org/drawingml/2006/main" xmlns:r="http://schemas.openxmlformats.org/officeDocument/2006/relationships" xmlns:p="http://schemas.openxmlformats.org/presentationml/2006/main">
  <p:tag name="AS_UNIQUEID" val="181"/>
</p:tagLst>
</file>

<file path=ppt/tags/tag188.xml><?xml version="1.0" encoding="utf-8"?>
<p:tagLst xmlns:a="http://schemas.openxmlformats.org/drawingml/2006/main" xmlns:r="http://schemas.openxmlformats.org/officeDocument/2006/relationships" xmlns:p="http://schemas.openxmlformats.org/presentationml/2006/main">
  <p:tag name="AS_UNIQUEID" val="182"/>
</p:tagLst>
</file>

<file path=ppt/tags/tag189.xml><?xml version="1.0" encoding="utf-8"?>
<p:tagLst xmlns:a="http://schemas.openxmlformats.org/drawingml/2006/main" xmlns:r="http://schemas.openxmlformats.org/officeDocument/2006/relationships" xmlns:p="http://schemas.openxmlformats.org/presentationml/2006/main">
  <p:tag name="AS_UNIQUEID" val="183"/>
</p:tagLst>
</file>

<file path=ppt/tags/tag19.xml><?xml version="1.0" encoding="utf-8"?>
<p:tagLst xmlns:a="http://schemas.openxmlformats.org/drawingml/2006/main" xmlns:r="http://schemas.openxmlformats.org/officeDocument/2006/relationships" xmlns:p="http://schemas.openxmlformats.org/presentationml/2006/main">
  <p:tag name="AS_UNIQUEID" val="342"/>
</p:tagLst>
</file>

<file path=ppt/tags/tag190.xml><?xml version="1.0" encoding="utf-8"?>
<p:tagLst xmlns:a="http://schemas.openxmlformats.org/drawingml/2006/main" xmlns:r="http://schemas.openxmlformats.org/officeDocument/2006/relationships" xmlns:p="http://schemas.openxmlformats.org/presentationml/2006/main">
  <p:tag name="AS_UNIQUEID" val="203"/>
</p:tagLst>
</file>

<file path=ppt/tags/tag191.xml><?xml version="1.0" encoding="utf-8"?>
<p:tagLst xmlns:a="http://schemas.openxmlformats.org/drawingml/2006/main" xmlns:r="http://schemas.openxmlformats.org/officeDocument/2006/relationships" xmlns:p="http://schemas.openxmlformats.org/presentationml/2006/main">
  <p:tag name="AS_UNIQUEID" val="205"/>
</p:tagLst>
</file>

<file path=ppt/tags/tag192.xml><?xml version="1.0" encoding="utf-8"?>
<p:tagLst xmlns:a="http://schemas.openxmlformats.org/drawingml/2006/main" xmlns:r="http://schemas.openxmlformats.org/officeDocument/2006/relationships" xmlns:p="http://schemas.openxmlformats.org/presentationml/2006/main">
  <p:tag name="AS_UNIQUEID" val="206"/>
</p:tagLst>
</file>

<file path=ppt/tags/tag193.xml><?xml version="1.0" encoding="utf-8"?>
<p:tagLst xmlns:a="http://schemas.openxmlformats.org/drawingml/2006/main" xmlns:r="http://schemas.openxmlformats.org/officeDocument/2006/relationships" xmlns:p="http://schemas.openxmlformats.org/presentationml/2006/main">
  <p:tag name="AS_UNIQUEID" val="159"/>
</p:tagLst>
</file>

<file path=ppt/tags/tag194.xml><?xml version="1.0" encoding="utf-8"?>
<p:tagLst xmlns:a="http://schemas.openxmlformats.org/drawingml/2006/main" xmlns:r="http://schemas.openxmlformats.org/officeDocument/2006/relationships" xmlns:p="http://schemas.openxmlformats.org/presentationml/2006/main">
  <p:tag name="AS_UNIQUEID" val="161"/>
</p:tagLst>
</file>

<file path=ppt/tags/tag195.xml><?xml version="1.0" encoding="utf-8"?>
<p:tagLst xmlns:a="http://schemas.openxmlformats.org/drawingml/2006/main" xmlns:r="http://schemas.openxmlformats.org/officeDocument/2006/relationships" xmlns:p="http://schemas.openxmlformats.org/presentationml/2006/main">
  <p:tag name="AS_UNIQUEID" val="162"/>
</p:tagLst>
</file>

<file path=ppt/tags/tag196.xml><?xml version="1.0" encoding="utf-8"?>
<p:tagLst xmlns:a="http://schemas.openxmlformats.org/drawingml/2006/main" xmlns:r="http://schemas.openxmlformats.org/officeDocument/2006/relationships" xmlns:p="http://schemas.openxmlformats.org/presentationml/2006/main">
  <p:tag name="AS_UNIQUEID" val="202"/>
</p:tagLst>
</file>

<file path=ppt/tags/tag197.xml><?xml version="1.0" encoding="utf-8"?>
<p:tagLst xmlns:a="http://schemas.openxmlformats.org/drawingml/2006/main" xmlns:r="http://schemas.openxmlformats.org/officeDocument/2006/relationships" xmlns:p="http://schemas.openxmlformats.org/presentationml/2006/main">
  <p:tag name="AS_UNIQUEID" val="203"/>
</p:tagLst>
</file>

<file path=ppt/tags/tag198.xml><?xml version="1.0" encoding="utf-8"?>
<p:tagLst xmlns:a="http://schemas.openxmlformats.org/drawingml/2006/main" xmlns:r="http://schemas.openxmlformats.org/officeDocument/2006/relationships" xmlns:p="http://schemas.openxmlformats.org/presentationml/2006/main">
  <p:tag name="AS_UNIQUEID" val="204"/>
</p:tagLst>
</file>

<file path=ppt/tags/tag199.xml><?xml version="1.0" encoding="utf-8"?>
<p:tagLst xmlns:a="http://schemas.openxmlformats.org/drawingml/2006/main" xmlns:r="http://schemas.openxmlformats.org/officeDocument/2006/relationships" xmlns:p="http://schemas.openxmlformats.org/presentationml/2006/main">
  <p:tag name="AS_UNIQUEID" val="205"/>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20.xml><?xml version="1.0" encoding="utf-8"?>
<p:tagLst xmlns:a="http://schemas.openxmlformats.org/drawingml/2006/main" xmlns:r="http://schemas.openxmlformats.org/officeDocument/2006/relationships" xmlns:p="http://schemas.openxmlformats.org/presentationml/2006/main">
  <p:tag name="AS_UNIQUEID" val="343"/>
</p:tagLst>
</file>

<file path=ppt/tags/tag200.xml><?xml version="1.0" encoding="utf-8"?>
<p:tagLst xmlns:a="http://schemas.openxmlformats.org/drawingml/2006/main" xmlns:r="http://schemas.openxmlformats.org/officeDocument/2006/relationships" xmlns:p="http://schemas.openxmlformats.org/presentationml/2006/main">
  <p:tag name="AS_UNIQUEID" val="206"/>
</p:tagLst>
</file>

<file path=ppt/tags/tag201.xml><?xml version="1.0" encoding="utf-8"?>
<p:tagLst xmlns:a="http://schemas.openxmlformats.org/drawingml/2006/main" xmlns:r="http://schemas.openxmlformats.org/officeDocument/2006/relationships" xmlns:p="http://schemas.openxmlformats.org/presentationml/2006/main">
  <p:tag name="AS_UNIQUEID" val="180"/>
</p:tagLst>
</file>

<file path=ppt/tags/tag202.xml><?xml version="1.0" encoding="utf-8"?>
<p:tagLst xmlns:a="http://schemas.openxmlformats.org/drawingml/2006/main" xmlns:r="http://schemas.openxmlformats.org/officeDocument/2006/relationships" xmlns:p="http://schemas.openxmlformats.org/presentationml/2006/main">
  <p:tag name="AS_UNIQUEID" val="182"/>
</p:tagLst>
</file>

<file path=ppt/tags/tag203.xml><?xml version="1.0" encoding="utf-8"?>
<p:tagLst xmlns:a="http://schemas.openxmlformats.org/drawingml/2006/main" xmlns:r="http://schemas.openxmlformats.org/officeDocument/2006/relationships" xmlns:p="http://schemas.openxmlformats.org/presentationml/2006/main">
  <p:tag name="AS_UNIQUEID" val="183"/>
</p:tagLst>
</file>

<file path=ppt/tags/tag204.xml><?xml version="1.0" encoding="utf-8"?>
<p:tagLst xmlns:a="http://schemas.openxmlformats.org/drawingml/2006/main" xmlns:r="http://schemas.openxmlformats.org/officeDocument/2006/relationships" xmlns:p="http://schemas.openxmlformats.org/presentationml/2006/main">
  <p:tag name="AS_UNIQUEID" val="227"/>
</p:tagLst>
</file>

<file path=ppt/tags/tag205.xml><?xml version="1.0" encoding="utf-8"?>
<p:tagLst xmlns:a="http://schemas.openxmlformats.org/drawingml/2006/main" xmlns:r="http://schemas.openxmlformats.org/officeDocument/2006/relationships" xmlns:p="http://schemas.openxmlformats.org/presentationml/2006/main">
  <p:tag name="AS_UNIQUEID" val="228"/>
</p:tagLst>
</file>

<file path=ppt/tags/tag206.xml><?xml version="1.0" encoding="utf-8"?>
<p:tagLst xmlns:a="http://schemas.openxmlformats.org/drawingml/2006/main" xmlns:r="http://schemas.openxmlformats.org/officeDocument/2006/relationships" xmlns:p="http://schemas.openxmlformats.org/presentationml/2006/main">
  <p:tag name="AS_UNIQUEID" val="229"/>
</p:tagLst>
</file>

<file path=ppt/tags/tag207.xml><?xml version="1.0" encoding="utf-8"?>
<p:tagLst xmlns:a="http://schemas.openxmlformats.org/drawingml/2006/main" xmlns:r="http://schemas.openxmlformats.org/officeDocument/2006/relationships" xmlns:p="http://schemas.openxmlformats.org/presentationml/2006/main">
  <p:tag name="AS_UNIQUEID" val="227"/>
</p:tagLst>
</file>

<file path=ppt/tags/tag208.xml><?xml version="1.0" encoding="utf-8"?>
<p:tagLst xmlns:a="http://schemas.openxmlformats.org/drawingml/2006/main" xmlns:r="http://schemas.openxmlformats.org/officeDocument/2006/relationships" xmlns:p="http://schemas.openxmlformats.org/presentationml/2006/main">
  <p:tag name="AS_UNIQUEID" val="228"/>
</p:tagLst>
</file>

<file path=ppt/tags/tag209.xml><?xml version="1.0" encoding="utf-8"?>
<p:tagLst xmlns:a="http://schemas.openxmlformats.org/drawingml/2006/main" xmlns:r="http://schemas.openxmlformats.org/officeDocument/2006/relationships" xmlns:p="http://schemas.openxmlformats.org/presentationml/2006/main">
  <p:tag name="AS_UNIQUEID" val="229"/>
</p:tagLst>
</file>

<file path=ppt/tags/tag21.xml><?xml version="1.0" encoding="utf-8"?>
<p:tagLst xmlns:a="http://schemas.openxmlformats.org/drawingml/2006/main" xmlns:r="http://schemas.openxmlformats.org/officeDocument/2006/relationships" xmlns:p="http://schemas.openxmlformats.org/presentationml/2006/main">
  <p:tag name="AS_UNIQUEID" val="344"/>
</p:tagLst>
</file>

<file path=ppt/tags/tag210.xml><?xml version="1.0" encoding="utf-8"?>
<p:tagLst xmlns:a="http://schemas.openxmlformats.org/drawingml/2006/main" xmlns:r="http://schemas.openxmlformats.org/officeDocument/2006/relationships" xmlns:p="http://schemas.openxmlformats.org/presentationml/2006/main">
  <p:tag name="AS_UNIQUEID" val="203"/>
</p:tagLst>
</file>

<file path=ppt/tags/tag211.xml><?xml version="1.0" encoding="utf-8"?>
<p:tagLst xmlns:a="http://schemas.openxmlformats.org/drawingml/2006/main" xmlns:r="http://schemas.openxmlformats.org/officeDocument/2006/relationships" xmlns:p="http://schemas.openxmlformats.org/presentationml/2006/main">
  <p:tag name="AS_UNIQUEID" val="205"/>
</p:tagLst>
</file>

<file path=ppt/tags/tag212.xml><?xml version="1.0" encoding="utf-8"?>
<p:tagLst xmlns:a="http://schemas.openxmlformats.org/drawingml/2006/main" xmlns:r="http://schemas.openxmlformats.org/officeDocument/2006/relationships" xmlns:p="http://schemas.openxmlformats.org/presentationml/2006/main">
  <p:tag name="AS_UNIQUEID" val="206"/>
</p:tagLst>
</file>

<file path=ppt/tags/tag213.xml><?xml version="1.0" encoding="utf-8"?>
<p:tagLst xmlns:a="http://schemas.openxmlformats.org/drawingml/2006/main" xmlns:r="http://schemas.openxmlformats.org/officeDocument/2006/relationships" xmlns:p="http://schemas.openxmlformats.org/presentationml/2006/main">
  <p:tag name="AS_UNIQUEID" val="256"/>
</p:tagLst>
</file>

<file path=ppt/tags/tag214.xml><?xml version="1.0" encoding="utf-8"?>
<p:tagLst xmlns:a="http://schemas.openxmlformats.org/drawingml/2006/main" xmlns:r="http://schemas.openxmlformats.org/officeDocument/2006/relationships" xmlns:p="http://schemas.openxmlformats.org/presentationml/2006/main">
  <p:tag name="AS_UNIQUEID" val="270"/>
</p:tagLst>
</file>

<file path=ppt/tags/tag215.xml><?xml version="1.0" encoding="utf-8"?>
<p:tagLst xmlns:a="http://schemas.openxmlformats.org/drawingml/2006/main" xmlns:r="http://schemas.openxmlformats.org/officeDocument/2006/relationships" xmlns:p="http://schemas.openxmlformats.org/presentationml/2006/main">
  <p:tag name="AS_UNIQUEID" val="271"/>
</p:tagLst>
</file>

<file path=ppt/tags/tag216.xml><?xml version="1.0" encoding="utf-8"?>
<p:tagLst xmlns:a="http://schemas.openxmlformats.org/drawingml/2006/main" xmlns:r="http://schemas.openxmlformats.org/officeDocument/2006/relationships" xmlns:p="http://schemas.openxmlformats.org/presentationml/2006/main">
  <p:tag name="AS_UNIQUEID" val="272"/>
</p:tagLst>
</file>

<file path=ppt/tags/tag217.xml><?xml version="1.0" encoding="utf-8"?>
<p:tagLst xmlns:a="http://schemas.openxmlformats.org/drawingml/2006/main" xmlns:r="http://schemas.openxmlformats.org/officeDocument/2006/relationships" xmlns:p="http://schemas.openxmlformats.org/presentationml/2006/main">
  <p:tag name="AS_UNIQUEID" val="223"/>
</p:tagLst>
</file>

<file path=ppt/tags/tag218.xml><?xml version="1.0" encoding="utf-8"?>
<p:tagLst xmlns:a="http://schemas.openxmlformats.org/drawingml/2006/main" xmlns:r="http://schemas.openxmlformats.org/officeDocument/2006/relationships" xmlns:p="http://schemas.openxmlformats.org/presentationml/2006/main">
  <p:tag name="AS_UNIQUEID" val="224"/>
</p:tagLst>
</file>

<file path=ppt/tags/tag219.xml><?xml version="1.0" encoding="utf-8"?>
<p:tagLst xmlns:a="http://schemas.openxmlformats.org/drawingml/2006/main" xmlns:r="http://schemas.openxmlformats.org/officeDocument/2006/relationships" xmlns:p="http://schemas.openxmlformats.org/presentationml/2006/main">
  <p:tag name="AS_UNIQUEID" val="225"/>
</p:tagLst>
</file>

<file path=ppt/tags/tag22.xml><?xml version="1.0" encoding="utf-8"?>
<p:tagLst xmlns:a="http://schemas.openxmlformats.org/drawingml/2006/main" xmlns:r="http://schemas.openxmlformats.org/officeDocument/2006/relationships" xmlns:p="http://schemas.openxmlformats.org/presentationml/2006/main">
  <p:tag name="AS_UNIQUEID" val="346"/>
</p:tagLst>
</file>

<file path=ppt/tags/tag220.xml><?xml version="1.0" encoding="utf-8"?>
<p:tagLst xmlns:a="http://schemas.openxmlformats.org/drawingml/2006/main" xmlns:r="http://schemas.openxmlformats.org/officeDocument/2006/relationships" xmlns:p="http://schemas.openxmlformats.org/presentationml/2006/main">
  <p:tag name="AS_UNIQUEID" val="265"/>
</p:tagLst>
</file>

<file path=ppt/tags/tag221.xml><?xml version="1.0" encoding="utf-8"?>
<p:tagLst xmlns:a="http://schemas.openxmlformats.org/drawingml/2006/main" xmlns:r="http://schemas.openxmlformats.org/officeDocument/2006/relationships" xmlns:p="http://schemas.openxmlformats.org/presentationml/2006/main">
  <p:tag name="AS_UNIQUEID" val="269"/>
</p:tagLst>
</file>

<file path=ppt/tags/tag222.xml><?xml version="1.0" encoding="utf-8"?>
<p:tagLst xmlns:a="http://schemas.openxmlformats.org/drawingml/2006/main" xmlns:r="http://schemas.openxmlformats.org/officeDocument/2006/relationships" xmlns:p="http://schemas.openxmlformats.org/presentationml/2006/main">
  <p:tag name="AS_UNIQUEID" val="270"/>
</p:tagLst>
</file>

<file path=ppt/tags/tag223.xml><?xml version="1.0" encoding="utf-8"?>
<p:tagLst xmlns:a="http://schemas.openxmlformats.org/drawingml/2006/main" xmlns:r="http://schemas.openxmlformats.org/officeDocument/2006/relationships" xmlns:p="http://schemas.openxmlformats.org/presentationml/2006/main">
  <p:tag name="AS_UNIQUEID" val="251"/>
</p:tagLst>
</file>

<file path=ppt/tags/tag224.xml><?xml version="1.0" encoding="utf-8"?>
<p:tagLst xmlns:a="http://schemas.openxmlformats.org/drawingml/2006/main" xmlns:r="http://schemas.openxmlformats.org/officeDocument/2006/relationships" xmlns:p="http://schemas.openxmlformats.org/presentationml/2006/main">
  <p:tag name="AS_UNIQUEID" val="292"/>
</p:tagLst>
</file>

<file path=ppt/tags/tag225.xml><?xml version="1.0" encoding="utf-8"?>
<p:tagLst xmlns:a="http://schemas.openxmlformats.org/drawingml/2006/main" xmlns:r="http://schemas.openxmlformats.org/officeDocument/2006/relationships" xmlns:p="http://schemas.openxmlformats.org/presentationml/2006/main">
  <p:tag name="AS_UNIQUEID" val="289"/>
</p:tagLst>
</file>

<file path=ppt/tags/tag226.xml><?xml version="1.0" encoding="utf-8"?>
<p:tagLst xmlns:a="http://schemas.openxmlformats.org/drawingml/2006/main" xmlns:r="http://schemas.openxmlformats.org/officeDocument/2006/relationships" xmlns:p="http://schemas.openxmlformats.org/presentationml/2006/main">
  <p:tag name="AS_UNIQUEID" val="290"/>
</p:tagLst>
</file>

<file path=ppt/tags/tag227.xml><?xml version="1.0" encoding="utf-8"?>
<p:tagLst xmlns:a="http://schemas.openxmlformats.org/drawingml/2006/main" xmlns:r="http://schemas.openxmlformats.org/officeDocument/2006/relationships" xmlns:p="http://schemas.openxmlformats.org/presentationml/2006/main">
  <p:tag name="AS_UNIQUEID" val="291"/>
</p:tagLst>
</file>

<file path=ppt/tags/tag228.xml><?xml version="1.0" encoding="utf-8"?>
<p:tagLst xmlns:a="http://schemas.openxmlformats.org/drawingml/2006/main" xmlns:r="http://schemas.openxmlformats.org/officeDocument/2006/relationships" xmlns:p="http://schemas.openxmlformats.org/presentationml/2006/main">
  <p:tag name="AS_UNIQUEID" val="293"/>
</p:tagLst>
</file>

<file path=ppt/tags/tag229.xml><?xml version="1.0" encoding="utf-8"?>
<p:tagLst xmlns:a="http://schemas.openxmlformats.org/drawingml/2006/main" xmlns:r="http://schemas.openxmlformats.org/officeDocument/2006/relationships" xmlns:p="http://schemas.openxmlformats.org/presentationml/2006/main">
  <p:tag name="AS_UNIQUEID" val="294"/>
</p:tagLst>
</file>

<file path=ppt/tags/tag23.xml><?xml version="1.0" encoding="utf-8"?>
<p:tagLst xmlns:a="http://schemas.openxmlformats.org/drawingml/2006/main" xmlns:r="http://schemas.openxmlformats.org/officeDocument/2006/relationships" xmlns:p="http://schemas.openxmlformats.org/presentationml/2006/main">
  <p:tag name="AS_UNIQUEID" val="347"/>
</p:tagLst>
</file>

<file path=ppt/tags/tag230.xml><?xml version="1.0" encoding="utf-8"?>
<p:tagLst xmlns:a="http://schemas.openxmlformats.org/drawingml/2006/main" xmlns:r="http://schemas.openxmlformats.org/officeDocument/2006/relationships" xmlns:p="http://schemas.openxmlformats.org/presentationml/2006/main">
  <p:tag name="AS_UNIQUEID" val="295"/>
</p:tagLst>
</file>

<file path=ppt/tags/tag231.xml><?xml version="1.0" encoding="utf-8"?>
<p:tagLst xmlns:a="http://schemas.openxmlformats.org/drawingml/2006/main" xmlns:r="http://schemas.openxmlformats.org/officeDocument/2006/relationships" xmlns:p="http://schemas.openxmlformats.org/presentationml/2006/main">
  <p:tag name="AS_UNIQUEID" val="305"/>
</p:tagLst>
</file>

<file path=ppt/tags/tag232.xml><?xml version="1.0" encoding="utf-8"?>
<p:tagLst xmlns:a="http://schemas.openxmlformats.org/drawingml/2006/main" xmlns:r="http://schemas.openxmlformats.org/officeDocument/2006/relationships" xmlns:p="http://schemas.openxmlformats.org/presentationml/2006/main">
  <p:tag name="AS_UNIQUEID" val="306"/>
</p:tagLst>
</file>

<file path=ppt/tags/tag233.xml><?xml version="1.0" encoding="utf-8"?>
<p:tagLst xmlns:a="http://schemas.openxmlformats.org/drawingml/2006/main" xmlns:r="http://schemas.openxmlformats.org/officeDocument/2006/relationships" xmlns:p="http://schemas.openxmlformats.org/presentationml/2006/main">
  <p:tag name="AS_UNIQUEID" val="307"/>
</p:tagLst>
</file>

<file path=ppt/tags/tag234.xml><?xml version="1.0" encoding="utf-8"?>
<p:tagLst xmlns:a="http://schemas.openxmlformats.org/drawingml/2006/main" xmlns:r="http://schemas.openxmlformats.org/officeDocument/2006/relationships" xmlns:p="http://schemas.openxmlformats.org/presentationml/2006/main">
  <p:tag name="AS_UNIQUEID" val="308"/>
</p:tagLst>
</file>

<file path=ppt/tags/tag235.xml><?xml version="1.0" encoding="utf-8"?>
<p:tagLst xmlns:a="http://schemas.openxmlformats.org/drawingml/2006/main" xmlns:r="http://schemas.openxmlformats.org/officeDocument/2006/relationships" xmlns:p="http://schemas.openxmlformats.org/presentationml/2006/main">
  <p:tag name="AS_UNIQUEID" val="252"/>
</p:tagLst>
</file>

<file path=ppt/tags/tag236.xml><?xml version="1.0" encoding="utf-8"?>
<p:tagLst xmlns:a="http://schemas.openxmlformats.org/drawingml/2006/main" xmlns:r="http://schemas.openxmlformats.org/officeDocument/2006/relationships" xmlns:p="http://schemas.openxmlformats.org/presentationml/2006/main">
  <p:tag name="AS_UNIQUEID" val="253"/>
</p:tagLst>
</file>

<file path=ppt/tags/tag237.xml><?xml version="1.0" encoding="utf-8"?>
<p:tagLst xmlns:a="http://schemas.openxmlformats.org/drawingml/2006/main" xmlns:r="http://schemas.openxmlformats.org/officeDocument/2006/relationships" xmlns:p="http://schemas.openxmlformats.org/presentationml/2006/main">
  <p:tag name="AS_UNIQUEID" val="271"/>
</p:tagLst>
</file>

<file path=ppt/tags/tag238.xml><?xml version="1.0" encoding="utf-8"?>
<p:tagLst xmlns:a="http://schemas.openxmlformats.org/drawingml/2006/main" xmlns:r="http://schemas.openxmlformats.org/officeDocument/2006/relationships" xmlns:p="http://schemas.openxmlformats.org/presentationml/2006/main">
  <p:tag name="AS_UNIQUEID" val="272"/>
</p:tagLst>
</file>

<file path=ppt/tags/tag239.xml><?xml version="1.0" encoding="utf-8"?>
<p:tagLst xmlns:a="http://schemas.openxmlformats.org/drawingml/2006/main" xmlns:r="http://schemas.openxmlformats.org/officeDocument/2006/relationships" xmlns:p="http://schemas.openxmlformats.org/presentationml/2006/main">
  <p:tag name="AS_UNIQUEID" val="261"/>
</p:tagLst>
</file>

<file path=ppt/tags/tag24.xml><?xml version="1.0" encoding="utf-8"?>
<p:tagLst xmlns:a="http://schemas.openxmlformats.org/drawingml/2006/main" xmlns:r="http://schemas.openxmlformats.org/officeDocument/2006/relationships" xmlns:p="http://schemas.openxmlformats.org/presentationml/2006/main">
  <p:tag name="AS_UNIQUEID" val="348"/>
</p:tagLst>
</file>

<file path=ppt/tags/tag240.xml><?xml version="1.0" encoding="utf-8"?>
<p:tagLst xmlns:a="http://schemas.openxmlformats.org/drawingml/2006/main" xmlns:r="http://schemas.openxmlformats.org/officeDocument/2006/relationships" xmlns:p="http://schemas.openxmlformats.org/presentationml/2006/main">
  <p:tag name="AS_UNIQUEID" val="262"/>
</p:tagLst>
</file>

<file path=ppt/tags/tag241.xml><?xml version="1.0" encoding="utf-8"?>
<p:tagLst xmlns:a="http://schemas.openxmlformats.org/drawingml/2006/main" xmlns:r="http://schemas.openxmlformats.org/officeDocument/2006/relationships" xmlns:p="http://schemas.openxmlformats.org/presentationml/2006/main">
  <p:tag name="AS_UNIQUEID" val="263"/>
</p:tagLst>
</file>

<file path=ppt/tags/tag242.xml><?xml version="1.0" encoding="utf-8"?>
<p:tagLst xmlns:a="http://schemas.openxmlformats.org/drawingml/2006/main" xmlns:r="http://schemas.openxmlformats.org/officeDocument/2006/relationships" xmlns:p="http://schemas.openxmlformats.org/presentationml/2006/main">
  <p:tag name="AS_UNIQUEID" val="289"/>
</p:tagLst>
</file>

<file path=ppt/tags/tag243.xml><?xml version="1.0" encoding="utf-8"?>
<p:tagLst xmlns:a="http://schemas.openxmlformats.org/drawingml/2006/main" xmlns:r="http://schemas.openxmlformats.org/officeDocument/2006/relationships" xmlns:p="http://schemas.openxmlformats.org/presentationml/2006/main">
  <p:tag name="AS_UNIQUEID" val="290"/>
</p:tagLst>
</file>

<file path=ppt/tags/tag244.xml><?xml version="1.0" encoding="utf-8"?>
<p:tagLst xmlns:a="http://schemas.openxmlformats.org/drawingml/2006/main" xmlns:r="http://schemas.openxmlformats.org/officeDocument/2006/relationships" xmlns:p="http://schemas.openxmlformats.org/presentationml/2006/main">
  <p:tag name="AS_UNIQUEID" val="291"/>
</p:tagLst>
</file>

<file path=ppt/tags/tag245.xml><?xml version="1.0" encoding="utf-8"?>
<p:tagLst xmlns:a="http://schemas.openxmlformats.org/drawingml/2006/main" xmlns:r="http://schemas.openxmlformats.org/officeDocument/2006/relationships" xmlns:p="http://schemas.openxmlformats.org/presentationml/2006/main">
  <p:tag name="AS_UNIQUEID" val="292"/>
</p:tagLst>
</file>

<file path=ppt/tags/tag246.xml><?xml version="1.0" encoding="utf-8"?>
<p:tagLst xmlns:a="http://schemas.openxmlformats.org/drawingml/2006/main" xmlns:r="http://schemas.openxmlformats.org/officeDocument/2006/relationships" xmlns:p="http://schemas.openxmlformats.org/presentationml/2006/main">
  <p:tag name="AS_UNIQUEID" val="293"/>
</p:tagLst>
</file>

<file path=ppt/tags/tag247.xml><?xml version="1.0" encoding="utf-8"?>
<p:tagLst xmlns:a="http://schemas.openxmlformats.org/drawingml/2006/main" xmlns:r="http://schemas.openxmlformats.org/officeDocument/2006/relationships" xmlns:p="http://schemas.openxmlformats.org/presentationml/2006/main">
  <p:tag name="AS_UNIQUEID" val="294"/>
</p:tagLst>
</file>

<file path=ppt/tags/tag248.xml><?xml version="1.0" encoding="utf-8"?>
<p:tagLst xmlns:a="http://schemas.openxmlformats.org/drawingml/2006/main" xmlns:r="http://schemas.openxmlformats.org/officeDocument/2006/relationships" xmlns:p="http://schemas.openxmlformats.org/presentationml/2006/main">
  <p:tag name="AS_UNIQUEID" val="295"/>
</p:tagLst>
</file>

<file path=ppt/tags/tag249.xml><?xml version="1.0" encoding="utf-8"?>
<p:tagLst xmlns:a="http://schemas.openxmlformats.org/drawingml/2006/main" xmlns:r="http://schemas.openxmlformats.org/officeDocument/2006/relationships" xmlns:p="http://schemas.openxmlformats.org/presentationml/2006/main">
  <p:tag name="AS_UNIQUEID" val="303"/>
</p:tagLst>
</file>

<file path=ppt/tags/tag25.xml><?xml version="1.0" encoding="utf-8"?>
<p:tagLst xmlns:a="http://schemas.openxmlformats.org/drawingml/2006/main" xmlns:r="http://schemas.openxmlformats.org/officeDocument/2006/relationships" xmlns:p="http://schemas.openxmlformats.org/presentationml/2006/main">
  <p:tag name="AS_UNIQUEID" val="349"/>
</p:tagLst>
</file>

<file path=ppt/tags/tag250.xml><?xml version="1.0" encoding="utf-8"?>
<p:tagLst xmlns:a="http://schemas.openxmlformats.org/drawingml/2006/main" xmlns:r="http://schemas.openxmlformats.org/officeDocument/2006/relationships" xmlns:p="http://schemas.openxmlformats.org/presentationml/2006/main">
  <p:tag name="AS_UNIQUEID" val="304"/>
</p:tagLst>
</file>

<file path=ppt/tags/tag251.xml><?xml version="1.0" encoding="utf-8"?>
<p:tagLst xmlns:a="http://schemas.openxmlformats.org/drawingml/2006/main" xmlns:r="http://schemas.openxmlformats.org/officeDocument/2006/relationships" xmlns:p="http://schemas.openxmlformats.org/presentationml/2006/main">
  <p:tag name="AS_UNIQUEID" val="305"/>
</p:tagLst>
</file>

<file path=ppt/tags/tag252.xml><?xml version="1.0" encoding="utf-8"?>
<p:tagLst xmlns:a="http://schemas.openxmlformats.org/drawingml/2006/main" xmlns:r="http://schemas.openxmlformats.org/officeDocument/2006/relationships" xmlns:p="http://schemas.openxmlformats.org/presentationml/2006/main">
  <p:tag name="AS_UNIQUEID" val="306"/>
</p:tagLst>
</file>

<file path=ppt/tags/tag253.xml><?xml version="1.0" encoding="utf-8"?>
<p:tagLst xmlns:a="http://schemas.openxmlformats.org/drawingml/2006/main" xmlns:r="http://schemas.openxmlformats.org/officeDocument/2006/relationships" xmlns:p="http://schemas.openxmlformats.org/presentationml/2006/main">
  <p:tag name="AS_UNIQUEID" val="307"/>
</p:tagLst>
</file>

<file path=ppt/tags/tag254.xml><?xml version="1.0" encoding="utf-8"?>
<p:tagLst xmlns:a="http://schemas.openxmlformats.org/drawingml/2006/main" xmlns:r="http://schemas.openxmlformats.org/officeDocument/2006/relationships" xmlns:p="http://schemas.openxmlformats.org/presentationml/2006/main">
  <p:tag name="AS_UNIQUEID" val="308"/>
</p:tagLst>
</file>

<file path=ppt/tags/tag255.xml><?xml version="1.0" encoding="utf-8"?>
<p:tagLst xmlns:a="http://schemas.openxmlformats.org/drawingml/2006/main" xmlns:r="http://schemas.openxmlformats.org/officeDocument/2006/relationships" xmlns:p="http://schemas.openxmlformats.org/presentationml/2006/main">
  <p:tag name="AS_UNIQUEID" val="317"/>
</p:tagLst>
</file>

<file path=ppt/tags/tag256.xml><?xml version="1.0" encoding="utf-8"?>
<p:tagLst xmlns:a="http://schemas.openxmlformats.org/drawingml/2006/main" xmlns:r="http://schemas.openxmlformats.org/officeDocument/2006/relationships" xmlns:p="http://schemas.openxmlformats.org/presentationml/2006/main">
  <p:tag name="AS_UNIQUEID" val="323"/>
</p:tagLst>
</file>

<file path=ppt/tags/tag257.xml><?xml version="1.0" encoding="utf-8"?>
<p:tagLst xmlns:a="http://schemas.openxmlformats.org/drawingml/2006/main" xmlns:r="http://schemas.openxmlformats.org/officeDocument/2006/relationships" xmlns:p="http://schemas.openxmlformats.org/presentationml/2006/main">
  <p:tag name="AS_UNIQUEID" val="324"/>
</p:tagLst>
</file>

<file path=ppt/tags/tag258.xml><?xml version="1.0" encoding="utf-8"?>
<p:tagLst xmlns:a="http://schemas.openxmlformats.org/drawingml/2006/main" xmlns:r="http://schemas.openxmlformats.org/officeDocument/2006/relationships" xmlns:p="http://schemas.openxmlformats.org/presentationml/2006/main">
  <p:tag name="AS_UNIQUEID" val="325"/>
</p:tagLst>
</file>

<file path=ppt/tags/tag259.xml><?xml version="1.0" encoding="utf-8"?>
<p:tagLst xmlns:a="http://schemas.openxmlformats.org/drawingml/2006/main" xmlns:r="http://schemas.openxmlformats.org/officeDocument/2006/relationships" xmlns:p="http://schemas.openxmlformats.org/presentationml/2006/main">
  <p:tag name="AS_UNIQUEID" val="318"/>
</p:tagLst>
</file>

<file path=ppt/tags/tag26.xml><?xml version="1.0" encoding="utf-8"?>
<p:tagLst xmlns:a="http://schemas.openxmlformats.org/drawingml/2006/main" xmlns:r="http://schemas.openxmlformats.org/officeDocument/2006/relationships" xmlns:p="http://schemas.openxmlformats.org/presentationml/2006/main">
  <p:tag name="AS_UNIQUEID" val="350"/>
</p:tagLst>
</file>

<file path=ppt/tags/tag260.xml><?xml version="1.0" encoding="utf-8"?>
<p:tagLst xmlns:a="http://schemas.openxmlformats.org/drawingml/2006/main" xmlns:r="http://schemas.openxmlformats.org/officeDocument/2006/relationships" xmlns:p="http://schemas.openxmlformats.org/presentationml/2006/main">
  <p:tag name="AS_UNIQUEID" val="319"/>
</p:tagLst>
</file>

<file path=ppt/tags/tag261.xml><?xml version="1.0" encoding="utf-8"?>
<p:tagLst xmlns:a="http://schemas.openxmlformats.org/drawingml/2006/main" xmlns:r="http://schemas.openxmlformats.org/officeDocument/2006/relationships" xmlns:p="http://schemas.openxmlformats.org/presentationml/2006/main">
  <p:tag name="AS_UNIQUEID" val="320"/>
</p:tagLst>
</file>

<file path=ppt/tags/tag262.xml><?xml version="1.0" encoding="utf-8"?>
<p:tagLst xmlns:a="http://schemas.openxmlformats.org/drawingml/2006/main" xmlns:r="http://schemas.openxmlformats.org/officeDocument/2006/relationships" xmlns:p="http://schemas.openxmlformats.org/presentationml/2006/main">
  <p:tag name="AS_UNIQUEID" val="285"/>
</p:tagLst>
</file>

<file path=ppt/tags/tag263.xml><?xml version="1.0" encoding="utf-8"?>
<p:tagLst xmlns:a="http://schemas.openxmlformats.org/drawingml/2006/main" xmlns:r="http://schemas.openxmlformats.org/officeDocument/2006/relationships" xmlns:p="http://schemas.openxmlformats.org/presentationml/2006/main">
  <p:tag name="AS_UNIQUEID" val="286"/>
</p:tagLst>
</file>

<file path=ppt/tags/tag264.xml><?xml version="1.0" encoding="utf-8"?>
<p:tagLst xmlns:a="http://schemas.openxmlformats.org/drawingml/2006/main" xmlns:r="http://schemas.openxmlformats.org/officeDocument/2006/relationships" xmlns:p="http://schemas.openxmlformats.org/presentationml/2006/main">
  <p:tag name="AS_UNIQUEID" val="287"/>
</p:tagLst>
</file>

<file path=ppt/tags/tag265.xml><?xml version="1.0" encoding="utf-8"?>
<p:tagLst xmlns:a="http://schemas.openxmlformats.org/drawingml/2006/main" xmlns:r="http://schemas.openxmlformats.org/officeDocument/2006/relationships" xmlns:p="http://schemas.openxmlformats.org/presentationml/2006/main">
  <p:tag name="AS_UNIQUEID" val="317"/>
</p:tagLst>
</file>

<file path=ppt/tags/tag266.xml><?xml version="1.0" encoding="utf-8"?>
<p:tagLst xmlns:a="http://schemas.openxmlformats.org/drawingml/2006/main" xmlns:r="http://schemas.openxmlformats.org/officeDocument/2006/relationships" xmlns:p="http://schemas.openxmlformats.org/presentationml/2006/main">
  <p:tag name="AS_UNIQUEID" val="321"/>
</p:tagLst>
</file>

<file path=ppt/tags/tag267.xml><?xml version="1.0" encoding="utf-8"?>
<p:tagLst xmlns:a="http://schemas.openxmlformats.org/drawingml/2006/main" xmlns:r="http://schemas.openxmlformats.org/officeDocument/2006/relationships" xmlns:p="http://schemas.openxmlformats.org/presentationml/2006/main">
  <p:tag name="AS_UNIQUEID" val="322"/>
</p:tagLst>
</file>

<file path=ppt/tags/tag268.xml><?xml version="1.0" encoding="utf-8"?>
<p:tagLst xmlns:a="http://schemas.openxmlformats.org/drawingml/2006/main" xmlns:r="http://schemas.openxmlformats.org/officeDocument/2006/relationships" xmlns:p="http://schemas.openxmlformats.org/presentationml/2006/main">
  <p:tag name="AS_UNIQUEID" val="323"/>
</p:tagLst>
</file>

<file path=ppt/tags/tag269.xml><?xml version="1.0" encoding="utf-8"?>
<p:tagLst xmlns:a="http://schemas.openxmlformats.org/drawingml/2006/main" xmlns:r="http://schemas.openxmlformats.org/officeDocument/2006/relationships" xmlns:p="http://schemas.openxmlformats.org/presentationml/2006/main">
  <p:tag name="AS_UNIQUEID" val="326"/>
</p:tagLst>
</file>

<file path=ppt/tags/tag27.xml><?xml version="1.0" encoding="utf-8"?>
<p:tagLst xmlns:a="http://schemas.openxmlformats.org/drawingml/2006/main" xmlns:r="http://schemas.openxmlformats.org/officeDocument/2006/relationships" xmlns:p="http://schemas.openxmlformats.org/presentationml/2006/main">
  <p:tag name="AS_UNIQUEID" val="351"/>
</p:tagLst>
</file>

<file path=ppt/tags/tag270.xml><?xml version="1.0" encoding="utf-8"?>
<p:tagLst xmlns:a="http://schemas.openxmlformats.org/drawingml/2006/main" xmlns:r="http://schemas.openxmlformats.org/officeDocument/2006/relationships" xmlns:p="http://schemas.openxmlformats.org/presentationml/2006/main">
  <p:tag name="AS_UNIQUEID" val="324"/>
</p:tagLst>
</file>

<file path=ppt/tags/tag271.xml><?xml version="1.0" encoding="utf-8"?>
<p:tagLst xmlns:a="http://schemas.openxmlformats.org/drawingml/2006/main" xmlns:r="http://schemas.openxmlformats.org/officeDocument/2006/relationships" xmlns:p="http://schemas.openxmlformats.org/presentationml/2006/main">
  <p:tag name="AS_UNIQUEID" val="325"/>
</p:tagLst>
</file>

<file path=ppt/tags/tag272.xml><?xml version="1.0" encoding="utf-8"?>
<p:tagLst xmlns:a="http://schemas.openxmlformats.org/drawingml/2006/main" xmlns:r="http://schemas.openxmlformats.org/officeDocument/2006/relationships" xmlns:p="http://schemas.openxmlformats.org/presentationml/2006/main">
  <p:tag name="AS_UNIQUEID" val="318"/>
</p:tagLst>
</file>

<file path=ppt/tags/tag273.xml><?xml version="1.0" encoding="utf-8"?>
<p:tagLst xmlns:a="http://schemas.openxmlformats.org/drawingml/2006/main" xmlns:r="http://schemas.openxmlformats.org/officeDocument/2006/relationships" xmlns:p="http://schemas.openxmlformats.org/presentationml/2006/main">
  <p:tag name="AS_UNIQUEID" val="319"/>
</p:tagLst>
</file>

<file path=ppt/tags/tag274.xml><?xml version="1.0" encoding="utf-8"?>
<p:tagLst xmlns:a="http://schemas.openxmlformats.org/drawingml/2006/main" xmlns:r="http://schemas.openxmlformats.org/officeDocument/2006/relationships" xmlns:p="http://schemas.openxmlformats.org/presentationml/2006/main">
  <p:tag name="AS_UNIQUEID" val="320"/>
</p:tagLst>
</file>

<file path=ppt/tags/tag275.xml><?xml version="1.0" encoding="utf-8"?>
<p:tagLst xmlns:a="http://schemas.openxmlformats.org/drawingml/2006/main" xmlns:r="http://schemas.openxmlformats.org/officeDocument/2006/relationships" xmlns:p="http://schemas.openxmlformats.org/presentationml/2006/main">
  <p:tag name="AS_UNIQUEID" val="313"/>
</p:tagLst>
</file>

<file path=ppt/tags/tag276.xml><?xml version="1.0" encoding="utf-8"?>
<p:tagLst xmlns:a="http://schemas.openxmlformats.org/drawingml/2006/main" xmlns:r="http://schemas.openxmlformats.org/officeDocument/2006/relationships" xmlns:p="http://schemas.openxmlformats.org/presentationml/2006/main">
  <p:tag name="AS_UNIQUEID" val="314"/>
</p:tagLst>
</file>

<file path=ppt/tags/tag277.xml><?xml version="1.0" encoding="utf-8"?>
<p:tagLst xmlns:a="http://schemas.openxmlformats.org/drawingml/2006/main" xmlns:r="http://schemas.openxmlformats.org/officeDocument/2006/relationships" xmlns:p="http://schemas.openxmlformats.org/presentationml/2006/main">
  <p:tag name="AS_UNIQUEID" val="315"/>
</p:tagLst>
</file>

<file path=ppt/tags/tag28.xml><?xml version="1.0" encoding="utf-8"?>
<p:tagLst xmlns:a="http://schemas.openxmlformats.org/drawingml/2006/main" xmlns:r="http://schemas.openxmlformats.org/officeDocument/2006/relationships" xmlns:p="http://schemas.openxmlformats.org/presentationml/2006/main">
  <p:tag name="AS_UNIQUEID" val="353"/>
</p:tagLst>
</file>

<file path=ppt/tags/tag29.xml><?xml version="1.0" encoding="utf-8"?>
<p:tagLst xmlns:a="http://schemas.openxmlformats.org/drawingml/2006/main" xmlns:r="http://schemas.openxmlformats.org/officeDocument/2006/relationships" xmlns:p="http://schemas.openxmlformats.org/presentationml/2006/main">
  <p:tag name="AS_UNIQUEID" val="354"/>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ags/tag30.xml><?xml version="1.0" encoding="utf-8"?>
<p:tagLst xmlns:a="http://schemas.openxmlformats.org/drawingml/2006/main" xmlns:r="http://schemas.openxmlformats.org/officeDocument/2006/relationships" xmlns:p="http://schemas.openxmlformats.org/presentationml/2006/main">
  <p:tag name="AS_UNIQUEID" val="355"/>
</p:tagLst>
</file>

<file path=ppt/tags/tag31.xml><?xml version="1.0" encoding="utf-8"?>
<p:tagLst xmlns:a="http://schemas.openxmlformats.org/drawingml/2006/main" xmlns:r="http://schemas.openxmlformats.org/officeDocument/2006/relationships" xmlns:p="http://schemas.openxmlformats.org/presentationml/2006/main">
  <p:tag name="AS_UNIQUEID" val="356"/>
</p:tagLst>
</file>

<file path=ppt/tags/tag32.xml><?xml version="1.0" encoding="utf-8"?>
<p:tagLst xmlns:a="http://schemas.openxmlformats.org/drawingml/2006/main" xmlns:r="http://schemas.openxmlformats.org/officeDocument/2006/relationships" xmlns:p="http://schemas.openxmlformats.org/presentationml/2006/main">
  <p:tag name="AS_UNIQUEID" val="357"/>
</p:tagLst>
</file>

<file path=ppt/tags/tag33.xml><?xml version="1.0" encoding="utf-8"?>
<p:tagLst xmlns:a="http://schemas.openxmlformats.org/drawingml/2006/main" xmlns:r="http://schemas.openxmlformats.org/officeDocument/2006/relationships" xmlns:p="http://schemas.openxmlformats.org/presentationml/2006/main">
  <p:tag name="AS_UNIQUEID" val="358"/>
</p:tagLst>
</file>

<file path=ppt/tags/tag34.xml><?xml version="1.0" encoding="utf-8"?>
<p:tagLst xmlns:a="http://schemas.openxmlformats.org/drawingml/2006/main" xmlns:r="http://schemas.openxmlformats.org/officeDocument/2006/relationships" xmlns:p="http://schemas.openxmlformats.org/presentationml/2006/main">
  <p:tag name="AS_UNIQUEID" val="359"/>
</p:tagLst>
</file>

<file path=ppt/tags/tag35.xml><?xml version="1.0" encoding="utf-8"?>
<p:tagLst xmlns:a="http://schemas.openxmlformats.org/drawingml/2006/main" xmlns:r="http://schemas.openxmlformats.org/officeDocument/2006/relationships" xmlns:p="http://schemas.openxmlformats.org/presentationml/2006/main">
  <p:tag name="AS_UNIQUEID" val="360"/>
</p:tagLst>
</file>

<file path=ppt/tags/tag36.xml><?xml version="1.0" encoding="utf-8"?>
<p:tagLst xmlns:a="http://schemas.openxmlformats.org/drawingml/2006/main" xmlns:r="http://schemas.openxmlformats.org/officeDocument/2006/relationships" xmlns:p="http://schemas.openxmlformats.org/presentationml/2006/main">
  <p:tag name="AS_UNIQUEID" val="362"/>
</p:tagLst>
</file>

<file path=ppt/tags/tag37.xml><?xml version="1.0" encoding="utf-8"?>
<p:tagLst xmlns:a="http://schemas.openxmlformats.org/drawingml/2006/main" xmlns:r="http://schemas.openxmlformats.org/officeDocument/2006/relationships" xmlns:p="http://schemas.openxmlformats.org/presentationml/2006/main">
  <p:tag name="AS_UNIQUEID" val="363"/>
</p:tagLst>
</file>

<file path=ppt/tags/tag38.xml><?xml version="1.0" encoding="utf-8"?>
<p:tagLst xmlns:a="http://schemas.openxmlformats.org/drawingml/2006/main" xmlns:r="http://schemas.openxmlformats.org/officeDocument/2006/relationships" xmlns:p="http://schemas.openxmlformats.org/presentationml/2006/main">
  <p:tag name="AS_UNIQUEID" val="364"/>
</p:tagLst>
</file>

<file path=ppt/tags/tag39.xml><?xml version="1.0" encoding="utf-8"?>
<p:tagLst xmlns:a="http://schemas.openxmlformats.org/drawingml/2006/main" xmlns:r="http://schemas.openxmlformats.org/officeDocument/2006/relationships" xmlns:p="http://schemas.openxmlformats.org/presentationml/2006/main">
  <p:tag name="AS_UNIQUEID" val="365"/>
</p:tagLst>
</file>

<file path=ppt/tags/tag4.xml><?xml version="1.0" encoding="utf-8"?>
<p:tagLst xmlns:a="http://schemas.openxmlformats.org/drawingml/2006/main" xmlns:r="http://schemas.openxmlformats.org/officeDocument/2006/relationships" xmlns:p="http://schemas.openxmlformats.org/presentationml/2006/main">
  <p:tag name="AS_UNIQUEID" val="14"/>
</p:tagLst>
</file>

<file path=ppt/tags/tag40.xml><?xml version="1.0" encoding="utf-8"?>
<p:tagLst xmlns:a="http://schemas.openxmlformats.org/drawingml/2006/main" xmlns:r="http://schemas.openxmlformats.org/officeDocument/2006/relationships" xmlns:p="http://schemas.openxmlformats.org/presentationml/2006/main">
  <p:tag name="AS_UNIQUEID" val="367"/>
</p:tagLst>
</file>

<file path=ppt/tags/tag41.xml><?xml version="1.0" encoding="utf-8"?>
<p:tagLst xmlns:a="http://schemas.openxmlformats.org/drawingml/2006/main" xmlns:r="http://schemas.openxmlformats.org/officeDocument/2006/relationships" xmlns:p="http://schemas.openxmlformats.org/presentationml/2006/main">
  <p:tag name="AS_UNIQUEID" val="368"/>
</p:tagLst>
</file>

<file path=ppt/tags/tag42.xml><?xml version="1.0" encoding="utf-8"?>
<p:tagLst xmlns:a="http://schemas.openxmlformats.org/drawingml/2006/main" xmlns:r="http://schemas.openxmlformats.org/officeDocument/2006/relationships" xmlns:p="http://schemas.openxmlformats.org/presentationml/2006/main">
  <p:tag name="AS_UNIQUEID" val="369"/>
</p:tagLst>
</file>

<file path=ppt/tags/tag43.xml><?xml version="1.0" encoding="utf-8"?>
<p:tagLst xmlns:a="http://schemas.openxmlformats.org/drawingml/2006/main" xmlns:r="http://schemas.openxmlformats.org/officeDocument/2006/relationships" xmlns:p="http://schemas.openxmlformats.org/presentationml/2006/main">
  <p:tag name="AS_UNIQUEID" val="371"/>
</p:tagLst>
</file>

<file path=ppt/tags/tag44.xml><?xml version="1.0" encoding="utf-8"?>
<p:tagLst xmlns:a="http://schemas.openxmlformats.org/drawingml/2006/main" xmlns:r="http://schemas.openxmlformats.org/officeDocument/2006/relationships" xmlns:p="http://schemas.openxmlformats.org/presentationml/2006/main">
  <p:tag name="AS_UNIQUEID" val="372"/>
</p:tagLst>
</file>

<file path=ppt/tags/tag45.xml><?xml version="1.0" encoding="utf-8"?>
<p:tagLst xmlns:a="http://schemas.openxmlformats.org/drawingml/2006/main" xmlns:r="http://schemas.openxmlformats.org/officeDocument/2006/relationships" xmlns:p="http://schemas.openxmlformats.org/presentationml/2006/main">
  <p:tag name="AS_UNIQUEID" val="373"/>
</p:tagLst>
</file>

<file path=ppt/tags/tag46.xml><?xml version="1.0" encoding="utf-8"?>
<p:tagLst xmlns:a="http://schemas.openxmlformats.org/drawingml/2006/main" xmlns:r="http://schemas.openxmlformats.org/officeDocument/2006/relationships" xmlns:p="http://schemas.openxmlformats.org/presentationml/2006/main">
  <p:tag name="AS_UNIQUEID" val="374"/>
</p:tagLst>
</file>

<file path=ppt/tags/tag47.xml><?xml version="1.0" encoding="utf-8"?>
<p:tagLst xmlns:a="http://schemas.openxmlformats.org/drawingml/2006/main" xmlns:r="http://schemas.openxmlformats.org/officeDocument/2006/relationships" xmlns:p="http://schemas.openxmlformats.org/presentationml/2006/main">
  <p:tag name="AS_UNIQUEID" val="375"/>
</p:tagLst>
</file>

<file path=ppt/tags/tag48.xml><?xml version="1.0" encoding="utf-8"?>
<p:tagLst xmlns:a="http://schemas.openxmlformats.org/drawingml/2006/main" xmlns:r="http://schemas.openxmlformats.org/officeDocument/2006/relationships" xmlns:p="http://schemas.openxmlformats.org/presentationml/2006/main">
  <p:tag name="AS_UNIQUEID" val="376"/>
</p:tagLst>
</file>

<file path=ppt/tags/tag49.xml><?xml version="1.0" encoding="utf-8"?>
<p:tagLst xmlns:a="http://schemas.openxmlformats.org/drawingml/2006/main" xmlns:r="http://schemas.openxmlformats.org/officeDocument/2006/relationships" xmlns:p="http://schemas.openxmlformats.org/presentationml/2006/main">
  <p:tag name="AS_UNIQUEID" val="378"/>
</p:tagLst>
</file>

<file path=ppt/tags/tag5.xml><?xml version="1.0" encoding="utf-8"?>
<p:tagLst xmlns:a="http://schemas.openxmlformats.org/drawingml/2006/main" xmlns:r="http://schemas.openxmlformats.org/officeDocument/2006/relationships" xmlns:p="http://schemas.openxmlformats.org/presentationml/2006/main">
  <p:tag name="AS_UNIQUEID" val="15"/>
</p:tagLst>
</file>

<file path=ppt/tags/tag50.xml><?xml version="1.0" encoding="utf-8"?>
<p:tagLst xmlns:a="http://schemas.openxmlformats.org/drawingml/2006/main" xmlns:r="http://schemas.openxmlformats.org/officeDocument/2006/relationships" xmlns:p="http://schemas.openxmlformats.org/presentationml/2006/main">
  <p:tag name="AS_UNIQUEID" val="379"/>
</p:tagLst>
</file>

<file path=ppt/tags/tag51.xml><?xml version="1.0" encoding="utf-8"?>
<p:tagLst xmlns:a="http://schemas.openxmlformats.org/drawingml/2006/main" xmlns:r="http://schemas.openxmlformats.org/officeDocument/2006/relationships" xmlns:p="http://schemas.openxmlformats.org/presentationml/2006/main">
  <p:tag name="AS_UNIQUEID" val="380"/>
</p:tagLst>
</file>

<file path=ppt/tags/tag52.xml><?xml version="1.0" encoding="utf-8"?>
<p:tagLst xmlns:a="http://schemas.openxmlformats.org/drawingml/2006/main" xmlns:r="http://schemas.openxmlformats.org/officeDocument/2006/relationships" xmlns:p="http://schemas.openxmlformats.org/presentationml/2006/main">
  <p:tag name="AS_UNIQUEID" val="381"/>
</p:tagLst>
</file>

<file path=ppt/tags/tag53.xml><?xml version="1.0" encoding="utf-8"?>
<p:tagLst xmlns:a="http://schemas.openxmlformats.org/drawingml/2006/main" xmlns:r="http://schemas.openxmlformats.org/officeDocument/2006/relationships" xmlns:p="http://schemas.openxmlformats.org/presentationml/2006/main">
  <p:tag name="AS_UNIQUEID" val="382"/>
</p:tagLst>
</file>

<file path=ppt/tags/tag54.xml><?xml version="1.0" encoding="utf-8"?>
<p:tagLst xmlns:a="http://schemas.openxmlformats.org/drawingml/2006/main" xmlns:r="http://schemas.openxmlformats.org/officeDocument/2006/relationships" xmlns:p="http://schemas.openxmlformats.org/presentationml/2006/main">
  <p:tag name="AS_UNIQUEID" val="383"/>
</p:tagLst>
</file>

<file path=ppt/tags/tag55.xml><?xml version="1.0" encoding="utf-8"?>
<p:tagLst xmlns:a="http://schemas.openxmlformats.org/drawingml/2006/main" xmlns:r="http://schemas.openxmlformats.org/officeDocument/2006/relationships" xmlns:p="http://schemas.openxmlformats.org/presentationml/2006/main">
  <p:tag name="AS_UNIQUEID" val="385"/>
</p:tagLst>
</file>

<file path=ppt/tags/tag56.xml><?xml version="1.0" encoding="utf-8"?>
<p:tagLst xmlns:a="http://schemas.openxmlformats.org/drawingml/2006/main" xmlns:r="http://schemas.openxmlformats.org/officeDocument/2006/relationships" xmlns:p="http://schemas.openxmlformats.org/presentationml/2006/main">
  <p:tag name="AS_UNIQUEID" val="386"/>
</p:tagLst>
</file>

<file path=ppt/tags/tag57.xml><?xml version="1.0" encoding="utf-8"?>
<p:tagLst xmlns:a="http://schemas.openxmlformats.org/drawingml/2006/main" xmlns:r="http://schemas.openxmlformats.org/officeDocument/2006/relationships" xmlns:p="http://schemas.openxmlformats.org/presentationml/2006/main">
  <p:tag name="AS_UNIQUEID" val="387"/>
</p:tagLst>
</file>

<file path=ppt/tags/tag58.xml><?xml version="1.0" encoding="utf-8"?>
<p:tagLst xmlns:a="http://schemas.openxmlformats.org/drawingml/2006/main" xmlns:r="http://schemas.openxmlformats.org/officeDocument/2006/relationships" xmlns:p="http://schemas.openxmlformats.org/presentationml/2006/main">
  <p:tag name="AS_UNIQUEID" val="388"/>
</p:tagLst>
</file>

<file path=ppt/tags/tag59.xml><?xml version="1.0" encoding="utf-8"?>
<p:tagLst xmlns:a="http://schemas.openxmlformats.org/drawingml/2006/main" xmlns:r="http://schemas.openxmlformats.org/officeDocument/2006/relationships" xmlns:p="http://schemas.openxmlformats.org/presentationml/2006/main">
  <p:tag name="AS_UNIQUEID" val="389"/>
</p:tagLst>
</file>

<file path=ppt/tags/tag6.xml><?xml version="1.0" encoding="utf-8"?>
<p:tagLst xmlns:a="http://schemas.openxmlformats.org/drawingml/2006/main" xmlns:r="http://schemas.openxmlformats.org/officeDocument/2006/relationships" xmlns:p="http://schemas.openxmlformats.org/presentationml/2006/main">
  <p:tag name="AS_UNIQUEID" val="16"/>
</p:tagLst>
</file>

<file path=ppt/tags/tag60.xml><?xml version="1.0" encoding="utf-8"?>
<p:tagLst xmlns:a="http://schemas.openxmlformats.org/drawingml/2006/main" xmlns:r="http://schemas.openxmlformats.org/officeDocument/2006/relationships" xmlns:p="http://schemas.openxmlformats.org/presentationml/2006/main">
  <p:tag name="AS_UNIQUEID" val="391"/>
</p:tagLst>
</file>

<file path=ppt/tags/tag61.xml><?xml version="1.0" encoding="utf-8"?>
<p:tagLst xmlns:a="http://schemas.openxmlformats.org/drawingml/2006/main" xmlns:r="http://schemas.openxmlformats.org/officeDocument/2006/relationships" xmlns:p="http://schemas.openxmlformats.org/presentationml/2006/main">
  <p:tag name="AS_UNIQUEID" val="392"/>
</p:tagLst>
</file>

<file path=ppt/tags/tag62.xml><?xml version="1.0" encoding="utf-8"?>
<p:tagLst xmlns:a="http://schemas.openxmlformats.org/drawingml/2006/main" xmlns:r="http://schemas.openxmlformats.org/officeDocument/2006/relationships" xmlns:p="http://schemas.openxmlformats.org/presentationml/2006/main">
  <p:tag name="AS_UNIQUEID" val="393"/>
</p:tagLst>
</file>

<file path=ppt/tags/tag63.xml><?xml version="1.0" encoding="utf-8"?>
<p:tagLst xmlns:a="http://schemas.openxmlformats.org/drawingml/2006/main" xmlns:r="http://schemas.openxmlformats.org/officeDocument/2006/relationships" xmlns:p="http://schemas.openxmlformats.org/presentationml/2006/main">
  <p:tag name="AS_UNIQUEID" val="394"/>
</p:tagLst>
</file>

<file path=ppt/tags/tag64.xml><?xml version="1.0" encoding="utf-8"?>
<p:tagLst xmlns:a="http://schemas.openxmlformats.org/drawingml/2006/main" xmlns:r="http://schemas.openxmlformats.org/officeDocument/2006/relationships" xmlns:p="http://schemas.openxmlformats.org/presentationml/2006/main">
  <p:tag name="AS_UNIQUEID" val="395"/>
</p:tagLst>
</file>

<file path=ppt/tags/tag65.xml><?xml version="1.0" encoding="utf-8"?>
<p:tagLst xmlns:a="http://schemas.openxmlformats.org/drawingml/2006/main" xmlns:r="http://schemas.openxmlformats.org/officeDocument/2006/relationships" xmlns:p="http://schemas.openxmlformats.org/presentationml/2006/main">
  <p:tag name="AS_UNIQUEID" val="0"/>
</p:tagLst>
</file>

<file path=ppt/tags/tag66.xml><?xml version="1.0" encoding="utf-8"?>
<p:tagLst xmlns:a="http://schemas.openxmlformats.org/drawingml/2006/main" xmlns:r="http://schemas.openxmlformats.org/officeDocument/2006/relationships" xmlns:p="http://schemas.openxmlformats.org/presentationml/2006/main">
  <p:tag name="AS_UNIQUEID" val="2"/>
</p:tagLst>
</file>

<file path=ppt/tags/tag67.xml><?xml version="1.0" encoding="utf-8"?>
<p:tagLst xmlns:a="http://schemas.openxmlformats.org/drawingml/2006/main" xmlns:r="http://schemas.openxmlformats.org/officeDocument/2006/relationships" xmlns:p="http://schemas.openxmlformats.org/presentationml/2006/main">
  <p:tag name="AS_UNIQUEID" val="4"/>
</p:tagLst>
</file>

<file path=ppt/tags/tag68.xml><?xml version="1.0" encoding="utf-8"?>
<p:tagLst xmlns:a="http://schemas.openxmlformats.org/drawingml/2006/main" xmlns:r="http://schemas.openxmlformats.org/officeDocument/2006/relationships" xmlns:p="http://schemas.openxmlformats.org/presentationml/2006/main">
  <p:tag name="AS_UNIQUEID" val="6"/>
</p:tagLst>
</file>

<file path=ppt/tags/tag69.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328"/>
</p:tagLst>
</file>

<file path=ppt/tags/tag70.xml><?xml version="1.0" encoding="utf-8"?>
<p:tagLst xmlns:a="http://schemas.openxmlformats.org/drawingml/2006/main" xmlns:r="http://schemas.openxmlformats.org/officeDocument/2006/relationships" xmlns:p="http://schemas.openxmlformats.org/presentationml/2006/main">
  <p:tag name="AS_UNIQUEID" val="8"/>
</p:tagLst>
</file>

<file path=ppt/tags/tag71.xml><?xml version="1.0" encoding="utf-8"?>
<p:tagLst xmlns:a="http://schemas.openxmlformats.org/drawingml/2006/main" xmlns:r="http://schemas.openxmlformats.org/officeDocument/2006/relationships" xmlns:p="http://schemas.openxmlformats.org/presentationml/2006/main">
  <p:tag name="AS_UNIQUEID" val="18"/>
</p:tagLst>
</file>

<file path=ppt/tags/tag72.xml><?xml version="1.0" encoding="utf-8"?>
<p:tagLst xmlns:a="http://schemas.openxmlformats.org/drawingml/2006/main" xmlns:r="http://schemas.openxmlformats.org/officeDocument/2006/relationships" xmlns:p="http://schemas.openxmlformats.org/presentationml/2006/main">
  <p:tag name="AS_UNIQUEID" val="19"/>
</p:tagLst>
</file>

<file path=ppt/tags/tag73.xml><?xml version="1.0" encoding="utf-8"?>
<p:tagLst xmlns:a="http://schemas.openxmlformats.org/drawingml/2006/main" xmlns:r="http://schemas.openxmlformats.org/officeDocument/2006/relationships" xmlns:p="http://schemas.openxmlformats.org/presentationml/2006/main">
  <p:tag name="AS_UNIQUEID" val="20"/>
</p:tagLst>
</file>

<file path=ppt/tags/tag74.xml><?xml version="1.0" encoding="utf-8"?>
<p:tagLst xmlns:a="http://schemas.openxmlformats.org/drawingml/2006/main" xmlns:r="http://schemas.openxmlformats.org/officeDocument/2006/relationships" xmlns:p="http://schemas.openxmlformats.org/presentationml/2006/main">
  <p:tag name="AS_UNIQUEID" val="21"/>
</p:tagLst>
</file>

<file path=ppt/tags/tag75.xml><?xml version="1.0" encoding="utf-8"?>
<p:tagLst xmlns:a="http://schemas.openxmlformats.org/drawingml/2006/main" xmlns:r="http://schemas.openxmlformats.org/officeDocument/2006/relationships" xmlns:p="http://schemas.openxmlformats.org/presentationml/2006/main">
  <p:tag name="AS_UNIQUEID" val="22"/>
</p:tagLst>
</file>

<file path=ppt/tags/tag76.xml><?xml version="1.0" encoding="utf-8"?>
<p:tagLst xmlns:a="http://schemas.openxmlformats.org/drawingml/2006/main" xmlns:r="http://schemas.openxmlformats.org/officeDocument/2006/relationships" xmlns:p="http://schemas.openxmlformats.org/presentationml/2006/main">
  <p:tag name="AS_UNIQUEID" val="23"/>
</p:tagLst>
</file>

<file path=ppt/tags/tag77.xml><?xml version="1.0" encoding="utf-8"?>
<p:tagLst xmlns:a="http://schemas.openxmlformats.org/drawingml/2006/main" xmlns:r="http://schemas.openxmlformats.org/officeDocument/2006/relationships" xmlns:p="http://schemas.openxmlformats.org/presentationml/2006/main">
  <p:tag name="AS_UNIQUEID" val="29"/>
</p:tagLst>
</file>

<file path=ppt/tags/tag78.xml><?xml version="1.0" encoding="utf-8"?>
<p:tagLst xmlns:a="http://schemas.openxmlformats.org/drawingml/2006/main" xmlns:r="http://schemas.openxmlformats.org/officeDocument/2006/relationships" xmlns:p="http://schemas.openxmlformats.org/presentationml/2006/main">
  <p:tag name="AS_UNIQUEID" val="256"/>
</p:tagLst>
</file>

<file path=ppt/tags/tag79.xml><?xml version="1.0" encoding="utf-8"?>
<p:tagLst xmlns:a="http://schemas.openxmlformats.org/drawingml/2006/main" xmlns:r="http://schemas.openxmlformats.org/officeDocument/2006/relationships" xmlns:p="http://schemas.openxmlformats.org/presentationml/2006/main">
  <p:tag name="AS_UNIQUEID" val="30"/>
</p:tagLst>
</file>

<file path=ppt/tags/tag8.xml><?xml version="1.0" encoding="utf-8"?>
<p:tagLst xmlns:a="http://schemas.openxmlformats.org/drawingml/2006/main" xmlns:r="http://schemas.openxmlformats.org/officeDocument/2006/relationships" xmlns:p="http://schemas.openxmlformats.org/presentationml/2006/main">
  <p:tag name="AS_UNIQUEID" val="329"/>
</p:tagLst>
</file>

<file path=ppt/tags/tag80.xml><?xml version="1.0" encoding="utf-8"?>
<p:tagLst xmlns:a="http://schemas.openxmlformats.org/drawingml/2006/main" xmlns:r="http://schemas.openxmlformats.org/officeDocument/2006/relationships" xmlns:p="http://schemas.openxmlformats.org/presentationml/2006/main">
  <p:tag name="AS_UNIQUEID" val="31"/>
</p:tagLst>
</file>

<file path=ppt/tags/tag81.xml><?xml version="1.0" encoding="utf-8"?>
<p:tagLst xmlns:a="http://schemas.openxmlformats.org/drawingml/2006/main" xmlns:r="http://schemas.openxmlformats.org/officeDocument/2006/relationships" xmlns:p="http://schemas.openxmlformats.org/presentationml/2006/main">
  <p:tag name="AS_UNIQUEID" val="36"/>
</p:tagLst>
</file>

<file path=ppt/tags/tag82.xml><?xml version="1.0" encoding="utf-8"?>
<p:tagLst xmlns:a="http://schemas.openxmlformats.org/drawingml/2006/main" xmlns:r="http://schemas.openxmlformats.org/officeDocument/2006/relationships" xmlns:p="http://schemas.openxmlformats.org/presentationml/2006/main">
  <p:tag name="AS_UNIQUEID" val="35"/>
</p:tagLst>
</file>

<file path=ppt/tags/tag83.xml><?xml version="1.0" encoding="utf-8"?>
<p:tagLst xmlns:a="http://schemas.openxmlformats.org/drawingml/2006/main" xmlns:r="http://schemas.openxmlformats.org/officeDocument/2006/relationships" xmlns:p="http://schemas.openxmlformats.org/presentationml/2006/main">
  <p:tag name="AS_UNIQUEID" val="25"/>
</p:tagLst>
</file>

<file path=ppt/tags/tag84.xml><?xml version="1.0" encoding="utf-8"?>
<p:tagLst xmlns:a="http://schemas.openxmlformats.org/drawingml/2006/main" xmlns:r="http://schemas.openxmlformats.org/officeDocument/2006/relationships" xmlns:p="http://schemas.openxmlformats.org/presentationml/2006/main">
  <p:tag name="AS_UNIQUEID" val="26"/>
</p:tagLst>
</file>

<file path=ppt/tags/tag85.xml><?xml version="1.0" encoding="utf-8"?>
<p:tagLst xmlns:a="http://schemas.openxmlformats.org/drawingml/2006/main" xmlns:r="http://schemas.openxmlformats.org/officeDocument/2006/relationships" xmlns:p="http://schemas.openxmlformats.org/presentationml/2006/main">
  <p:tag name="AS_UNIQUEID" val="27"/>
</p:tagLst>
</file>

<file path=ppt/tags/tag86.xml><?xml version="1.0" encoding="utf-8"?>
<p:tagLst xmlns:a="http://schemas.openxmlformats.org/drawingml/2006/main" xmlns:r="http://schemas.openxmlformats.org/officeDocument/2006/relationships" xmlns:p="http://schemas.openxmlformats.org/presentationml/2006/main">
  <p:tag name="AS_UNIQUEID" val="35"/>
</p:tagLst>
</file>

<file path=ppt/tags/tag87.xml><?xml version="1.0" encoding="utf-8"?>
<p:tagLst xmlns:a="http://schemas.openxmlformats.org/drawingml/2006/main" xmlns:r="http://schemas.openxmlformats.org/officeDocument/2006/relationships" xmlns:p="http://schemas.openxmlformats.org/presentationml/2006/main">
  <p:tag name="AS_UNIQUEID" val="36"/>
</p:tagLst>
</file>

<file path=ppt/tags/tag88.xml><?xml version="1.0" encoding="utf-8"?>
<p:tagLst xmlns:a="http://schemas.openxmlformats.org/drawingml/2006/main" xmlns:r="http://schemas.openxmlformats.org/officeDocument/2006/relationships" xmlns:p="http://schemas.openxmlformats.org/presentationml/2006/main">
  <p:tag name="AS_UNIQUEID" val="37"/>
</p:tagLst>
</file>

<file path=ppt/tags/tag89.xml><?xml version="1.0" encoding="utf-8"?>
<p:tagLst xmlns:a="http://schemas.openxmlformats.org/drawingml/2006/main" xmlns:r="http://schemas.openxmlformats.org/officeDocument/2006/relationships" xmlns:p="http://schemas.openxmlformats.org/presentationml/2006/main">
  <p:tag name="AS_UNIQUEID" val="40"/>
</p:tagLst>
</file>

<file path=ppt/tags/tag9.xml><?xml version="1.0" encoding="utf-8"?>
<p:tagLst xmlns:a="http://schemas.openxmlformats.org/drawingml/2006/main" xmlns:r="http://schemas.openxmlformats.org/officeDocument/2006/relationships" xmlns:p="http://schemas.openxmlformats.org/presentationml/2006/main">
  <p:tag name="AS_UNIQUEID" val="330"/>
</p:tagLst>
</file>

<file path=ppt/tags/tag90.xml><?xml version="1.0" encoding="utf-8"?>
<p:tagLst xmlns:a="http://schemas.openxmlformats.org/drawingml/2006/main" xmlns:r="http://schemas.openxmlformats.org/officeDocument/2006/relationships" xmlns:p="http://schemas.openxmlformats.org/presentationml/2006/main">
  <p:tag name="AS_UNIQUEID" val="41"/>
</p:tagLst>
</file>

<file path=ppt/tags/tag91.xml><?xml version="1.0" encoding="utf-8"?>
<p:tagLst xmlns:a="http://schemas.openxmlformats.org/drawingml/2006/main" xmlns:r="http://schemas.openxmlformats.org/officeDocument/2006/relationships" xmlns:p="http://schemas.openxmlformats.org/presentationml/2006/main">
  <p:tag name="AS_UNIQUEID" val="44"/>
</p:tagLst>
</file>

<file path=ppt/tags/tag92.xml><?xml version="1.0" encoding="utf-8"?>
<p:tagLst xmlns:a="http://schemas.openxmlformats.org/drawingml/2006/main" xmlns:r="http://schemas.openxmlformats.org/officeDocument/2006/relationships" xmlns:p="http://schemas.openxmlformats.org/presentationml/2006/main">
  <p:tag name="AS_UNIQUEID" val="47"/>
</p:tagLst>
</file>

<file path=ppt/tags/tag93.xml><?xml version="1.0" encoding="utf-8"?>
<p:tagLst xmlns:a="http://schemas.openxmlformats.org/drawingml/2006/main" xmlns:r="http://schemas.openxmlformats.org/officeDocument/2006/relationships" xmlns:p="http://schemas.openxmlformats.org/presentationml/2006/main">
  <p:tag name="AS_UNIQUEID" val="48"/>
</p:tagLst>
</file>

<file path=ppt/tags/tag94.xml><?xml version="1.0" encoding="utf-8"?>
<p:tagLst xmlns:a="http://schemas.openxmlformats.org/drawingml/2006/main" xmlns:r="http://schemas.openxmlformats.org/officeDocument/2006/relationships" xmlns:p="http://schemas.openxmlformats.org/presentationml/2006/main">
  <p:tag name="AS_UNIQUEID" val="49"/>
</p:tagLst>
</file>

<file path=ppt/tags/tag95.xml><?xml version="1.0" encoding="utf-8"?>
<p:tagLst xmlns:a="http://schemas.openxmlformats.org/drawingml/2006/main" xmlns:r="http://schemas.openxmlformats.org/officeDocument/2006/relationships" xmlns:p="http://schemas.openxmlformats.org/presentationml/2006/main">
  <p:tag name="AS_UNIQUEID" val="52"/>
</p:tagLst>
</file>

<file path=ppt/tags/tag96.xml><?xml version="1.0" encoding="utf-8"?>
<p:tagLst xmlns:a="http://schemas.openxmlformats.org/drawingml/2006/main" xmlns:r="http://schemas.openxmlformats.org/officeDocument/2006/relationships" xmlns:p="http://schemas.openxmlformats.org/presentationml/2006/main">
  <p:tag name="AS_UNIQUEID" val="50"/>
</p:tagLst>
</file>

<file path=ppt/tags/tag97.xml><?xml version="1.0" encoding="utf-8"?>
<p:tagLst xmlns:a="http://schemas.openxmlformats.org/drawingml/2006/main" xmlns:r="http://schemas.openxmlformats.org/officeDocument/2006/relationships" xmlns:p="http://schemas.openxmlformats.org/presentationml/2006/main">
  <p:tag name="AS_UNIQUEID" val="51"/>
</p:tagLst>
</file>

<file path=ppt/tags/tag98.xml><?xml version="1.0" encoding="utf-8"?>
<p:tagLst xmlns:a="http://schemas.openxmlformats.org/drawingml/2006/main" xmlns:r="http://schemas.openxmlformats.org/officeDocument/2006/relationships" xmlns:p="http://schemas.openxmlformats.org/presentationml/2006/main">
  <p:tag name="AS_UNIQUEID" val="45"/>
</p:tagLst>
</file>

<file path=ppt/tags/tag99.xml><?xml version="1.0" encoding="utf-8"?>
<p:tagLst xmlns:a="http://schemas.openxmlformats.org/drawingml/2006/main" xmlns:r="http://schemas.openxmlformats.org/officeDocument/2006/relationships" xmlns:p="http://schemas.openxmlformats.org/presentationml/2006/main">
  <p:tag name="AS_UNIQUEID" val="46"/>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80CC9-95E7-4791-B7C8-F2161C0613DA}">
  <ds:schemaRefs>
    <ds:schemaRef ds:uri="0d68b1e1-45ba-4240-8eca-da99a1356104"/>
    <ds:schemaRef ds:uri="21a01e88-3c40-45db-9c86-1872c653f36f"/>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117258E-4A67-4F68-BFE1-719DBDF68A3B}">
  <ds:schemaRefs>
    <ds:schemaRef ds:uri="0d68b1e1-45ba-4240-8eca-da99a1356104"/>
    <ds:schemaRef ds:uri="21a01e88-3c40-45db-9c86-1872c653f36f"/>
    <ds:schemaRef ds:uri="fff8ef7e-b040-495b-99b9-10de3ff57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1071CC-59D4-4803-B649-6A4957F787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7</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revision>1</cp:revision>
  <cp:lastPrinted>2022-03-22T13:15:21Z</cp:lastPrinted>
  <dcterms:created xsi:type="dcterms:W3CDTF">2021-08-27T18:56:49Z</dcterms:created>
  <dcterms:modified xsi:type="dcterms:W3CDTF">2022-10-31T10:43:39Z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