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7.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8.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68" r:id="rId5"/>
    <p:sldId id="261" r:id="rId6"/>
    <p:sldId id="295" r:id="rId7"/>
    <p:sldId id="302" r:id="rId8"/>
    <p:sldId id="279" r:id="rId9"/>
    <p:sldId id="281" r:id="rId10"/>
    <p:sldId id="282" r:id="rId11"/>
    <p:sldId id="299" r:id="rId12"/>
    <p:sldId id="298" r:id="rId13"/>
    <p:sldId id="297" r:id="rId14"/>
    <p:sldId id="280" r:id="rId15"/>
    <p:sldId id="303" r:id="rId16"/>
    <p:sldId id="292" r:id="rId17"/>
    <p:sldId id="277" r:id="rId18"/>
  </p:sldIdLst>
  <p:sldSz cx="12192000" cy="6858000"/>
  <p:notesSz cx="6797675" cy="9928225"/>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Lst>
  <p:custDataLst>
    <p:tags r:id="rId26"/>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88840D-5BB4-4D32-2E40-50BA871DB497}" name="John Moore" initials="JM" userId="7b675655370e14e2" providerId="Windows Live"/>
  <p188:author id="{8CA9AB62-F6B4-2141-B31C-6DD53F7DF077}" name="Monika Sandnesmo" initials="MS" userId="S::mosa@norceresearch.no::e2e290f0-f0a4-46b4-b98f-1be6bb17206a" providerId="AD"/>
  <p188:author id="{15247F64-37B1-A156-C963-F84EF9C2569E}" name=" " initials=" " userId=" " providerId="None"/>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 id="{03624DA0-5998-56D2-0F33-26ABE7D2555C}" name="Knut-Jørgen Plesner" initials="KP" userId="S::knut-j.plesner@samtext.com::8058bae7-efdd-47ef-988b-7eca39147e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0"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9497"/>
    <a:srgbClr val="007075"/>
    <a:srgbClr val="0E1940"/>
    <a:srgbClr val="030354"/>
    <a:srgbClr val="80B7BA"/>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0ABE1-C1FA-4E9A-B233-5D985FA328C5}" v="290" dt="2022-10-31T10:41:02.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2184" y="5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ee0b5e04-5ba6-4863-8045-65cd405098d1" providerId="ADAL" clId="{EB7A014A-4120-47BD-B812-CA12115AE903}"/>
    <pc:docChg chg="modSld">
      <pc:chgData name="Rune Rolvsjord" userId="ee0b5e04-5ba6-4863-8045-65cd405098d1" providerId="ADAL" clId="{EB7A014A-4120-47BD-B812-CA12115AE903}" dt="2022-04-01T13:24:49.290" v="18"/>
      <pc:docMkLst>
        <pc:docMk/>
      </pc:docMkLst>
      <pc:sldChg chg="modNotesTx">
        <pc:chgData name="Rune Rolvsjord" userId="ee0b5e04-5ba6-4863-8045-65cd405098d1" providerId="ADAL" clId="{EB7A014A-4120-47BD-B812-CA12115AE903}" dt="2022-04-01T13:21:04.971" v="2"/>
        <pc:sldMkLst>
          <pc:docMk/>
          <pc:sldMk cId="3449995904" sldId="281"/>
        </pc:sldMkLst>
      </pc:sldChg>
      <pc:sldChg chg="modNotesTx">
        <pc:chgData name="Rune Rolvsjord" userId="ee0b5e04-5ba6-4863-8045-65cd405098d1" providerId="ADAL" clId="{EB7A014A-4120-47BD-B812-CA12115AE903}" dt="2022-04-01T13:23:20.831" v="17"/>
        <pc:sldMkLst>
          <pc:docMk/>
          <pc:sldMk cId="742529954" sldId="292"/>
        </pc:sldMkLst>
      </pc:sldChg>
      <pc:sldChg chg="modNotesTx">
        <pc:chgData name="Rune Rolvsjord" userId="ee0b5e04-5ba6-4863-8045-65cd405098d1" providerId="ADAL" clId="{EB7A014A-4120-47BD-B812-CA12115AE903}" dt="2022-04-01T13:24:49.290" v="18"/>
        <pc:sldMkLst>
          <pc:docMk/>
          <pc:sldMk cId="4245260973" sldId="302"/>
        </pc:sldMkLst>
      </pc:sldChg>
      <pc:sldChg chg="modNotesTx">
        <pc:chgData name="Rune Rolvsjord" userId="ee0b5e04-5ba6-4863-8045-65cd405098d1" providerId="ADAL" clId="{EB7A014A-4120-47BD-B812-CA12115AE903}" dt="2022-04-01T13:22:54.103" v="16" actId="6549"/>
        <pc:sldMkLst>
          <pc:docMk/>
          <pc:sldMk cId="2572180943" sldId="303"/>
        </pc:sldMkLst>
      </pc:sldChg>
    </pc:docChg>
  </pc:docChgLst>
  <pc:docChgLst>
    <pc:chgData name="Rune Rolvsjord" userId="ee0b5e04-5ba6-4863-8045-65cd405098d1" providerId="ADAL" clId="{41D0ABE1-C1FA-4E9A-B233-5D985FA328C5}"/>
    <pc:docChg chg="modSld">
      <pc:chgData name="Rune Rolvsjord" userId="ee0b5e04-5ba6-4863-8045-65cd405098d1" providerId="ADAL" clId="{41D0ABE1-C1FA-4E9A-B233-5D985FA328C5}" dt="2022-10-31T10:41:02.962" v="630" actId="1035"/>
      <pc:docMkLst>
        <pc:docMk/>
      </pc:docMkLst>
      <pc:sldChg chg="modSp mod">
        <pc:chgData name="Rune Rolvsjord" userId="ee0b5e04-5ba6-4863-8045-65cd405098d1" providerId="ADAL" clId="{41D0ABE1-C1FA-4E9A-B233-5D985FA328C5}" dt="2022-10-31T10:38:43.235" v="380" actId="1036"/>
        <pc:sldMkLst>
          <pc:docMk/>
          <pc:sldMk cId="3449995904" sldId="281"/>
        </pc:sldMkLst>
        <pc:spChg chg="mod">
          <ac:chgData name="Rune Rolvsjord" userId="ee0b5e04-5ba6-4863-8045-65cd405098d1" providerId="ADAL" clId="{41D0ABE1-C1FA-4E9A-B233-5D985FA328C5}" dt="2022-10-31T09:18:39.938" v="23" actId="14100"/>
          <ac:spMkLst>
            <pc:docMk/>
            <pc:sldMk cId="3449995904" sldId="281"/>
            <ac:spMk id="11" creationId="{0ADAB7DB-C571-1A4A-8271-6B14E0210638}"/>
          </ac:spMkLst>
        </pc:spChg>
        <pc:spChg chg="mod">
          <ac:chgData name="Rune Rolvsjord" userId="ee0b5e04-5ba6-4863-8045-65cd405098d1" providerId="ADAL" clId="{41D0ABE1-C1FA-4E9A-B233-5D985FA328C5}" dt="2022-10-31T10:38:43.235" v="380" actId="1036"/>
          <ac:spMkLst>
            <pc:docMk/>
            <pc:sldMk cId="3449995904" sldId="281"/>
            <ac:spMk id="13" creationId="{C97C3C12-9CAA-2944-B800-E70950C2C287}"/>
          </ac:spMkLst>
        </pc:spChg>
        <pc:spChg chg="mod">
          <ac:chgData name="Rune Rolvsjord" userId="ee0b5e04-5ba6-4863-8045-65cd405098d1" providerId="ADAL" clId="{41D0ABE1-C1FA-4E9A-B233-5D985FA328C5}" dt="2022-10-31T09:19:16.466" v="65" actId="14100"/>
          <ac:spMkLst>
            <pc:docMk/>
            <pc:sldMk cId="3449995904" sldId="281"/>
            <ac:spMk id="15" creationId="{FD984869-1019-3D4F-AC90-4B724BEFB116}"/>
          </ac:spMkLst>
        </pc:spChg>
      </pc:sldChg>
      <pc:sldChg chg="modSp mod">
        <pc:chgData name="Rune Rolvsjord" userId="ee0b5e04-5ba6-4863-8045-65cd405098d1" providerId="ADAL" clId="{41D0ABE1-C1FA-4E9A-B233-5D985FA328C5}" dt="2022-10-31T09:22:22.467" v="344" actId="1037"/>
        <pc:sldMkLst>
          <pc:docMk/>
          <pc:sldMk cId="2327624084" sldId="282"/>
        </pc:sldMkLst>
        <pc:spChg chg="mod">
          <ac:chgData name="Rune Rolvsjord" userId="ee0b5e04-5ba6-4863-8045-65cd405098d1" providerId="ADAL" clId="{41D0ABE1-C1FA-4E9A-B233-5D985FA328C5}" dt="2022-10-31T09:22:22.467" v="344" actId="1037"/>
          <ac:spMkLst>
            <pc:docMk/>
            <pc:sldMk cId="2327624084" sldId="282"/>
            <ac:spMk id="9" creationId="{F1D28631-A6AD-E74D-966E-35C402B5D347}"/>
          </ac:spMkLst>
        </pc:spChg>
        <pc:spChg chg="mod">
          <ac:chgData name="Rune Rolvsjord" userId="ee0b5e04-5ba6-4863-8045-65cd405098d1" providerId="ADAL" clId="{41D0ABE1-C1FA-4E9A-B233-5D985FA328C5}" dt="2022-10-31T09:20:21.513" v="154" actId="20577"/>
          <ac:spMkLst>
            <pc:docMk/>
            <pc:sldMk cId="2327624084" sldId="282"/>
            <ac:spMk id="11" creationId="{078C0B68-281F-E244-9C05-F41E555BE808}"/>
          </ac:spMkLst>
        </pc:spChg>
      </pc:sldChg>
      <pc:sldChg chg="modSp mod">
        <pc:chgData name="Rune Rolvsjord" userId="ee0b5e04-5ba6-4863-8045-65cd405098d1" providerId="ADAL" clId="{41D0ABE1-C1FA-4E9A-B233-5D985FA328C5}" dt="2022-10-31T10:40:31.634" v="606" actId="1035"/>
        <pc:sldMkLst>
          <pc:docMk/>
          <pc:sldMk cId="1149398974" sldId="298"/>
        </pc:sldMkLst>
        <pc:spChg chg="mod">
          <ac:chgData name="Rune Rolvsjord" userId="ee0b5e04-5ba6-4863-8045-65cd405098d1" providerId="ADAL" clId="{41D0ABE1-C1FA-4E9A-B233-5D985FA328C5}" dt="2022-10-31T09:22:16.267" v="336" actId="1037"/>
          <ac:spMkLst>
            <pc:docMk/>
            <pc:sldMk cId="1149398974" sldId="298"/>
            <ac:spMk id="9" creationId="{F1D28631-A6AD-E74D-966E-35C402B5D347}"/>
          </ac:spMkLst>
        </pc:spChg>
        <pc:spChg chg="mod">
          <ac:chgData name="Rune Rolvsjord" userId="ee0b5e04-5ba6-4863-8045-65cd405098d1" providerId="ADAL" clId="{41D0ABE1-C1FA-4E9A-B233-5D985FA328C5}" dt="2022-10-31T10:40:31.634" v="606" actId="1035"/>
          <ac:spMkLst>
            <pc:docMk/>
            <pc:sldMk cId="1149398974" sldId="298"/>
            <ac:spMk id="10" creationId="{474A6D46-9718-074A-A929-87D4C72ACAF0}"/>
          </ac:spMkLst>
        </pc:spChg>
        <pc:spChg chg="mod">
          <ac:chgData name="Rune Rolvsjord" userId="ee0b5e04-5ba6-4863-8045-65cd405098d1" providerId="ADAL" clId="{41D0ABE1-C1FA-4E9A-B233-5D985FA328C5}" dt="2022-10-31T09:21:16.957" v="249" actId="20577"/>
          <ac:spMkLst>
            <pc:docMk/>
            <pc:sldMk cId="1149398974" sldId="298"/>
            <ac:spMk id="21" creationId="{A2A8469B-78AA-4E44-A5C6-3847214E8F8A}"/>
          </ac:spMkLst>
        </pc:spChg>
      </pc:sldChg>
      <pc:sldChg chg="modSp mod">
        <pc:chgData name="Rune Rolvsjord" userId="ee0b5e04-5ba6-4863-8045-65cd405098d1" providerId="ADAL" clId="{41D0ABE1-C1FA-4E9A-B233-5D985FA328C5}" dt="2022-10-31T10:41:02.962" v="630" actId="1035"/>
        <pc:sldMkLst>
          <pc:docMk/>
          <pc:sldMk cId="3117327268" sldId="299"/>
        </pc:sldMkLst>
        <pc:spChg chg="mod">
          <ac:chgData name="Rune Rolvsjord" userId="ee0b5e04-5ba6-4863-8045-65cd405098d1" providerId="ADAL" clId="{41D0ABE1-C1FA-4E9A-B233-5D985FA328C5}" dt="2022-10-31T10:41:02.962" v="630" actId="1035"/>
          <ac:spMkLst>
            <pc:docMk/>
            <pc:sldMk cId="3117327268" sldId="299"/>
            <ac:spMk id="9" creationId="{F1D28631-A6AD-E74D-966E-35C402B5D347}"/>
          </ac:spMkLst>
        </pc:spChg>
        <pc:spChg chg="mod">
          <ac:chgData name="Rune Rolvsjord" userId="ee0b5e04-5ba6-4863-8045-65cd405098d1" providerId="ADAL" clId="{41D0ABE1-C1FA-4E9A-B233-5D985FA328C5}" dt="2022-10-31T10:40:45.730" v="628" actId="1036"/>
          <ac:spMkLst>
            <pc:docMk/>
            <pc:sldMk cId="3117327268" sldId="299"/>
            <ac:spMk id="10" creationId="{474A6D46-9718-074A-A929-87D4C72ACAF0}"/>
          </ac:spMkLst>
        </pc:spChg>
        <pc:spChg chg="mod">
          <ac:chgData name="Rune Rolvsjord" userId="ee0b5e04-5ba6-4863-8045-65cd405098d1" providerId="ADAL" clId="{41D0ABE1-C1FA-4E9A-B233-5D985FA328C5}" dt="2022-10-31T10:39:42.786" v="584" actId="1037"/>
          <ac:spMkLst>
            <pc:docMk/>
            <pc:sldMk cId="3117327268" sldId="299"/>
            <ac:spMk id="21" creationId="{A2A8469B-78AA-4E44-A5C6-3847214E8F8A}"/>
          </ac:spMkLst>
        </pc:spChg>
      </pc:sldChg>
    </pc:docChg>
  </pc:docChgLst>
  <pc:docChgLst>
    <pc:chgData name="Carla Espinoza-Saenz" userId="72d30dd6-2bb0-4ed7-8fb7-c958c22693be" providerId="ADAL" clId="{7298451A-11F9-5C4F-A305-0792799C5AEF}"/>
    <pc:docChg chg="custSel modSld">
      <pc:chgData name="Carla Espinoza-Saenz" userId="72d30dd6-2bb0-4ed7-8fb7-c958c22693be" providerId="ADAL" clId="{7298451A-11F9-5C4F-A305-0792799C5AEF}" dt="2022-03-23T15:01:20.654" v="14" actId="1076"/>
      <pc:docMkLst>
        <pc:docMk/>
      </pc:docMkLst>
      <pc:sldChg chg="addSp delSp modSp mod">
        <pc:chgData name="Carla Espinoza-Saenz" userId="72d30dd6-2bb0-4ed7-8fb7-c958c22693be" providerId="ADAL" clId="{7298451A-11F9-5C4F-A305-0792799C5AEF}" dt="2022-03-23T15:01:20.654" v="14" actId="1076"/>
        <pc:sldMkLst>
          <pc:docMk/>
          <pc:sldMk cId="620853226" sldId="295"/>
        </pc:sldMkLst>
        <pc:spChg chg="del">
          <ac:chgData name="Carla Espinoza-Saenz" userId="72d30dd6-2bb0-4ed7-8fb7-c958c22693be" providerId="ADAL" clId="{7298451A-11F9-5C4F-A305-0792799C5AEF}" dt="2022-03-23T15:01:17.844" v="12" actId="478"/>
          <ac:spMkLst>
            <pc:docMk/>
            <pc:sldMk cId="620853226" sldId="295"/>
            <ac:spMk id="23" creationId="{D44FD0A9-0AF4-B84C-A1C9-09CBF363583F}"/>
          </ac:spMkLst>
        </pc:spChg>
        <pc:spChg chg="add mod">
          <ac:chgData name="Carla Espinoza-Saenz" userId="72d30dd6-2bb0-4ed7-8fb7-c958c22693be" providerId="ADAL" clId="{7298451A-11F9-5C4F-A305-0792799C5AEF}" dt="2022-03-23T15:01:20.654" v="14" actId="1076"/>
          <ac:spMkLst>
            <pc:docMk/>
            <pc:sldMk cId="620853226" sldId="295"/>
            <ac:spMk id="27" creationId="{9B0900F1-FC99-7949-BE71-675B5DF3D2A0}"/>
          </ac:spMkLst>
        </pc:spChg>
      </pc:sldChg>
      <pc:sldChg chg="addSp delSp modSp mod addCm delCm modCm">
        <pc:chgData name="Carla Espinoza-Saenz" userId="72d30dd6-2bb0-4ed7-8fb7-c958c22693be" providerId="ADAL" clId="{7298451A-11F9-5C4F-A305-0792799C5AEF}" dt="2022-03-23T14:59:35.644" v="11" actId="20577"/>
        <pc:sldMkLst>
          <pc:docMk/>
          <pc:sldMk cId="4245260973" sldId="302"/>
        </pc:sldMkLst>
        <pc:spChg chg="add del mod">
          <ac:chgData name="Carla Espinoza-Saenz" userId="72d30dd6-2bb0-4ed7-8fb7-c958c22693be" providerId="ADAL" clId="{7298451A-11F9-5C4F-A305-0792799C5AEF}" dt="2022-03-23T14:59:26.538" v="10" actId="478"/>
          <ac:spMkLst>
            <pc:docMk/>
            <pc:sldMk cId="4245260973" sldId="302"/>
            <ac:spMk id="2" creationId="{D9C6BC2B-18F6-DD47-B909-217AF1E1BE37}"/>
          </ac:spMkLst>
        </pc:spChg>
        <pc:spChg chg="mod">
          <ac:chgData name="Carla Espinoza-Saenz" userId="72d30dd6-2bb0-4ed7-8fb7-c958c22693be" providerId="ADAL" clId="{7298451A-11F9-5C4F-A305-0792799C5AEF}" dt="2022-03-23T14:59:35.644" v="11" actId="20577"/>
          <ac:spMkLst>
            <pc:docMk/>
            <pc:sldMk cId="4245260973" sldId="302"/>
            <ac:spMk id="6" creationId="{ACF59C13-D333-6144-91DF-6950659A28B7}"/>
          </ac:spMkLst>
        </pc:spChg>
      </pc:sldChg>
    </pc:docChg>
  </pc:docChgLst>
  <pc:docChgLst>
    <pc:chgData name="Rune Rolvsjord" userId="ee0b5e04-5ba6-4863-8045-65cd405098d1" providerId="ADAL" clId="{F06468D7-73D0-446C-A976-FED1320654C7}"/>
    <pc:docChg chg="modSld">
      <pc:chgData name="Rune Rolvsjord" userId="ee0b5e04-5ba6-4863-8045-65cd405098d1" providerId="ADAL" clId="{F06468D7-73D0-446C-A976-FED1320654C7}" dt="2022-03-31T12:55:39.768" v="103"/>
      <pc:docMkLst>
        <pc:docMk/>
      </pc:docMkLst>
      <pc:sldChg chg="modSp mod modCm">
        <pc:chgData name="Rune Rolvsjord" userId="ee0b5e04-5ba6-4863-8045-65cd405098d1" providerId="ADAL" clId="{F06468D7-73D0-446C-A976-FED1320654C7}" dt="2022-03-31T12:31:58.939" v="1"/>
        <pc:sldMkLst>
          <pc:docMk/>
          <pc:sldMk cId="243652923" sldId="261"/>
        </pc:sldMkLst>
        <pc:spChg chg="mod">
          <ac:chgData name="Rune Rolvsjord" userId="ee0b5e04-5ba6-4863-8045-65cd405098d1" providerId="ADAL" clId="{F06468D7-73D0-446C-A976-FED1320654C7}" dt="2022-03-31T12:31:08.011" v="0" actId="20577"/>
          <ac:spMkLst>
            <pc:docMk/>
            <pc:sldMk cId="243652923" sldId="261"/>
            <ac:spMk id="29" creationId="{725CF714-44B0-CD42-BA32-B733B1A59F7F}"/>
          </ac:spMkLst>
        </pc:spChg>
      </pc:sldChg>
      <pc:sldChg chg="addCm">
        <pc:chgData name="Rune Rolvsjord" userId="ee0b5e04-5ba6-4863-8045-65cd405098d1" providerId="ADAL" clId="{F06468D7-73D0-446C-A976-FED1320654C7}" dt="2022-03-31T12:54:31.297" v="100"/>
        <pc:sldMkLst>
          <pc:docMk/>
          <pc:sldMk cId="1253977761" sldId="279"/>
        </pc:sldMkLst>
      </pc:sldChg>
      <pc:sldChg chg="modSp mod addCm">
        <pc:chgData name="Rune Rolvsjord" userId="ee0b5e04-5ba6-4863-8045-65cd405098d1" providerId="ADAL" clId="{F06468D7-73D0-446C-A976-FED1320654C7}" dt="2022-03-31T12:34:14.293" v="13"/>
        <pc:sldMkLst>
          <pc:docMk/>
          <pc:sldMk cId="856144525" sldId="280"/>
        </pc:sldMkLst>
        <pc:spChg chg="mod">
          <ac:chgData name="Rune Rolvsjord" userId="ee0b5e04-5ba6-4863-8045-65cd405098d1" providerId="ADAL" clId="{F06468D7-73D0-446C-A976-FED1320654C7}" dt="2022-03-31T12:33:39.298" v="12" actId="20577"/>
          <ac:spMkLst>
            <pc:docMk/>
            <pc:sldMk cId="856144525" sldId="280"/>
            <ac:spMk id="29" creationId="{725CF714-44B0-CD42-BA32-B733B1A59F7F}"/>
          </ac:spMkLst>
        </pc:spChg>
      </pc:sldChg>
      <pc:sldChg chg="modSp mod addCm">
        <pc:chgData name="Rune Rolvsjord" userId="ee0b5e04-5ba6-4863-8045-65cd405098d1" providerId="ADAL" clId="{F06468D7-73D0-446C-A976-FED1320654C7}" dt="2022-03-31T12:50:30.937" v="96"/>
        <pc:sldMkLst>
          <pc:docMk/>
          <pc:sldMk cId="3449995904" sldId="281"/>
        </pc:sldMkLst>
        <pc:spChg chg="mod">
          <ac:chgData name="Rune Rolvsjord" userId="ee0b5e04-5ba6-4863-8045-65cd405098d1" providerId="ADAL" clId="{F06468D7-73D0-446C-A976-FED1320654C7}" dt="2022-03-31T12:39:23.356" v="41" actId="14100"/>
          <ac:spMkLst>
            <pc:docMk/>
            <pc:sldMk cId="3449995904" sldId="281"/>
            <ac:spMk id="11" creationId="{0ADAB7DB-C571-1A4A-8271-6B14E0210638}"/>
          </ac:spMkLst>
        </pc:spChg>
        <pc:spChg chg="mod">
          <ac:chgData name="Rune Rolvsjord" userId="ee0b5e04-5ba6-4863-8045-65cd405098d1" providerId="ADAL" clId="{F06468D7-73D0-446C-A976-FED1320654C7}" dt="2022-03-31T12:39:30.333" v="43" actId="20577"/>
          <ac:spMkLst>
            <pc:docMk/>
            <pc:sldMk cId="3449995904" sldId="281"/>
            <ac:spMk id="13" creationId="{C97C3C12-9CAA-2944-B800-E70950C2C287}"/>
          </ac:spMkLst>
        </pc:spChg>
        <pc:spChg chg="mod">
          <ac:chgData name="Rune Rolvsjord" userId="ee0b5e04-5ba6-4863-8045-65cd405098d1" providerId="ADAL" clId="{F06468D7-73D0-446C-A976-FED1320654C7}" dt="2022-03-31T12:39:33.790" v="44" actId="20577"/>
          <ac:spMkLst>
            <pc:docMk/>
            <pc:sldMk cId="3449995904" sldId="281"/>
            <ac:spMk id="15" creationId="{FD984869-1019-3D4F-AC90-4B724BEFB116}"/>
          </ac:spMkLst>
        </pc:spChg>
        <pc:spChg chg="mod">
          <ac:chgData name="Rune Rolvsjord" userId="ee0b5e04-5ba6-4863-8045-65cd405098d1" providerId="ADAL" clId="{F06468D7-73D0-446C-A976-FED1320654C7}" dt="2022-03-31T12:39:40.478" v="46" actId="20577"/>
          <ac:spMkLst>
            <pc:docMk/>
            <pc:sldMk cId="3449995904" sldId="281"/>
            <ac:spMk id="17" creationId="{19BA3FF0-7F29-B04F-872B-DF762DED436A}"/>
          </ac:spMkLst>
        </pc:spChg>
      </pc:sldChg>
      <pc:sldChg chg="modSp mod">
        <pc:chgData name="Rune Rolvsjord" userId="ee0b5e04-5ba6-4863-8045-65cd405098d1" providerId="ADAL" clId="{F06468D7-73D0-446C-A976-FED1320654C7}" dt="2022-03-31T12:39:51.340" v="48" actId="14100"/>
        <pc:sldMkLst>
          <pc:docMk/>
          <pc:sldMk cId="2327624084" sldId="282"/>
        </pc:sldMkLst>
        <pc:spChg chg="mod">
          <ac:chgData name="Rune Rolvsjord" userId="ee0b5e04-5ba6-4863-8045-65cd405098d1" providerId="ADAL" clId="{F06468D7-73D0-446C-A976-FED1320654C7}" dt="2022-03-31T12:39:51.340" v="48" actId="14100"/>
          <ac:spMkLst>
            <pc:docMk/>
            <pc:sldMk cId="2327624084" sldId="282"/>
            <ac:spMk id="11" creationId="{078C0B68-281F-E244-9C05-F41E555BE808}"/>
          </ac:spMkLst>
        </pc:spChg>
      </pc:sldChg>
      <pc:sldChg chg="modSp mod modCm">
        <pc:chgData name="Rune Rolvsjord" userId="ee0b5e04-5ba6-4863-8045-65cd405098d1" providerId="ADAL" clId="{F06468D7-73D0-446C-A976-FED1320654C7}" dt="2022-03-31T12:54:52.514" v="101"/>
        <pc:sldMkLst>
          <pc:docMk/>
          <pc:sldMk cId="3123682980" sldId="283"/>
        </pc:sldMkLst>
        <pc:spChg chg="mod">
          <ac:chgData name="Rune Rolvsjord" userId="ee0b5e04-5ba6-4863-8045-65cd405098d1" providerId="ADAL" clId="{F06468D7-73D0-446C-A976-FED1320654C7}" dt="2022-03-31T12:39:57.200" v="50" actId="20577"/>
          <ac:spMkLst>
            <pc:docMk/>
            <pc:sldMk cId="3123682980" sldId="283"/>
            <ac:spMk id="12" creationId="{4737D22D-6476-2947-A72E-0CB26CFB3AF3}"/>
          </ac:spMkLst>
        </pc:spChg>
      </pc:sldChg>
      <pc:sldChg chg="modSp mod modCm">
        <pc:chgData name="Rune Rolvsjord" userId="ee0b5e04-5ba6-4863-8045-65cd405098d1" providerId="ADAL" clId="{F06468D7-73D0-446C-A976-FED1320654C7}" dt="2022-03-31T12:55:13.883" v="102"/>
        <pc:sldMkLst>
          <pc:docMk/>
          <pc:sldMk cId="3447427468" sldId="285"/>
        </pc:sldMkLst>
        <pc:spChg chg="mod">
          <ac:chgData name="Rune Rolvsjord" userId="ee0b5e04-5ba6-4863-8045-65cd405098d1" providerId="ADAL" clId="{F06468D7-73D0-446C-A976-FED1320654C7}" dt="2022-03-31T12:40:20.183" v="54" actId="20577"/>
          <ac:spMkLst>
            <pc:docMk/>
            <pc:sldMk cId="3447427468" sldId="285"/>
            <ac:spMk id="10" creationId="{C291B2E7-B94E-E348-AC9A-13393CBAD6AA}"/>
          </ac:spMkLst>
        </pc:spChg>
      </pc:sldChg>
      <pc:sldChg chg="modSp mod">
        <pc:chgData name="Rune Rolvsjord" userId="ee0b5e04-5ba6-4863-8045-65cd405098d1" providerId="ADAL" clId="{F06468D7-73D0-446C-A976-FED1320654C7}" dt="2022-03-31T12:40:36.179" v="57" actId="14100"/>
        <pc:sldMkLst>
          <pc:docMk/>
          <pc:sldMk cId="3548397551" sldId="287"/>
        </pc:sldMkLst>
        <pc:spChg chg="mod">
          <ac:chgData name="Rune Rolvsjord" userId="ee0b5e04-5ba6-4863-8045-65cd405098d1" providerId="ADAL" clId="{F06468D7-73D0-446C-A976-FED1320654C7}" dt="2022-03-31T12:40:36.179" v="57" actId="14100"/>
          <ac:spMkLst>
            <pc:docMk/>
            <pc:sldMk cId="3548397551" sldId="287"/>
            <ac:spMk id="22" creationId="{F8EE8010-4147-1D4B-A686-4D6C96DBB6C5}"/>
          </ac:spMkLst>
        </pc:spChg>
      </pc:sldChg>
      <pc:sldChg chg="modSp mod modCm">
        <pc:chgData name="Rune Rolvsjord" userId="ee0b5e04-5ba6-4863-8045-65cd405098d1" providerId="ADAL" clId="{F06468D7-73D0-446C-A976-FED1320654C7}" dt="2022-03-31T12:55:39.768" v="103"/>
        <pc:sldMkLst>
          <pc:docMk/>
          <pc:sldMk cId="1424791750" sldId="288"/>
        </pc:sldMkLst>
        <pc:spChg chg="mod">
          <ac:chgData name="Rune Rolvsjord" userId="ee0b5e04-5ba6-4863-8045-65cd405098d1" providerId="ADAL" clId="{F06468D7-73D0-446C-A976-FED1320654C7}" dt="2022-03-31T12:44:11.218" v="94" actId="14100"/>
          <ac:spMkLst>
            <pc:docMk/>
            <pc:sldMk cId="1424791750" sldId="288"/>
            <ac:spMk id="18" creationId="{582EABE6-B932-AB40-AA5A-439E8EBEE9F4}"/>
          </ac:spMkLst>
        </pc:spChg>
      </pc:sldChg>
      <pc:sldChg chg="modSp mod modCm">
        <pc:chgData name="Rune Rolvsjord" userId="ee0b5e04-5ba6-4863-8045-65cd405098d1" providerId="ADAL" clId="{F06468D7-73D0-446C-A976-FED1320654C7}" dt="2022-03-31T12:45:02.431" v="95"/>
        <pc:sldMkLst>
          <pc:docMk/>
          <pc:sldMk cId="742529954" sldId="292"/>
        </pc:sldMkLst>
        <pc:spChg chg="mod">
          <ac:chgData name="Rune Rolvsjord" userId="ee0b5e04-5ba6-4863-8045-65cd405098d1" providerId="ADAL" clId="{F06468D7-73D0-446C-A976-FED1320654C7}" dt="2022-03-31T12:38:26.445" v="38" actId="20577"/>
          <ac:spMkLst>
            <pc:docMk/>
            <pc:sldMk cId="742529954" sldId="292"/>
            <ac:spMk id="15" creationId="{D949DC77-CF61-4F4A-BC5A-921A0DA15F66}"/>
          </ac:spMkLst>
        </pc:spChg>
        <pc:spChg chg="mod">
          <ac:chgData name="Rune Rolvsjord" userId="ee0b5e04-5ba6-4863-8045-65cd405098d1" providerId="ADAL" clId="{F06468D7-73D0-446C-A976-FED1320654C7}" dt="2022-03-31T12:38:18.362" v="33" actId="20577"/>
          <ac:spMkLst>
            <pc:docMk/>
            <pc:sldMk cId="742529954" sldId="292"/>
            <ac:spMk id="16" creationId="{5BD00EBC-7695-443F-B007-FAE62AEF3187}"/>
          </ac:spMkLst>
        </pc:spChg>
      </pc:sldChg>
      <pc:sldChg chg="modSp mod">
        <pc:chgData name="Rune Rolvsjord" userId="ee0b5e04-5ba6-4863-8045-65cd405098d1" providerId="ADAL" clId="{F06468D7-73D0-446C-A976-FED1320654C7}" dt="2022-03-31T12:41:10.223" v="91" actId="1038"/>
        <pc:sldMkLst>
          <pc:docMk/>
          <pc:sldMk cId="3283000602" sldId="297"/>
        </pc:sldMkLst>
        <pc:spChg chg="mod">
          <ac:chgData name="Rune Rolvsjord" userId="ee0b5e04-5ba6-4863-8045-65cd405098d1" providerId="ADAL" clId="{F06468D7-73D0-446C-A976-FED1320654C7}" dt="2022-03-31T12:41:10.223" v="91" actId="1038"/>
          <ac:spMkLst>
            <pc:docMk/>
            <pc:sldMk cId="3283000602" sldId="297"/>
            <ac:spMk id="9" creationId="{F1D28631-A6AD-E74D-966E-35C402B5D347}"/>
          </ac:spMkLst>
        </pc:spChg>
        <pc:spChg chg="mod">
          <ac:chgData name="Rune Rolvsjord" userId="ee0b5e04-5ba6-4863-8045-65cd405098d1" providerId="ADAL" clId="{F06468D7-73D0-446C-A976-FED1320654C7}" dt="2022-03-31T12:41:04.436" v="71" actId="14100"/>
          <ac:spMkLst>
            <pc:docMk/>
            <pc:sldMk cId="3283000602" sldId="297"/>
            <ac:spMk id="21" creationId="{A2A8469B-78AA-4E44-A5C6-3847214E8F8A}"/>
          </ac:spMkLst>
        </pc:spChg>
      </pc:sldChg>
      <pc:sldChg chg="modSp mod">
        <pc:chgData name="Rune Rolvsjord" userId="ee0b5e04-5ba6-4863-8045-65cd405098d1" providerId="ADAL" clId="{F06468D7-73D0-446C-A976-FED1320654C7}" dt="2022-03-31T12:40:46.607" v="68" actId="1038"/>
        <pc:sldMkLst>
          <pc:docMk/>
          <pc:sldMk cId="1149398974" sldId="298"/>
        </pc:sldMkLst>
        <pc:spChg chg="mod">
          <ac:chgData name="Rune Rolvsjord" userId="ee0b5e04-5ba6-4863-8045-65cd405098d1" providerId="ADAL" clId="{F06468D7-73D0-446C-A976-FED1320654C7}" dt="2022-03-31T12:40:46.607" v="68" actId="1038"/>
          <ac:spMkLst>
            <pc:docMk/>
            <pc:sldMk cId="1149398974" sldId="298"/>
            <ac:spMk id="9" creationId="{F1D28631-A6AD-E74D-966E-35C402B5D347}"/>
          </ac:spMkLst>
        </pc:spChg>
        <pc:spChg chg="mod">
          <ac:chgData name="Rune Rolvsjord" userId="ee0b5e04-5ba6-4863-8045-65cd405098d1" providerId="ADAL" clId="{F06468D7-73D0-446C-A976-FED1320654C7}" dt="2022-03-31T12:40:24.900" v="55" actId="20577"/>
          <ac:spMkLst>
            <pc:docMk/>
            <pc:sldMk cId="1149398974" sldId="298"/>
            <ac:spMk id="21" creationId="{A2A8469B-78AA-4E44-A5C6-3847214E8F8A}"/>
          </ac:spMkLst>
        </pc:spChg>
      </pc:sldChg>
      <pc:sldChg chg="modSp mod">
        <pc:chgData name="Rune Rolvsjord" userId="ee0b5e04-5ba6-4863-8045-65cd405098d1" providerId="ADAL" clId="{F06468D7-73D0-446C-A976-FED1320654C7}" dt="2022-03-31T12:40:08.998" v="52" actId="20577"/>
        <pc:sldMkLst>
          <pc:docMk/>
          <pc:sldMk cId="3117327268" sldId="299"/>
        </pc:sldMkLst>
        <pc:spChg chg="mod">
          <ac:chgData name="Rune Rolvsjord" userId="ee0b5e04-5ba6-4863-8045-65cd405098d1" providerId="ADAL" clId="{F06468D7-73D0-446C-A976-FED1320654C7}" dt="2022-03-31T12:40:08.998" v="52" actId="20577"/>
          <ac:spMkLst>
            <pc:docMk/>
            <pc:sldMk cId="3117327268" sldId="299"/>
            <ac:spMk id="21" creationId="{A2A8469B-78AA-4E44-A5C6-3847214E8F8A}"/>
          </ac:spMkLst>
        </pc:spChg>
      </pc:sldChg>
      <pc:sldChg chg="modSp mod modCm">
        <pc:chgData name="Rune Rolvsjord" userId="ee0b5e04-5ba6-4863-8045-65cd405098d1" providerId="ADAL" clId="{F06468D7-73D0-446C-A976-FED1320654C7}" dt="2022-03-31T12:52:58.958" v="97"/>
        <pc:sldMkLst>
          <pc:docMk/>
          <pc:sldMk cId="4245260973" sldId="302"/>
        </pc:sldMkLst>
        <pc:spChg chg="mod">
          <ac:chgData name="Rune Rolvsjord" userId="ee0b5e04-5ba6-4863-8045-65cd405098d1" providerId="ADAL" clId="{F06468D7-73D0-446C-A976-FED1320654C7}" dt="2022-03-31T12:32:35.820" v="3" actId="20577"/>
          <ac:spMkLst>
            <pc:docMk/>
            <pc:sldMk cId="4245260973" sldId="302"/>
            <ac:spMk id="6" creationId="{ACF59C13-D333-6144-91DF-6950659A28B7}"/>
          </ac:spMkLst>
        </pc:spChg>
      </pc:sldChg>
      <pc:sldChg chg="modCm">
        <pc:chgData name="Rune Rolvsjord" userId="ee0b5e04-5ba6-4863-8045-65cd405098d1" providerId="ADAL" clId="{F06468D7-73D0-446C-A976-FED1320654C7}" dt="2022-03-31T12:53:10.566" v="98"/>
        <pc:sldMkLst>
          <pc:docMk/>
          <pc:sldMk cId="3204457955" sldId="304"/>
        </pc:sldMkLst>
      </pc:sldChg>
      <pc:sldChg chg="modCm">
        <pc:chgData name="Rune Rolvsjord" userId="ee0b5e04-5ba6-4863-8045-65cd405098d1" providerId="ADAL" clId="{F06468D7-73D0-446C-A976-FED1320654C7}" dt="2022-03-31T12:53:19.732" v="99"/>
        <pc:sldMkLst>
          <pc:docMk/>
          <pc:sldMk cId="3538081996" sldId="305"/>
        </pc:sldMkLst>
      </pc:sldChg>
    </pc:docChg>
  </pc:docChgLst>
</pc:chgInfo>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custDataLst>
              <p:tags r:id="rId2"/>
            </p:custDataLst>
          </p:nvPr>
        </p:nvSpPr>
        <p:spPr>
          <a:xfrm>
            <a:off x="0" y="0"/>
            <a:ext cx="2945659" cy="498135"/>
          </a:xfrm>
          <a:prstGeom prst="rect">
            <a:avLst/>
          </a:prstGeom>
        </p:spPr>
        <p:txBody>
          <a:bodyPr vert="horz" lIns="91440" tIns="45720" rIns="91440" bIns="45720" rtlCol="0"/>
          <a:lstStyle>
            <a:lvl1pPr algn="l">
              <a:defRPr sz="1200" b="0" i="0">
                <a:cs typeface="Arial" panose="020B0604020202020204" pitchFamily="34" charset="0"/>
              </a:defRPr>
            </a:lvl1pPr>
          </a:lstStyle>
          <a:p>
            <a:endParaRPr lang="nb-NO"/>
          </a:p>
        </p:txBody>
      </p:sp>
      <p:sp>
        <p:nvSpPr>
          <p:cNvPr id="3" name="Plassholder for dato 2"/>
          <p:cNvSpPr>
            <a:spLocks noGrp="1"/>
          </p:cNvSpPr>
          <p:nvPr>
            <p:ph type="dt" idx="1"/>
            <p:custDataLst>
              <p:tags r:id="rId3"/>
            </p:custDataLst>
          </p:nvPr>
        </p:nvSpPr>
        <p:spPr>
          <a:xfrm>
            <a:off x="3850443" y="0"/>
            <a:ext cx="2945659" cy="498135"/>
          </a:xfrm>
          <a:prstGeom prst="rect">
            <a:avLst/>
          </a:prstGeom>
        </p:spPr>
        <p:txBody>
          <a:bodyPr vert="horz" lIns="91440" tIns="45720" rIns="91440" bIns="45720" rtlCol="0"/>
          <a:lstStyle>
            <a:lvl1pPr algn="r">
              <a:defRPr sz="1200" b="0" i="0">
                <a:cs typeface="Arial" panose="020B0604020202020204" pitchFamily="34" charset="0"/>
              </a:defRPr>
            </a:lvl1pPr>
          </a:lstStyle>
          <a:p>
            <a:fld id="{62800AE3-9F68-E64E-862B-21254818B53E}" type="datetimeFigureOut">
              <a:rPr lang="nb-NO" smtClean="0"/>
              <a:pPr/>
              <a:t>31.10.2022</a:t>
            </a:fld>
            <a:endParaRPr lang="nb-NO"/>
          </a:p>
        </p:txBody>
      </p:sp>
      <p:sp>
        <p:nvSpPr>
          <p:cNvPr id="4" name="Plassholder for lysbilde 3"/>
          <p:cNvSpPr>
            <a:spLocks noGrp="1" noRot="1" noChangeAspect="1"/>
          </p:cNvSpPr>
          <p:nvPr>
            <p:ph type="sldImg" idx="2"/>
            <p:custDataLst>
              <p:tags r:id="rId4"/>
            </p:custDataLst>
          </p:nvPr>
        </p:nvSpPr>
        <p:spPr>
          <a:xfrm>
            <a:off x="422275" y="1241425"/>
            <a:ext cx="5953125" cy="3349625"/>
          </a:xfrm>
          <a:prstGeom prst="rect">
            <a:avLst/>
          </a:prstGeom>
          <a:noFill/>
          <a:ln w="12700">
            <a:solidFill>
              <a:prstClr val="black"/>
            </a:solidFill>
          </a:ln>
        </p:spPr>
      </p:sp>
      <p:sp>
        <p:nvSpPr>
          <p:cNvPr id="5" name="Plassholder for notater 4"/>
          <p:cNvSpPr>
            <a:spLocks noGrp="1"/>
          </p:cNvSpPr>
          <p:nvPr>
            <p:ph type="body" sz="quarter" idx="3"/>
            <p:custDataLst>
              <p:tags r:id="rId5"/>
            </p:custDataLst>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custDataLst>
              <p:tags r:id="rId6"/>
            </p:custDataLst>
          </p:nvPr>
        </p:nvSpPr>
        <p:spPr>
          <a:xfrm>
            <a:off x="0" y="9430091"/>
            <a:ext cx="2945659" cy="498134"/>
          </a:xfrm>
          <a:prstGeom prst="rect">
            <a:avLst/>
          </a:prstGeom>
        </p:spPr>
        <p:txBody>
          <a:bodyPr vert="horz" lIns="91440" tIns="45720" rIns="91440" bIns="45720" rtlCol="0" anchor="b"/>
          <a:lstStyle>
            <a:lvl1pPr algn="l">
              <a:defRPr sz="1200" b="0" i="0">
                <a:cs typeface="Arial" panose="020B0604020202020204" pitchFamily="34" charset="0"/>
              </a:defRPr>
            </a:lvl1pPr>
          </a:lstStyle>
          <a:p>
            <a:endParaRPr lang="nb-NO"/>
          </a:p>
        </p:txBody>
      </p:sp>
      <p:sp>
        <p:nvSpPr>
          <p:cNvPr id="7" name="Plassholder for lysbildenummer 6"/>
          <p:cNvSpPr>
            <a:spLocks noGrp="1"/>
          </p:cNvSpPr>
          <p:nvPr>
            <p:ph type="sldNum" sz="quarter" idx="5"/>
            <p:custDataLst>
              <p:tags r:id="rId7"/>
            </p:custDataLst>
          </p:nvPr>
        </p:nvSpPr>
        <p:spPr>
          <a:xfrm>
            <a:off x="3850443" y="9430091"/>
            <a:ext cx="2945659" cy="498134"/>
          </a:xfrm>
          <a:prstGeom prst="rect">
            <a:avLst/>
          </a:prstGeom>
        </p:spPr>
        <p:txBody>
          <a:bodyPr vert="horz" lIns="91440" tIns="45720" rIns="91440" bIns="45720" rtlCol="0" anchor="b"/>
          <a:lstStyle>
            <a:lvl1pPr algn="r">
              <a:defRPr sz="1200" b="0" i="0">
                <a:cs typeface="Arial" panose="020B0604020202020204" pitchFamily="34" charset="0"/>
              </a:defRPr>
            </a:lvl1pPr>
          </a:lstStyle>
          <a:p>
            <a:fld id="{B7C079EE-0A2C-F34B-BF65-D79097B232B1}" type="slidenum">
              <a:rPr lang="nb-NO" smtClean="0"/>
              <a:pPr/>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Arial" panose="020B0604020202020204" pitchFamily="34" charset="0"/>
      </a:defRPr>
    </a:lvl1pPr>
    <a:lvl2pPr marL="457200" algn="l" defTabSz="914400" rtl="0" eaLnBrk="1" latinLnBrk="0" hangingPunct="1">
      <a:defRPr sz="1200" b="0" i="0" kern="1200">
        <a:solidFill>
          <a:schemeClr val="tx1"/>
        </a:solidFill>
        <a:latin typeface="+mn-lt"/>
        <a:ea typeface="+mn-ea"/>
        <a:cs typeface="Arial" panose="020B0604020202020204" pitchFamily="34" charset="0"/>
      </a:defRPr>
    </a:lvl2pPr>
    <a:lvl3pPr marL="914400" algn="l" defTabSz="914400" rtl="0" eaLnBrk="1" latinLnBrk="0" hangingPunct="1">
      <a:defRPr sz="1200" b="0" i="0" kern="1200">
        <a:solidFill>
          <a:schemeClr val="tx1"/>
        </a:solidFill>
        <a:latin typeface="+mn-lt"/>
        <a:ea typeface="+mn-ea"/>
        <a:cs typeface="Arial" panose="020B0604020202020204" pitchFamily="34" charset="0"/>
      </a:defRPr>
    </a:lvl3pPr>
    <a:lvl4pPr marL="1371600" algn="l" defTabSz="914400" rtl="0" eaLnBrk="1" latinLnBrk="0" hangingPunct="1">
      <a:defRPr sz="1200" b="0" i="0" kern="1200">
        <a:solidFill>
          <a:schemeClr val="tx1"/>
        </a:solidFill>
        <a:latin typeface="+mn-lt"/>
        <a:ea typeface="+mn-ea"/>
        <a:cs typeface="Arial" panose="020B0604020202020204" pitchFamily="34" charset="0"/>
      </a:defRPr>
    </a:lvl4pPr>
    <a:lvl5pPr marL="1828800" algn="l" defTabSz="914400" rtl="0" eaLnBrk="1" latinLnBrk="0" hangingPunct="1">
      <a:defRPr sz="1200" b="0" i="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NORCE is represented throughout Norway. Our large local presence enables close collaboration with unique centres of excellence, as well as the business community and public authorities. This is all beneficial to research.</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Our goal is to help resolve major societal challenges such as sustainable development, climate, environment, economy and social inequalities. It requires focus to resolve such major challenges.</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why we have pooled our expertise across subjects and organisation into four different focus areas so that we can more easily plan clear strategies around the specific challenges.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6</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B7C079EE-0A2C-F34B-BF65-D79097B232B1}" type="slidenum">
              <a:rPr lang="nb-NO" smtClean="0"/>
              <a:pPr/>
              <a:t>7</a:t>
            </a:fld>
            <a:endParaRPr lang="nb-NO"/>
          </a:p>
        </p:txBody>
      </p:sp>
    </p:spTree>
    <p:extLst>
      <p:ext uri="{BB962C8B-B14F-4D97-AF65-F5344CB8AC3E}">
        <p14:creationId xmlns:p14="http://schemas.microsoft.com/office/powerpoint/2010/main" val="353502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11</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NORCE has the world's most advanced and realistic drilling simulator environment. It's called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Located in Stavanger, it is the world's most advanced full-scale test rig, contributing to the development and implementation of new drilling solutions, and reducing well costs on the Norwegian shelf.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“Imagine you're sitting on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a realistic environment with proper drilling machines. The drilling equipment will barely enter the well, but you’ll get a realistic response from the simulator that drills a virtual well, without necessarily conducting an actual drilling operation,” says operations manager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Oddvar Skjæveland.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NORCE's vision of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is to provide a world-leading drilling technology test laboratory. A location where everyone, locally, nationally and globally, can test their solutions.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Testing new solutions offshore is both time-consuming and expensive.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we connect the test rig to the simulator. Thus, there are advantages in being able to perform tests on land.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goal is for engineers, scientists and users to be able to use the platform together to develop, test and qualify new technologies. This does not eliminate the need for testing offshore. But you can use the system for early-stage testing, trial and error, and weed out problems. This is ideal for demonstrating new technology and making it as ready as possible, in order to optimise on time spent offshore.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started in 1982 – in the early days of the Norwegian oil industry – as a drilling and well technology testing ground for a sector with significant needs from new actors in the industry.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By combining the physical machinery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with a virtual response from a simulator, the most advanced and realistic drilling simulator in the world has been developed.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drilling rig has access to eight wells drilled into the ground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Ullandhaug</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According to requirements,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is connected to a simulator, Open Lab, which collectively offers a unique test centre for new technology, new methods and new products. This is the most advanced and realistic drilling simulator in the world.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is a high-tech arena which connects and combines the use of real, physical machines and a virtual response. This is unique in a drilling and well context.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simulation environment </a:t>
            </a:r>
            <a:r>
              <a:rPr lang="en-GB" sz="1800" err="1">
                <a:effectLst/>
                <a:latin typeface="Calibri" panose="020F0502020204030204" pitchFamily="34" charset="0"/>
                <a:ea typeface="Calibri" panose="020F0502020204030204" pitchFamily="34" charset="0"/>
                <a:cs typeface="Times New Roman" panose="02020603050405020304" pitchFamily="18" charset="0"/>
              </a:rPr>
              <a:t>OpenLab</a:t>
            </a:r>
            <a:r>
              <a:rPr lang="en-GB" sz="1800">
                <a:effectLst/>
                <a:latin typeface="Calibri" panose="020F0502020204030204" pitchFamily="34" charset="0"/>
                <a:ea typeface="Calibri" panose="020F0502020204030204" pitchFamily="34" charset="0"/>
                <a:cs typeface="Times New Roman" panose="02020603050405020304" pitchFamily="18" charset="0"/>
              </a:rPr>
              <a:t> Drilling (simulator)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Ullandhaug</a:t>
            </a:r>
            <a:r>
              <a:rPr lang="en-GB" sz="1800">
                <a:effectLst/>
                <a:latin typeface="Calibri" panose="020F0502020204030204" pitchFamily="34" charset="0"/>
                <a:ea typeface="Calibri" panose="020F0502020204030204" pitchFamily="34" charset="0"/>
                <a:cs typeface="Times New Roman" panose="02020603050405020304" pitchFamily="18" charset="0"/>
              </a:rPr>
              <a:t> at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which was completed with the support of the Research Council, is one of the pieces. The infrastructure is based on computational models for the simulation of realistic data from drilling operations and is readily available online. In </a:t>
            </a:r>
            <a:r>
              <a:rPr lang="en-GB" sz="1800" err="1">
                <a:effectLst/>
                <a:latin typeface="Calibri" panose="020F0502020204030204" pitchFamily="34" charset="0"/>
                <a:ea typeface="Calibri" panose="020F0502020204030204" pitchFamily="34" charset="0"/>
                <a:cs typeface="Times New Roman" panose="02020603050405020304" pitchFamily="18" charset="0"/>
              </a:rPr>
              <a:t>OpenLab</a:t>
            </a:r>
            <a:r>
              <a:rPr lang="en-GB" sz="1800">
                <a:effectLst/>
                <a:latin typeface="Calibri" panose="020F0502020204030204" pitchFamily="34" charset="0"/>
                <a:ea typeface="Calibri" panose="020F0502020204030204" pitchFamily="34" charset="0"/>
                <a:cs typeface="Times New Roman" panose="02020603050405020304" pitchFamily="18" charset="0"/>
              </a:rPr>
              <a:t>, the simulations can be done both in an online interface and in a physical simulator at NORCE and from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infrastructure is also highlighted as important in OG21 and the Research Council’s programme DEMO2000 in 2016 from </a:t>
            </a:r>
            <a:r>
              <a:rPr lang="en-GB" sz="1800" err="1">
                <a:effectLst/>
                <a:latin typeface="Calibri" panose="020F0502020204030204" pitchFamily="34" charset="0"/>
                <a:ea typeface="Calibri" panose="020F0502020204030204" pitchFamily="34" charset="0"/>
                <a:cs typeface="Times New Roman" panose="02020603050405020304" pitchFamily="18" charset="0"/>
              </a:rPr>
              <a:t>Rystad</a:t>
            </a:r>
            <a:r>
              <a:rPr lang="en-GB" sz="1800">
                <a:effectLst/>
                <a:latin typeface="Calibri" panose="020F0502020204030204" pitchFamily="34" charset="0"/>
                <a:ea typeface="Calibri" panose="020F0502020204030204" pitchFamily="34" charset="0"/>
                <a:cs typeface="Times New Roman" panose="02020603050405020304" pitchFamily="18" charset="0"/>
              </a:rPr>
              <a:t> Energy.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“As the leading, national research laboratory in drilling and well technology,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plays an important role in efforts to increase recovery on the Norwegian shelf,” says the </a:t>
            </a:r>
            <a:r>
              <a:rPr lang="en-GB" sz="1800" err="1">
                <a:effectLst/>
                <a:latin typeface="Calibri" panose="020F0502020204030204" pitchFamily="34" charset="0"/>
                <a:ea typeface="Calibri" panose="020F0502020204030204" pitchFamily="34" charset="0"/>
                <a:cs typeface="Times New Roman" panose="02020603050405020304" pitchFamily="18" charset="0"/>
              </a:rPr>
              <a:t>Rystad</a:t>
            </a:r>
            <a:r>
              <a:rPr lang="en-GB" sz="1800">
                <a:effectLst/>
                <a:latin typeface="Calibri" panose="020F0502020204030204" pitchFamily="34" charset="0"/>
                <a:ea typeface="Calibri" panose="020F0502020204030204" pitchFamily="34" charset="0"/>
                <a:cs typeface="Times New Roman" panose="02020603050405020304" pitchFamily="18" charset="0"/>
              </a:rPr>
              <a:t> report.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will be achieved through better well construction, new drilling techniques, faster, safer and less costly operations, better adaptation of technology and equipment to robust conditions, as well as new solutions to increase recovery rates”.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While we expect the Norwegian shelf to have several decades of production left, the shutdown of older production wells will also need to be planned. New methods of well plugging, which do not require large installations, will be able to save the Norwegian state significant costs. This will also facilitate the Norwegian supplier industry in an international market. The </a:t>
            </a:r>
            <a:r>
              <a:rPr lang="en-GB" sz="1800" err="1">
                <a:effectLst/>
                <a:latin typeface="Calibri" panose="020F0502020204030204" pitchFamily="34" charset="0"/>
                <a:ea typeface="Calibri" panose="020F0502020204030204" pitchFamily="34" charset="0"/>
                <a:cs typeface="Times New Roman" panose="02020603050405020304" pitchFamily="18" charset="0"/>
              </a:rPr>
              <a:t>Ullrigg</a:t>
            </a:r>
            <a:r>
              <a:rPr lang="en-GB" sz="1800">
                <a:effectLst/>
                <a:latin typeface="Calibri" panose="020F0502020204030204" pitchFamily="34" charset="0"/>
                <a:ea typeface="Calibri" panose="020F0502020204030204" pitchFamily="34" charset="0"/>
                <a:cs typeface="Times New Roman" panose="02020603050405020304" pitchFamily="18" charset="0"/>
              </a:rPr>
              <a:t> test facility is now being expanded with infrastructure in order to research and develop technology for the shutdown and abandonment of wells in the new Norwegian P&amp;A Laboratories”.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rtl="0" fontAlgn="base"/>
            <a:endParaRPr lang="nb-NO" sz="1200" kern="1200">
              <a:solidFill>
                <a:schemeClr val="tx1"/>
              </a:solidFill>
              <a:effectLst/>
              <a:latin typeface="+mn-lt"/>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Society is facing major challenges.</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As an independent research institution with a 360-degree perspective, NORCE, as a multidisciplinary advisor, can give you the answers you need to make smart and sustainable choices for the future.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13</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982395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custDataLst>
              <p:tags r:id="rId1"/>
            </p:custDataLst>
          </p:nvPr>
        </p:nvSpPr>
        <p:spPr>
          <a:xfrm>
            <a:off x="1524000" y="1122363"/>
            <a:ext cx="9144000" cy="2387600"/>
          </a:xfrm>
        </p:spPr>
        <p:txBody>
          <a:bodyPr anchor="b"/>
          <a:lstStyle>
            <a:lvl1pPr algn="ctr">
              <a:defRPr sz="6000" b="0" i="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447735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custDataLst>
              <p:tags r:id="rId2"/>
            </p:custDataLst>
          </p:nvPr>
        </p:nvSpPr>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11582798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custDataLst>
              <p:tags r:id="rId1"/>
            </p:custDataLst>
          </p:nvPr>
        </p:nvSpPr>
        <p:spPr>
          <a:xfrm>
            <a:off x="8724900" y="365125"/>
            <a:ext cx="2628900" cy="5811838"/>
          </a:xfrm>
        </p:spPr>
        <p:txBody>
          <a:bodyPr vert="eaVert"/>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custDataLst>
              <p:tags r:id="rId2"/>
            </p:custDataLst>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228577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custDataLst>
              <p:tags r:id="rId1"/>
            </p:custDataLst>
          </p:nvPr>
        </p:nvSpPr>
        <p:spPr/>
        <p:txBody>
          <a:bodyPr/>
          <a:lstStyle>
            <a:lvl1pPr>
              <a:defRPr b="0" i="0"/>
            </a:lvl1p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custDataLst>
              <p:tags r:id="rId2"/>
            </p:custDataLst>
          </p:nvPr>
        </p:nvSpPr>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5670243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custDataLst>
              <p:tags r:id="rId1"/>
            </p:custDataLst>
          </p:nvPr>
        </p:nvSpPr>
        <p:spPr>
          <a:xfrm>
            <a:off x="831850" y="1709738"/>
            <a:ext cx="10515600" cy="2852737"/>
          </a:xfrm>
        </p:spPr>
        <p:txBody>
          <a:bodyPr anchor="b"/>
          <a:lstStyle>
            <a:lvl1pPr>
              <a:defRPr sz="6000" b="0" i="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custDataLst>
              <p:tags r:id="rId2"/>
            </p:custDataLst>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196104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custDataLst>
              <p:tags r:id="rId2"/>
            </p:custDataLst>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custDataLst>
              <p:tags r:id="rId3"/>
            </p:custDataLst>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295573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custDataLst>
              <p:tags r:id="rId1"/>
            </p:custDataLst>
          </p:nvPr>
        </p:nvSpPr>
        <p:spPr>
          <a:xfrm>
            <a:off x="839788" y="365125"/>
            <a:ext cx="10515600" cy="1325563"/>
          </a:xfrm>
        </p:spPr>
        <p:txBody>
          <a:bodyPr/>
          <a:lstStyle>
            <a:lvl1pPr>
              <a:defRPr b="0" i="0"/>
            </a:lvl1p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custDataLst>
              <p:tags r:id="rId3"/>
            </p:custDataLst>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custDataLst>
              <p:tags r:id="rId5"/>
            </p:custDataLst>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custDataLst>
              <p:tags r:id="rId6"/>
            </p:custDataLst>
          </p:nvPr>
        </p:nvSpPr>
        <p:spPr/>
        <p:txBody>
          <a:bodyPr/>
          <a:lstStyle>
            <a:lvl1pPr>
              <a:defRPr b="0" i="0"/>
            </a:lvl1pPr>
          </a:lstStyle>
          <a:p>
            <a:fld id="{0980F8CB-50B3-A14E-BBC8-EF87F68ACA49}" type="datetimeFigureOut">
              <a:rPr lang="nb-NO" smtClean="0"/>
              <a:pPr/>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custDataLst>
              <p:tags r:id="rId7"/>
            </p:custDataLst>
          </p:nvPr>
        </p:nvSpPr>
        <p:spPr/>
        <p:txBody>
          <a:bodyPr/>
          <a:lstStyle>
            <a:lvl1pPr>
              <a:defRPr b="0" i="0"/>
            </a:lvl1p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custDataLst>
              <p:tags r:id="rId8"/>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2172754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custDataLst>
              <p:tags r:id="rId2"/>
            </p:custDataLst>
          </p:nvPr>
        </p:nvSpPr>
        <p:spPr/>
        <p:txBody>
          <a:bodyPr/>
          <a:lstStyle>
            <a:lvl1pPr>
              <a:defRPr b="0" i="0"/>
            </a:lvl1pPr>
          </a:lstStyle>
          <a:p>
            <a:fld id="{0980F8CB-50B3-A14E-BBC8-EF87F68ACA49}" type="datetimeFigureOut">
              <a:rPr lang="nb-NO" smtClean="0"/>
              <a:pPr/>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custDataLst>
              <p:tags r:id="rId3"/>
            </p:custDataLst>
          </p:nvPr>
        </p:nvSpPr>
        <p:spPr/>
        <p:txBody>
          <a:bodyPr/>
          <a:lstStyle>
            <a:lvl1pPr>
              <a:defRPr b="0" i="0"/>
            </a:lvl1p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custDataLst>
              <p:tags r:id="rId4"/>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8484512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custDataLst>
              <p:tags r:id="rId1"/>
            </p:custDataLst>
          </p:nvPr>
        </p:nvSpPr>
        <p:spPr/>
        <p:txBody>
          <a:bodyPr/>
          <a:lstStyle>
            <a:lvl1pPr>
              <a:defRPr b="0" i="0"/>
            </a:lvl1pPr>
          </a:lstStyle>
          <a:p>
            <a:fld id="{0980F8CB-50B3-A14E-BBC8-EF87F68ACA49}" type="datetimeFigureOut">
              <a:rPr lang="nb-NO" smtClean="0"/>
              <a:pPr/>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custDataLst>
              <p:tags r:id="rId2"/>
            </p:custDataLst>
          </p:nvPr>
        </p:nvSpPr>
        <p:spPr/>
        <p:txBody>
          <a:bodyPr/>
          <a:lstStyle>
            <a:lvl1pPr>
              <a:defRPr b="0" i="0"/>
            </a:lvl1p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custDataLst>
              <p:tags r:id="rId3"/>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6501223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custDataLst>
              <p:tags r:id="rId2"/>
            </p:custDataLst>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6027557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custDataLst>
              <p:tags r:id="rId2"/>
            </p:custDataLst>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41363806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cs typeface="Arial" panose="020B0604020202020204" pitchFamily="34" charset="0"/>
              </a:defRPr>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cs typeface="Arial" panose="020B0604020202020204" pitchFamily="34" charset="0"/>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cs typeface="Arial" panose="020B0604020202020204" pitchFamily="34" charset="0"/>
              </a:defRPr>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ransition/>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8.sv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tags" Target="../tags/tag80.xml"/><Relationship Id="rId11" Type="http://schemas.openxmlformats.org/officeDocument/2006/relationships/image" Target="../media/image6.png"/><Relationship Id="rId5" Type="http://schemas.openxmlformats.org/officeDocument/2006/relationships/tags" Target="../tags/tag79.xml"/><Relationship Id="rId15" Type="http://schemas.openxmlformats.org/officeDocument/2006/relationships/image" Target="../media/image10.svg"/><Relationship Id="rId10" Type="http://schemas.openxmlformats.org/officeDocument/2006/relationships/notesSlide" Target="../notesSlides/notesSlide1.xml"/><Relationship Id="rId4" Type="http://schemas.openxmlformats.org/officeDocument/2006/relationships/tags" Target="../tags/tag78.xml"/><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image" Target="../media/image7.png"/><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slideLayout" Target="../slideLayouts/slideLayout14.xml"/><Relationship Id="rId2" Type="http://schemas.openxmlformats.org/officeDocument/2006/relationships/tags" Target="../tags/tag197.xml"/><Relationship Id="rId16" Type="http://schemas.openxmlformats.org/officeDocument/2006/relationships/image" Target="../media/image16.sv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image" Target="../media/image15.png"/><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15.pn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notesSlide" Target="../notesSlides/notesSlide5.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slideLayout" Target="../slideLayouts/slideLayout2.xml"/><Relationship Id="rId5" Type="http://schemas.openxmlformats.org/officeDocument/2006/relationships/tags" Target="../tags/tag211.xml"/><Relationship Id="rId10" Type="http://schemas.openxmlformats.org/officeDocument/2006/relationships/tags" Target="../tags/tag216.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image" Target="../media/image24.gif"/><Relationship Id="rId3" Type="http://schemas.openxmlformats.org/officeDocument/2006/relationships/tags" Target="../tags/tag222.xml"/><Relationship Id="rId21" Type="http://schemas.openxmlformats.org/officeDocument/2006/relationships/notesSlide" Target="../notesSlides/notesSlide6.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image" Target="../media/image23.gif"/><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slideLayout" Target="../slideLayouts/slideLayout2.xml"/><Relationship Id="rId29" Type="http://schemas.openxmlformats.org/officeDocument/2006/relationships/image" Target="../media/image27.gif"/><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image" Target="../media/image22.svg"/><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image" Target="../media/image21.png"/><Relationship Id="rId28" Type="http://schemas.openxmlformats.org/officeDocument/2006/relationships/image" Target="../media/image26.gif"/><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image" Target="../media/image20.jpeg"/><Relationship Id="rId27" Type="http://schemas.openxmlformats.org/officeDocument/2006/relationships/image" Target="../media/image25.gif"/></Relationships>
</file>

<file path=ppt/slides/_rels/slide13.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image" Target="../media/image26.gif"/><Relationship Id="rId3" Type="http://schemas.openxmlformats.org/officeDocument/2006/relationships/tags" Target="../tags/tag244.xml"/><Relationship Id="rId21" Type="http://schemas.openxmlformats.org/officeDocument/2006/relationships/slideLayout" Target="../slideLayouts/slideLayout2.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image" Target="../media/image25.gif"/><Relationship Id="rId2" Type="http://schemas.openxmlformats.org/officeDocument/2006/relationships/tags" Target="../tags/tag243.xml"/><Relationship Id="rId16" Type="http://schemas.openxmlformats.org/officeDocument/2006/relationships/tags" Target="../tags/tag257.xml"/><Relationship Id="rId20" Type="http://schemas.openxmlformats.org/officeDocument/2006/relationships/tags" Target="../tags/tag261.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24" Type="http://schemas.openxmlformats.org/officeDocument/2006/relationships/image" Target="../media/image24.gif"/><Relationship Id="rId5" Type="http://schemas.openxmlformats.org/officeDocument/2006/relationships/tags" Target="../tags/tag246.xml"/><Relationship Id="rId15" Type="http://schemas.openxmlformats.org/officeDocument/2006/relationships/tags" Target="../tags/tag256.xml"/><Relationship Id="rId23" Type="http://schemas.openxmlformats.org/officeDocument/2006/relationships/image" Target="../media/image23.gif"/><Relationship Id="rId10" Type="http://schemas.openxmlformats.org/officeDocument/2006/relationships/tags" Target="../tags/tag251.xml"/><Relationship Id="rId19" Type="http://schemas.openxmlformats.org/officeDocument/2006/relationships/tags" Target="../tags/tag260.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notesSlide" Target="../notesSlides/notesSlide7.xml"/><Relationship Id="rId27" Type="http://schemas.openxmlformats.org/officeDocument/2006/relationships/image" Target="../media/image27.gif"/></Relationships>
</file>

<file path=ppt/slides/_rels/slide14.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image" Target="../media/image7.png"/><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notesSlide" Target="../notesSlides/notesSlide8.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slideLayout" Target="../slideLayouts/slideLayout1.xml"/><Relationship Id="rId5" Type="http://schemas.openxmlformats.org/officeDocument/2006/relationships/tags" Target="../tags/tag269.xml"/><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10.sv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14.gif"/><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9.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13.gif"/><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12.gif"/><Relationship Id="rId10" Type="http://schemas.openxmlformats.org/officeDocument/2006/relationships/tags" Target="../tags/tag95.xml"/><Relationship Id="rId19" Type="http://schemas.openxmlformats.org/officeDocument/2006/relationships/slideLayout" Target="../slideLayouts/slideLayout2.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image" Target="../media/image13.gif"/><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image" Target="../media/image14.gif"/><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image" Target="../media/image12.gi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image" Target="../media/image11.gif"/><Relationship Id="rId28" Type="http://schemas.openxmlformats.org/officeDocument/2006/relationships/image" Target="../media/image10.svg"/><Relationship Id="rId10" Type="http://schemas.openxmlformats.org/officeDocument/2006/relationships/tags" Target="../tags/tag113.xml"/><Relationship Id="rId19" Type="http://schemas.openxmlformats.org/officeDocument/2006/relationships/tags" Target="../tags/tag122.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slideLayout" Target="../slideLayouts/slideLayout2.xml"/><Relationship Id="rId27"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27.xml"/><Relationship Id="rId7" Type="http://schemas.openxmlformats.org/officeDocument/2006/relationships/slideLayout" Target="../slideLayouts/slideLayout16.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16.svg"/><Relationship Id="rId4" Type="http://schemas.openxmlformats.org/officeDocument/2006/relationships/tags" Target="../tags/tag128.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slideLayout" Target="../slideLayouts/slideLayout2.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image" Target="../media/image16.svg"/><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notesSlide" Target="../notesSlides/notesSlide3.xm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image" Target="../media/image18.svg"/><Relationship Id="rId10" Type="http://schemas.openxmlformats.org/officeDocument/2006/relationships/tags" Target="../tags/tag155.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18" Type="http://schemas.openxmlformats.org/officeDocument/2006/relationships/image" Target="../media/image19.svg"/><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71.xml"/><Relationship Id="rId17" Type="http://schemas.openxmlformats.org/officeDocument/2006/relationships/image" Target="../media/image7.png"/><Relationship Id="rId2" Type="http://schemas.openxmlformats.org/officeDocument/2006/relationships/tags" Target="../tags/tag161.xml"/><Relationship Id="rId16" Type="http://schemas.openxmlformats.org/officeDocument/2006/relationships/notesSlide" Target="../notesSlides/notesSlide4.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5" Type="http://schemas.openxmlformats.org/officeDocument/2006/relationships/slideLayout" Target="../slideLayouts/slideLayout12.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s>
</file>

<file path=ppt/slides/_rels/slide8.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image" Target="../media/image7.pn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slideLayout" Target="../slideLayouts/slideLayout1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7.pn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slideLayout" Target="../slideLayouts/slideLayout15.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11"/>
          <a:srcRect l="1126" r="1005"/>
          <a:stretch>
            <a:fillRect/>
          </a:stretch>
        </p:blipFill>
        <p:spPr>
          <a:xfrm>
            <a:off x="1" y="9549"/>
            <a:ext cx="12192000" cy="6866207"/>
          </a:xfrm>
          <a:prstGeom prst="rect">
            <a:avLst/>
          </a:prstGeom>
        </p:spPr>
      </p:pic>
      <p:sp>
        <p:nvSpPr>
          <p:cNvPr id="14" name="Rektangel 13">
            <a:extLst>
              <a:ext uri="{FF2B5EF4-FFF2-40B4-BE49-F238E27FC236}">
                <a16:creationId xmlns:a16="http://schemas.microsoft.com/office/drawing/2014/main" id="{10BDC4BD-429F-5641-B990-267027A6698F}"/>
              </a:ext>
            </a:extLst>
          </p:cNvPr>
          <p:cNvSpPr/>
          <p:nvPr>
            <p:custDataLst>
              <p:tags r:id="rId4"/>
            </p:custDataLst>
          </p:nvPr>
        </p:nvSpPr>
        <p:spPr>
          <a:xfrm>
            <a:off x="0" y="3309158"/>
            <a:ext cx="12192000" cy="3566598"/>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8" name="Tittel 1">
            <a:extLst>
              <a:ext uri="{FF2B5EF4-FFF2-40B4-BE49-F238E27FC236}">
                <a16:creationId xmlns:a16="http://schemas.microsoft.com/office/drawing/2014/main" id="{3197FD98-0012-1048-8C63-7C4B4ED6B253}"/>
              </a:ext>
            </a:extLst>
          </p:cNvPr>
          <p:cNvSpPr txBox="1"/>
          <p:nvPr>
            <p:custDataLst>
              <p:tags r:id="rId5"/>
            </p:custDataLst>
          </p:nvPr>
        </p:nvSpPr>
        <p:spPr>
          <a:xfrm>
            <a:off x="1195381" y="4187494"/>
            <a:ext cx="9895406"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chemeClr val="bg1"/>
                </a:solidFill>
                <a:latin typeface="Arial" panose="020B0604020202020204" pitchFamily="34" charset="0"/>
                <a:cs typeface="Arial" panose="020B0604020202020204" pitchFamily="34" charset="0"/>
              </a:rPr>
              <a:t>Passion </a:t>
            </a:r>
            <a:r>
              <a:rPr lang="en-GB" sz="5400" spc="-150">
                <a:solidFill>
                  <a:schemeClr val="bg1"/>
                </a:solidFill>
                <a:latin typeface="Arial" panose="020B0604020202020204" pitchFamily="34" charset="0"/>
                <a:cs typeface="Arial" panose="020B0604020202020204" pitchFamily="34" charset="0"/>
              </a:rPr>
              <a:t>for</a:t>
            </a:r>
            <a:r>
              <a:rPr lang="en-GB" sz="6000" spc="-150">
                <a:solidFill>
                  <a:schemeClr val="bg1"/>
                </a:solidFill>
                <a:latin typeface="Arial" panose="020B0604020202020204" pitchFamily="34" charset="0"/>
                <a:cs typeface="Arial" panose="020B0604020202020204" pitchFamily="34" charset="0"/>
              </a:rPr>
              <a:t> knowledge</a:t>
            </a:r>
            <a:br>
              <a:rPr lang="en-GB" sz="6000" spc="-150">
                <a:solidFill>
                  <a:schemeClr val="bg1"/>
                </a:solidFill>
                <a:latin typeface="Arial" panose="020B0604020202020204" pitchFamily="34" charset="0"/>
                <a:cs typeface="Arial" panose="020B0604020202020204" pitchFamily="34" charset="0"/>
              </a:rPr>
            </a:br>
            <a:r>
              <a:rPr lang="en-GB" sz="6000" spc="-150">
                <a:solidFill>
                  <a:srgbClr val="80B7BA"/>
                </a:solidFill>
                <a:latin typeface="Arial" panose="020B0604020202020204" pitchFamily="34" charset="0"/>
                <a:cs typeface="Arial" panose="020B0604020202020204" pitchFamily="34" charset="0"/>
              </a:rPr>
              <a:t>– together for sustainability</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custDataLst>
              <p:tags r:id="rId6"/>
            </p:custDataLst>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96770" y="1026549"/>
            <a:ext cx="1364703" cy="390447"/>
          </a:xfrm>
          <a:prstGeom prst="rect">
            <a:avLst/>
          </a:prstGeom>
        </p:spPr>
      </p:pic>
      <p:pic>
        <p:nvPicPr>
          <p:cNvPr id="13" name="Grafikk 12">
            <a:extLst>
              <a:ext uri="{FF2B5EF4-FFF2-40B4-BE49-F238E27FC236}">
                <a16:creationId xmlns:a16="http://schemas.microsoft.com/office/drawing/2014/main" id="{957B3DF1-3BCB-8249-8D31-A9E5C15F7674}"/>
              </a:ext>
            </a:extLst>
          </p:cNvPr>
          <p:cNvPicPr>
            <a:picLocks noChangeAspect="1"/>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4513399" y="1979384"/>
            <a:ext cx="2732324" cy="2705271"/>
          </a:xfrm>
          <a:prstGeom prst="rect">
            <a:avLst/>
          </a:prstGeom>
        </p:spPr>
      </p:pic>
      <p:sp>
        <p:nvSpPr>
          <p:cNvPr id="19" name="Tittel 1">
            <a:extLst>
              <a:ext uri="{FF2B5EF4-FFF2-40B4-BE49-F238E27FC236}">
                <a16:creationId xmlns:a16="http://schemas.microsoft.com/office/drawing/2014/main" id="{A5F84104-805F-9642-B145-891A87E4EA0E}"/>
              </a:ext>
            </a:extLst>
          </p:cNvPr>
          <p:cNvSpPr txBox="1"/>
          <p:nvPr>
            <p:custDataLst>
              <p:tags r:id="rId8"/>
            </p:custDataLst>
          </p:nvPr>
        </p:nvSpPr>
        <p:spPr>
          <a:xfrm>
            <a:off x="2782556" y="926128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spTree>
    <p:extLst>
      <p:ext uri="{BB962C8B-B14F-4D97-AF65-F5344CB8AC3E}">
        <p14:creationId xmlns:p14="http://schemas.microsoft.com/office/powerpoint/2010/main" val="300685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indefinite"/>
                      </p:stCondLst>
                      <p:childTnLst>
                        <p:par>
                          <p:cTn id="12" fill="hold" nodeType="afterGroup">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983169" y="4063138"/>
            <a:ext cx="7300220"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 </a:t>
            </a:r>
            <a:r>
              <a:rPr lang="nb-NO" sz="6600" spc="-150">
                <a:solidFill>
                  <a:schemeClr val="bg1"/>
                </a:solidFill>
                <a:latin typeface="Arial" panose="020B0604020202020204" pitchFamily="34" charset="0"/>
                <a:cs typeface="Arial" panose="020B0604020202020204" pitchFamily="34" charset="0"/>
              </a:rPr>
              <a:t>O</a:t>
            </a:r>
            <a:r>
              <a:rPr lang="2057" sz="6600" spc="-150">
                <a:solidFill>
                  <a:schemeClr val="bg1"/>
                </a:solidFill>
                <a:latin typeface="Arial" panose="020B0604020202020204" pitchFamily="34" charset="0"/>
                <a:cs typeface="Arial" panose="020B0604020202020204" pitchFamily="34" charset="0"/>
              </a:rPr>
              <a:t>ceans and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oast</a:t>
            </a:r>
            <a:r>
              <a:rPr lang="nb-NO" sz="6600" spc="-150">
                <a:solidFill>
                  <a:schemeClr val="bg1"/>
                </a:solidFill>
                <a:latin typeface="Arial" panose="020B0604020202020204" pitchFamily="34" charset="0"/>
                <a:cs typeface="Arial" panose="020B0604020202020204" pitchFamily="34" charset="0"/>
              </a:rPr>
              <a:t>s</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339420" y="5046016"/>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the resources</a:t>
            </a:r>
          </a:p>
          <a:p>
            <a:pPr>
              <a:defRPr b="0" i="0"/>
            </a:pPr>
            <a:r>
              <a:rPr lang="2057" sz="1800">
                <a:solidFill>
                  <a:schemeClr val="bg1"/>
                </a:solidFill>
                <a:latin typeface="Arial" panose="020B0604020202020204" pitchFamily="34" charset="0"/>
                <a:ea typeface="+mj-lt"/>
                <a:cs typeface="Arial" panose="020B0604020202020204" pitchFamily="34" charset="0"/>
              </a:rPr>
              <a:t>in </a:t>
            </a:r>
            <a:r>
              <a:rPr lang="nb-NO" sz="1800" err="1">
                <a:solidFill>
                  <a:schemeClr val="bg1"/>
                </a:solidFill>
                <a:latin typeface="Arial" panose="020B0604020202020204" pitchFamily="34" charset="0"/>
                <a:ea typeface="+mj-lt"/>
                <a:cs typeface="Arial" panose="020B0604020202020204" pitchFamily="34" charset="0"/>
              </a:rPr>
              <a:t>the</a:t>
            </a:r>
            <a:r>
              <a:rPr lang="nb-NO" sz="1800">
                <a:solidFill>
                  <a:schemeClr val="bg1"/>
                </a:solidFill>
                <a:latin typeface="Arial" panose="020B0604020202020204" pitchFamily="34" charset="0"/>
                <a:ea typeface="+mj-lt"/>
                <a:cs typeface="Arial" panose="020B0604020202020204" pitchFamily="34" charset="0"/>
              </a:rPr>
              <a:t> </a:t>
            </a:r>
            <a:r>
              <a:rPr lang="2057" sz="1800">
                <a:solidFill>
                  <a:schemeClr val="bg1"/>
                </a:solidFill>
                <a:latin typeface="Arial" panose="020B0604020202020204" pitchFamily="34" charset="0"/>
                <a:ea typeface="+mj-lt"/>
                <a:cs typeface="Arial" panose="020B0604020202020204" pitchFamily="34" charset="0"/>
              </a:rPr>
              <a:t>fjords and ocean.</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142648" y="3242639"/>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4</a:t>
            </a:r>
            <a:endParaRPr lang="en-US" sz="3200">
              <a:solidFill>
                <a:schemeClr val="bg1"/>
              </a:solidFill>
              <a:cs typeface="Arial" panose="020B0604020202020204" pitchFamily="34" charset="0"/>
            </a:endParaRPr>
          </a:p>
        </p:txBody>
      </p:sp>
      <p:sp>
        <p:nvSpPr>
          <p:cNvPr id="11" name="Rektangel 10">
            <a:extLst>
              <a:ext uri="{FF2B5EF4-FFF2-40B4-BE49-F238E27FC236}">
                <a16:creationId xmlns:a16="http://schemas.microsoft.com/office/drawing/2014/main" id="{7338FA6D-F9DB-C548-9F06-C4824B8E0297}"/>
              </a:ext>
            </a:extLst>
          </p:cNvPr>
          <p:cNvSpPr/>
          <p:nvPr>
            <p:custDataLst>
              <p:tags r:id="rId6"/>
            </p:custDataLst>
          </p:nvPr>
        </p:nvSpPr>
        <p:spPr>
          <a:xfrm>
            <a:off x="1058711" y="-1292584"/>
            <a:ext cx="8248236"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Climate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hallenges </a:t>
            </a:r>
          </a:p>
        </p:txBody>
      </p:sp>
      <p:sp>
        <p:nvSpPr>
          <p:cNvPr id="12" name="Tittel 1">
            <a:extLst>
              <a:ext uri="{FF2B5EF4-FFF2-40B4-BE49-F238E27FC236}">
                <a16:creationId xmlns:a16="http://schemas.microsoft.com/office/drawing/2014/main" id="{F5931399-86D5-1445-9131-2FA422ADD226}"/>
              </a:ext>
            </a:extLst>
          </p:cNvPr>
          <p:cNvSpPr txBox="1"/>
          <p:nvPr>
            <p:custDataLst>
              <p:tags r:id="rId7"/>
            </p:custDataLst>
          </p:nvPr>
        </p:nvSpPr>
        <p:spPr>
          <a:xfrm>
            <a:off x="8364933" y="-1209484"/>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and modelling of climate change and climate risk.</a:t>
            </a:r>
          </a:p>
        </p:txBody>
      </p:sp>
      <p:sp>
        <p:nvSpPr>
          <p:cNvPr id="13" name="Rektangel 12">
            <a:extLst>
              <a:ext uri="{FF2B5EF4-FFF2-40B4-BE49-F238E27FC236}">
                <a16:creationId xmlns:a16="http://schemas.microsoft.com/office/drawing/2014/main" id="{4C954495-4A2F-FD4F-8F63-BF4BE8F37F5A}"/>
              </a:ext>
            </a:extLst>
          </p:cNvPr>
          <p:cNvSpPr/>
          <p:nvPr>
            <p:custDataLst>
              <p:tags r:id="rId8"/>
            </p:custDataLst>
          </p:nvPr>
        </p:nvSpPr>
        <p:spPr>
          <a:xfrm>
            <a:off x="1135238" y="-2152404"/>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3</a:t>
            </a:r>
            <a:endParaRPr lang="en-US" sz="3200">
              <a:solidFill>
                <a:schemeClr val="bg1"/>
              </a:solidFill>
              <a:cs typeface="Arial" panose="020B0604020202020204" pitchFamily="34" charset="0"/>
            </a:endParaRPr>
          </a:p>
        </p:txBody>
      </p:sp>
      <p:sp>
        <p:nvSpPr>
          <p:cNvPr id="14" name="Tittel 1">
            <a:extLst>
              <a:ext uri="{FF2B5EF4-FFF2-40B4-BE49-F238E27FC236}">
                <a16:creationId xmlns:a16="http://schemas.microsoft.com/office/drawing/2014/main" id="{1B06A3FD-2F1A-5846-96E8-757B021899E9}"/>
              </a:ext>
            </a:extLst>
          </p:cNvPr>
          <p:cNvSpPr txBox="1"/>
          <p:nvPr>
            <p:custDataLst>
              <p:tags r:id="rId9"/>
            </p:custDataLst>
          </p:nvPr>
        </p:nvSpPr>
        <p:spPr>
          <a:xfrm>
            <a:off x="1789103" y="8958482"/>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Arial" panose="020B0604020202020204" pitchFamily="34" charset="0"/>
                <a:ea typeface="+mj-lt"/>
                <a:cs typeface="Arial" panose="020B0604020202020204" pitchFamily="34" charset="0"/>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Arial" panose="020B0604020202020204" pitchFamily="34" charset="0"/>
                <a:ea typeface="+mj-lt"/>
                <a:cs typeface="Arial" panose="020B0604020202020204" pitchFamily="34" charset="0"/>
              </a:rPr>
              <a:t>,</a:t>
            </a:r>
            <a:r>
              <a:rPr lang="2057" sz="2800">
                <a:solidFill>
                  <a:schemeClr val="bg1"/>
                </a:solidFill>
                <a:latin typeface="Arial" panose="020B0604020202020204" pitchFamily="34" charset="0"/>
                <a:ea typeface="+mj-lt"/>
                <a:cs typeface="Arial" panose="020B0604020202020204" pitchFamily="34" charset="0"/>
              </a:rPr>
              <a:t> and contributes to a sustainable </a:t>
            </a:r>
            <a:r>
              <a:rPr lang="nb-NO" sz="2800" err="1">
                <a:solidFill>
                  <a:schemeClr val="bg1"/>
                </a:solidFill>
                <a:latin typeface="Arial" panose="020B0604020202020204" pitchFamily="34" charset="0"/>
                <a:ea typeface="+mj-lt"/>
                <a:cs typeface="Arial" panose="020B0604020202020204" pitchFamily="34" charset="0"/>
              </a:rPr>
              <a:t>energy</a:t>
            </a:r>
            <a:r>
              <a:rPr lang="nb-NO" sz="2800">
                <a:solidFill>
                  <a:schemeClr val="bg1"/>
                </a:solidFill>
                <a:latin typeface="Arial" panose="020B0604020202020204" pitchFamily="34" charset="0"/>
                <a:ea typeface="+mj-lt"/>
                <a:cs typeface="Arial" panose="020B0604020202020204" pitchFamily="34" charset="0"/>
              </a:rPr>
              <a:t> </a:t>
            </a:r>
            <a:r>
              <a:rPr lang="2057" sz="2800">
                <a:solidFill>
                  <a:schemeClr val="bg1"/>
                </a:solidFill>
                <a:latin typeface="Arial" panose="020B0604020202020204" pitchFamily="34" charset="0"/>
                <a:ea typeface="+mj-lt"/>
                <a:cs typeface="Arial" panose="020B0604020202020204" pitchFamily="34" charset="0"/>
              </a:rPr>
              <a:t>transition.</a:t>
            </a:r>
            <a:endParaRPr lang="nb-NO" sz="5400">
              <a:solidFill>
                <a:schemeClr val="bg1"/>
              </a:solidFill>
              <a:latin typeface="Arial" panose="020B0604020202020204" pitchFamily="34" charset="0"/>
              <a:cs typeface="Arial" panose="020B0604020202020204" pitchFamily="34" charset="0"/>
            </a:endParaRPr>
          </a:p>
        </p:txBody>
      </p:sp>
      <p:sp>
        <p:nvSpPr>
          <p:cNvPr id="15" name="Tittel 1">
            <a:extLst>
              <a:ext uri="{FF2B5EF4-FFF2-40B4-BE49-F238E27FC236}">
                <a16:creationId xmlns:a16="http://schemas.microsoft.com/office/drawing/2014/main" id="{725D8413-BF5C-6A4B-89D0-D7B9E67FA3B2}"/>
              </a:ext>
            </a:extLst>
          </p:cNvPr>
          <p:cNvSpPr txBox="1"/>
          <p:nvPr>
            <p:custDataLst>
              <p:tags r:id="rId10"/>
            </p:custDataLst>
          </p:nvPr>
        </p:nvSpPr>
        <p:spPr>
          <a:xfrm>
            <a:off x="1789103" y="7881063"/>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Arial" panose="020B0604020202020204" pitchFamily="34" charset="0"/>
                <a:cs typeface="Arial" panose="020B0604020202020204" pitchFamily="34" charset="0"/>
              </a:rPr>
              <a:t>Infrastructure</a:t>
            </a:r>
          </a:p>
        </p:txBody>
      </p:sp>
      <p:pic>
        <p:nvPicPr>
          <p:cNvPr id="16" name="Grafikk 15">
            <a:extLst>
              <a:ext uri="{FF2B5EF4-FFF2-40B4-BE49-F238E27FC236}">
                <a16:creationId xmlns:a16="http://schemas.microsoft.com/office/drawing/2014/main" id="{1AC451DF-7704-1C43-8CD5-14F23C319A4E}"/>
              </a:ext>
            </a:extLst>
          </p:cNvPr>
          <p:cNvPicPr>
            <a:picLocks noChangeAspect="1"/>
          </p:cNvPicPr>
          <p:nvPr>
            <p:custDataLst>
              <p:tags r:id="rId11"/>
            </p:custDataLst>
          </p:nvPr>
        </p:nvPicPr>
        <p:blipFill>
          <a:blip r:embed="rId15">
            <a:extLst>
              <a:ext uri="{96DAC541-7B7A-43D3-8B79-37D633B846F1}">
                <asvg:svgBlip xmlns:asvg="http://schemas.microsoft.com/office/drawing/2016/SVG/main" r:embed="rId16"/>
              </a:ext>
            </a:extLst>
          </a:blip>
          <a:stretch>
            <a:fillRect/>
          </a:stretch>
        </p:blipFill>
        <p:spPr>
          <a:xfrm>
            <a:off x="-2386006" y="1520913"/>
            <a:ext cx="1927168" cy="1908087"/>
          </a:xfrm>
          <a:prstGeom prst="rect">
            <a:avLst/>
          </a:prstGeom>
        </p:spPr>
      </p:pic>
    </p:spTree>
    <p:extLst>
      <p:ext uri="{BB962C8B-B14F-4D97-AF65-F5344CB8AC3E}">
        <p14:creationId xmlns:p14="http://schemas.microsoft.com/office/powerpoint/2010/main" val="3283000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1789103" y="2812783"/>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Arial" panose="020B0604020202020204" pitchFamily="34" charset="0"/>
                <a:ea typeface="+mj-lt"/>
                <a:cs typeface="Arial" panose="020B0604020202020204" pitchFamily="34" charset="0"/>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Arial" panose="020B0604020202020204" pitchFamily="34" charset="0"/>
                <a:ea typeface="+mj-lt"/>
                <a:cs typeface="Arial" panose="020B0604020202020204" pitchFamily="34" charset="0"/>
              </a:rPr>
              <a:t>,</a:t>
            </a:r>
            <a:r>
              <a:rPr lang="2057" sz="2800">
                <a:solidFill>
                  <a:schemeClr val="bg1"/>
                </a:solidFill>
                <a:latin typeface="Arial" panose="020B0604020202020204" pitchFamily="34" charset="0"/>
                <a:ea typeface="+mj-lt"/>
                <a:cs typeface="Arial" panose="020B0604020202020204" pitchFamily="34" charset="0"/>
              </a:rPr>
              <a:t> and contributes to a sustainable </a:t>
            </a:r>
            <a:r>
              <a:rPr lang="nb-NO" sz="2800" err="1">
                <a:solidFill>
                  <a:schemeClr val="bg1"/>
                </a:solidFill>
                <a:latin typeface="Arial" panose="020B0604020202020204" pitchFamily="34" charset="0"/>
                <a:ea typeface="+mj-lt"/>
                <a:cs typeface="Arial" panose="020B0604020202020204" pitchFamily="34" charset="0"/>
              </a:rPr>
              <a:t>energy</a:t>
            </a:r>
            <a:r>
              <a:rPr lang="nb-NO" sz="2800">
                <a:solidFill>
                  <a:schemeClr val="bg1"/>
                </a:solidFill>
                <a:latin typeface="Arial" panose="020B0604020202020204" pitchFamily="34" charset="0"/>
                <a:ea typeface="+mj-lt"/>
                <a:cs typeface="Arial" panose="020B0604020202020204" pitchFamily="34" charset="0"/>
              </a:rPr>
              <a:t> </a:t>
            </a:r>
            <a:r>
              <a:rPr lang="2057" sz="2800">
                <a:solidFill>
                  <a:schemeClr val="bg1"/>
                </a:solidFill>
                <a:latin typeface="Arial" panose="020B0604020202020204" pitchFamily="34" charset="0"/>
                <a:ea typeface="+mj-lt"/>
                <a:cs typeface="Arial" panose="020B0604020202020204" pitchFamily="34" charset="0"/>
              </a:rPr>
              <a:t>transition.</a:t>
            </a:r>
            <a:endParaRPr lang="nb-NO" sz="5400">
              <a:solidFill>
                <a:schemeClr val="bg1"/>
              </a:solidFill>
              <a:latin typeface="Arial" panose="020B0604020202020204" pitchFamily="34" charset="0"/>
              <a:cs typeface="Arial" panose="020B0604020202020204" pitchFamily="34" charset="0"/>
            </a:endParaRPr>
          </a:p>
        </p:txBody>
      </p:sp>
      <p:sp>
        <p:nvSpPr>
          <p:cNvPr id="33" name="Tittel 1">
            <a:extLst>
              <a:ext uri="{FF2B5EF4-FFF2-40B4-BE49-F238E27FC236}">
                <a16:creationId xmlns:a16="http://schemas.microsoft.com/office/drawing/2014/main" id="{D0160824-41FB-4B49-87B4-8D00EFFDA588}"/>
              </a:ext>
            </a:extLst>
          </p:cNvPr>
          <p:cNvSpPr txBox="1"/>
          <p:nvPr>
            <p:custDataLst>
              <p:tags r:id="rId2"/>
            </p:custDataLst>
          </p:nvPr>
        </p:nvSpPr>
        <p:spPr>
          <a:xfrm>
            <a:off x="1789103" y="1735364"/>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Arial" panose="020B0604020202020204" pitchFamily="34" charset="0"/>
                <a:cs typeface="Arial" panose="020B0604020202020204" pitchFamily="34" charset="0"/>
              </a:rPr>
              <a:t>Infrastructure</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1066556" y="1520913"/>
            <a:ext cx="1927168" cy="1908087"/>
          </a:xfrm>
          <a:prstGeom prst="rect">
            <a:avLst/>
          </a:prstGeom>
        </p:spPr>
      </p:pic>
      <p:sp>
        <p:nvSpPr>
          <p:cNvPr id="27" name="Rektangel 26">
            <a:extLst>
              <a:ext uri="{FF2B5EF4-FFF2-40B4-BE49-F238E27FC236}">
                <a16:creationId xmlns:a16="http://schemas.microsoft.com/office/drawing/2014/main" id="{D195E0D4-3B1E-9C4F-BD1C-0FA4CAE789A8}"/>
              </a:ext>
            </a:extLst>
          </p:cNvPr>
          <p:cNvSpPr/>
          <p:nvPr>
            <p:custDataLst>
              <p:tags r:id="rId4"/>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28" name="Gruppe 27">
            <a:extLst>
              <a:ext uri="{FF2B5EF4-FFF2-40B4-BE49-F238E27FC236}">
                <a16:creationId xmlns:a16="http://schemas.microsoft.com/office/drawing/2014/main" id="{2A6C124F-442D-654C-91A8-71422813DA68}"/>
              </a:ext>
            </a:extLst>
          </p:cNvPr>
          <p:cNvGrpSpPr/>
          <p:nvPr>
            <p:custDataLst>
              <p:tags r:id="rId5"/>
            </p:custDataLst>
          </p:nvPr>
        </p:nvGrpSpPr>
        <p:grpSpPr>
          <a:xfrm>
            <a:off x="1011619" y="10348548"/>
            <a:ext cx="5518134" cy="2173795"/>
            <a:chOff x="1005758" y="3702816"/>
            <a:chExt cx="5518134" cy="2173795"/>
          </a:xfrm>
        </p:grpSpPr>
        <p:sp>
          <p:nvSpPr>
            <p:cNvPr id="30" name="Rektangel 29">
              <a:extLst>
                <a:ext uri="{FF2B5EF4-FFF2-40B4-BE49-F238E27FC236}">
                  <a16:creationId xmlns:a16="http://schemas.microsoft.com/office/drawing/2014/main" id="{2A4DB164-967D-154E-9231-EA082A8FEEE9}"/>
                </a:ext>
              </a:extLst>
            </p:cNvPr>
            <p:cNvSpPr/>
            <p:nvPr>
              <p:custDataLst>
                <p:tags r:id="rId9"/>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31" name="TekstSylinder 30">
              <a:extLst>
                <a:ext uri="{FF2B5EF4-FFF2-40B4-BE49-F238E27FC236}">
                  <a16:creationId xmlns:a16="http://schemas.microsoft.com/office/drawing/2014/main" id="{363040E0-8871-9B4D-B65E-2AD4C3713527}"/>
                </a:ext>
              </a:extLst>
            </p:cNvPr>
            <p:cNvSpPr txBox="1"/>
            <p:nvPr>
              <p:custDataLst>
                <p:tags r:id="rId10"/>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Arial" panose="020B0604020202020204" pitchFamily="34" charset="0"/>
                  <a:cs typeface="Arial" panose="020B0604020202020204" pitchFamily="34" charset="0"/>
                </a:rPr>
                <a:t>NORCE has the world’s most advanced and realistic drilling simulator environment </a:t>
              </a:r>
            </a:p>
          </p:txBody>
        </p:sp>
      </p:grpSp>
      <p:sp>
        <p:nvSpPr>
          <p:cNvPr id="12" name="Rektangel 11">
            <a:extLst>
              <a:ext uri="{FF2B5EF4-FFF2-40B4-BE49-F238E27FC236}">
                <a16:creationId xmlns:a16="http://schemas.microsoft.com/office/drawing/2014/main" id="{220E7F72-056F-8D46-9843-B871F77EC5E3}"/>
              </a:ext>
            </a:extLst>
          </p:cNvPr>
          <p:cNvSpPr/>
          <p:nvPr>
            <p:custDataLst>
              <p:tags r:id="rId6"/>
            </p:custDataLst>
          </p:nvPr>
        </p:nvSpPr>
        <p:spPr>
          <a:xfrm>
            <a:off x="983169" y="-8727548"/>
            <a:ext cx="7300220"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 </a:t>
            </a:r>
            <a:r>
              <a:rPr lang="nb-NO" sz="6600" spc="-150">
                <a:solidFill>
                  <a:schemeClr val="bg1"/>
                </a:solidFill>
                <a:latin typeface="Arial" panose="020B0604020202020204" pitchFamily="34" charset="0"/>
                <a:cs typeface="Arial" panose="020B0604020202020204" pitchFamily="34" charset="0"/>
              </a:rPr>
              <a:t>O</a:t>
            </a:r>
            <a:r>
              <a:rPr lang="2057" sz="6600" spc="-150">
                <a:solidFill>
                  <a:schemeClr val="bg1"/>
                </a:solidFill>
                <a:latin typeface="Arial" panose="020B0604020202020204" pitchFamily="34" charset="0"/>
                <a:cs typeface="Arial" panose="020B0604020202020204" pitchFamily="34" charset="0"/>
              </a:rPr>
              <a:t>ceans and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oast</a:t>
            </a:r>
            <a:r>
              <a:rPr lang="nb-NO" sz="6600" spc="-150">
                <a:solidFill>
                  <a:schemeClr val="bg1"/>
                </a:solidFill>
                <a:latin typeface="Arial" panose="020B0604020202020204" pitchFamily="34" charset="0"/>
                <a:cs typeface="Arial" panose="020B0604020202020204" pitchFamily="34" charset="0"/>
              </a:rPr>
              <a:t>s</a:t>
            </a:r>
            <a:endParaRPr lang="2057" sz="6600" spc="-150">
              <a:solidFill>
                <a:schemeClr val="bg1"/>
              </a:solidFill>
              <a:latin typeface="Arial" panose="020B0604020202020204" pitchFamily="34" charset="0"/>
              <a:cs typeface="Arial" panose="020B0604020202020204" pitchFamily="34" charset="0"/>
            </a:endParaRPr>
          </a:p>
        </p:txBody>
      </p:sp>
      <p:sp>
        <p:nvSpPr>
          <p:cNvPr id="13" name="Tittel 1">
            <a:extLst>
              <a:ext uri="{FF2B5EF4-FFF2-40B4-BE49-F238E27FC236}">
                <a16:creationId xmlns:a16="http://schemas.microsoft.com/office/drawing/2014/main" id="{A5DBED1E-C8FE-294F-954D-3EC83F7E2A78}"/>
              </a:ext>
            </a:extLst>
          </p:cNvPr>
          <p:cNvSpPr txBox="1"/>
          <p:nvPr>
            <p:custDataLst>
              <p:tags r:id="rId7"/>
            </p:custDataLst>
          </p:nvPr>
        </p:nvSpPr>
        <p:spPr>
          <a:xfrm>
            <a:off x="8339420" y="-7744670"/>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the resources</a:t>
            </a:r>
          </a:p>
          <a:p>
            <a:pPr>
              <a:defRPr b="0" i="0"/>
            </a:pPr>
            <a:r>
              <a:rPr lang="2057" sz="1800">
                <a:solidFill>
                  <a:schemeClr val="bg1"/>
                </a:solidFill>
                <a:latin typeface="Arial" panose="020B0604020202020204" pitchFamily="34" charset="0"/>
                <a:ea typeface="+mj-lt"/>
                <a:cs typeface="Arial" panose="020B0604020202020204" pitchFamily="34" charset="0"/>
              </a:rPr>
              <a:t>in </a:t>
            </a:r>
            <a:r>
              <a:rPr lang="nb-NO" sz="1800" err="1">
                <a:solidFill>
                  <a:schemeClr val="bg1"/>
                </a:solidFill>
                <a:latin typeface="Arial" panose="020B0604020202020204" pitchFamily="34" charset="0"/>
                <a:ea typeface="+mj-lt"/>
                <a:cs typeface="Arial" panose="020B0604020202020204" pitchFamily="34" charset="0"/>
              </a:rPr>
              <a:t>the</a:t>
            </a:r>
            <a:r>
              <a:rPr lang="nb-NO" sz="1800">
                <a:solidFill>
                  <a:schemeClr val="bg1"/>
                </a:solidFill>
                <a:latin typeface="Arial" panose="020B0604020202020204" pitchFamily="34" charset="0"/>
                <a:ea typeface="+mj-lt"/>
                <a:cs typeface="Arial" panose="020B0604020202020204" pitchFamily="34" charset="0"/>
              </a:rPr>
              <a:t> </a:t>
            </a:r>
            <a:r>
              <a:rPr lang="2057" sz="1800">
                <a:solidFill>
                  <a:schemeClr val="bg1"/>
                </a:solidFill>
                <a:latin typeface="Arial" panose="020B0604020202020204" pitchFamily="34" charset="0"/>
                <a:ea typeface="+mj-lt"/>
                <a:cs typeface="Arial" panose="020B0604020202020204" pitchFamily="34" charset="0"/>
              </a:rPr>
              <a:t>fjords and ocean.</a:t>
            </a:r>
          </a:p>
        </p:txBody>
      </p:sp>
      <p:sp>
        <p:nvSpPr>
          <p:cNvPr id="14" name="Rektangel 13">
            <a:extLst>
              <a:ext uri="{FF2B5EF4-FFF2-40B4-BE49-F238E27FC236}">
                <a16:creationId xmlns:a16="http://schemas.microsoft.com/office/drawing/2014/main" id="{B636CF0F-AD3D-E941-97E7-ADF7E1EB708D}"/>
              </a:ext>
            </a:extLst>
          </p:cNvPr>
          <p:cNvSpPr/>
          <p:nvPr>
            <p:custDataLst>
              <p:tags r:id="rId8"/>
            </p:custDataLst>
          </p:nvPr>
        </p:nvSpPr>
        <p:spPr>
          <a:xfrm>
            <a:off x="1142648" y="-9548047"/>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4</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custDataLst>
              <p:tags r:id="rId1"/>
            </p:custDataLst>
          </p:nvPr>
        </p:nvPicPr>
        <p:blipFill>
          <a:blip r:embed="rId22"/>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custDataLst>
              <p:tags r:id="rId2"/>
            </p:custDataLst>
          </p:nvPr>
        </p:nvPicPr>
        <p:blipFill>
          <a:blip r:embed="rId23">
            <a:extLst>
              <a:ext uri="{96DAC541-7B7A-43D3-8B79-37D633B846F1}">
                <asvg:svgBlip xmlns:asvg="http://schemas.microsoft.com/office/drawing/2016/SVG/main" r:embed="rId24"/>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custDataLst>
              <p:tags r:id="rId3"/>
            </p:custDataLst>
          </p:nvPr>
        </p:nvGrpSpPr>
        <p:grpSpPr>
          <a:xfrm>
            <a:off x="1011619"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custDataLst>
                <p:tags r:id="rId18"/>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5" name="TekstSylinder 14">
              <a:extLst>
                <a:ext uri="{FF2B5EF4-FFF2-40B4-BE49-F238E27FC236}">
                  <a16:creationId xmlns:a16="http://schemas.microsoft.com/office/drawing/2014/main" id="{F4747BDA-2C23-E844-90E1-98DD5BE50F0A}"/>
                </a:ext>
              </a:extLst>
            </p:cNvPr>
            <p:cNvSpPr txBox="1"/>
            <p:nvPr>
              <p:custDataLst>
                <p:tags r:id="rId19"/>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Arial" panose="020B0604020202020204" pitchFamily="34" charset="0"/>
                  <a:cs typeface="Arial" panose="020B0604020202020204" pitchFamily="34" charset="0"/>
                </a:rPr>
                <a:t>NORCE has the world’s most advanced and realistic drilling simulator environment </a:t>
              </a:r>
            </a:p>
          </p:txBody>
        </p:sp>
      </p:grpSp>
      <p:grpSp>
        <p:nvGrpSpPr>
          <p:cNvPr id="16" name="Gruppe 15">
            <a:extLst>
              <a:ext uri="{FF2B5EF4-FFF2-40B4-BE49-F238E27FC236}">
                <a16:creationId xmlns:a16="http://schemas.microsoft.com/office/drawing/2014/main" id="{1584119C-D23A-2A46-8A28-71668CFC9718}"/>
              </a:ext>
            </a:extLst>
          </p:cNvPr>
          <p:cNvGrpSpPr/>
          <p:nvPr>
            <p:custDataLst>
              <p:tags r:id="rId4"/>
            </p:custDataLst>
          </p:nvPr>
        </p:nvGrpSpPr>
        <p:grpSpPr>
          <a:xfrm>
            <a:off x="970588" y="-3152200"/>
            <a:ext cx="5559165" cy="2404907"/>
            <a:chOff x="970588" y="3585585"/>
            <a:chExt cx="5559165" cy="2404907"/>
          </a:xfrm>
        </p:grpSpPr>
        <p:sp>
          <p:nvSpPr>
            <p:cNvPr id="17" name="Rektangel 16">
              <a:extLst>
                <a:ext uri="{FF2B5EF4-FFF2-40B4-BE49-F238E27FC236}">
                  <a16:creationId xmlns:a16="http://schemas.microsoft.com/office/drawing/2014/main" id="{616775A8-4ADC-664C-A54A-2142C81BAC4E}"/>
                </a:ext>
              </a:extLst>
            </p:cNvPr>
            <p:cNvSpPr/>
            <p:nvPr>
              <p:custDataLst>
                <p:tags r:id="rId16"/>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8" name="TekstSylinder 17">
              <a:extLst>
                <a:ext uri="{FF2B5EF4-FFF2-40B4-BE49-F238E27FC236}">
                  <a16:creationId xmlns:a16="http://schemas.microsoft.com/office/drawing/2014/main" id="{008C2CC9-A81B-7947-A2FB-40B4ABC54822}"/>
                </a:ext>
              </a:extLst>
            </p:cNvPr>
            <p:cNvSpPr txBox="1"/>
            <p:nvPr>
              <p:custDataLst>
                <p:tags r:id="rId17"/>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Arial" panose="020B0604020202020204" pitchFamily="34" charset="0"/>
                  <a:cs typeface="Arial" panose="020B0604020202020204" pitchFamily="34" charset="0"/>
                </a:rPr>
                <a:t>Drones used to monitor  airports are equipped with  autonomous sensor systems developed by </a:t>
              </a:r>
              <a:r>
                <a:rPr lang="en-GB" sz="2800" err="1">
                  <a:solidFill>
                    <a:srgbClr val="007075"/>
                  </a:solidFill>
                  <a:latin typeface="Arial" panose="020B0604020202020204" pitchFamily="34" charset="0"/>
                  <a:cs typeface="Arial" panose="020B0604020202020204" pitchFamily="34" charset="0"/>
                </a:rPr>
                <a:t>NORCE</a:t>
              </a:r>
              <a:endParaRPr lang="en-GB" sz="2800">
                <a:solidFill>
                  <a:srgbClr val="007075"/>
                </a:solidFill>
                <a:latin typeface="Arial" panose="020B0604020202020204" pitchFamily="34" charset="0"/>
                <a:cs typeface="Arial" panose="020B0604020202020204" pitchFamily="34" charset="0"/>
              </a:endParaRPr>
            </a:p>
          </p:txBody>
        </p:sp>
      </p:grpSp>
      <p:sp>
        <p:nvSpPr>
          <p:cNvPr id="22" name="Tittel 1">
            <a:extLst>
              <a:ext uri="{FF2B5EF4-FFF2-40B4-BE49-F238E27FC236}">
                <a16:creationId xmlns:a16="http://schemas.microsoft.com/office/drawing/2014/main" id="{2C13D1A6-F9C2-5944-9F01-F7CDFEF76CC1}"/>
              </a:ext>
            </a:extLst>
          </p:cNvPr>
          <p:cNvSpPr txBox="1"/>
          <p:nvPr>
            <p:custDataLst>
              <p:tags r:id="rId5"/>
            </p:custDataLst>
          </p:nvPr>
        </p:nvSpPr>
        <p:spPr>
          <a:xfrm>
            <a:off x="-6086" y="9205980"/>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Arial" panose="020B0604020202020204" pitchFamily="34" charset="0"/>
                <a:cs typeface="Arial" panose="020B0604020202020204" pitchFamily="34" charset="0"/>
              </a:rPr>
              <a:t>Why cooperate with NORCE </a:t>
            </a:r>
          </a:p>
        </p:txBody>
      </p:sp>
      <p:pic>
        <p:nvPicPr>
          <p:cNvPr id="21" name="Bilde 20">
            <a:extLst>
              <a:ext uri="{FF2B5EF4-FFF2-40B4-BE49-F238E27FC236}">
                <a16:creationId xmlns:a16="http://schemas.microsoft.com/office/drawing/2014/main" id="{98D14E25-2300-9440-9A99-E59948D4940C}"/>
              </a:ext>
            </a:extLst>
          </p:cNvPr>
          <p:cNvPicPr>
            <a:picLocks noChangeAspect="1"/>
          </p:cNvPicPr>
          <p:nvPr>
            <p:custDataLst>
              <p:tags r:id="rId6"/>
            </p:custDataLst>
          </p:nvPr>
        </p:nvPicPr>
        <p:blipFill>
          <a:blip r:embed="rId25"/>
          <a:stretch>
            <a:fillRect/>
          </a:stretch>
        </p:blipFill>
        <p:spPr>
          <a:xfrm>
            <a:off x="5461000" y="14742311"/>
            <a:ext cx="1270000" cy="1270000"/>
          </a:xfrm>
          <a:prstGeom prst="rect">
            <a:avLst/>
          </a:prstGeom>
        </p:spPr>
      </p:pic>
      <p:sp>
        <p:nvSpPr>
          <p:cNvPr id="27" name="Tittel 1">
            <a:extLst>
              <a:ext uri="{FF2B5EF4-FFF2-40B4-BE49-F238E27FC236}">
                <a16:creationId xmlns:a16="http://schemas.microsoft.com/office/drawing/2014/main" id="{83800E9A-7DDE-E345-9ACD-0DB653D8B577}"/>
              </a:ext>
            </a:extLst>
          </p:cNvPr>
          <p:cNvSpPr txBox="1"/>
          <p:nvPr>
            <p:custDataLst>
              <p:tags r:id="rId7"/>
            </p:custDataLst>
          </p:nvPr>
        </p:nvSpPr>
        <p:spPr>
          <a:xfrm>
            <a:off x="1284214" y="12051772"/>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360-degree perspective</a:t>
            </a:r>
            <a:endParaRPr lang="nb-NO">
              <a:solidFill>
                <a:schemeClr val="bg1"/>
              </a:solidFill>
              <a:latin typeface="Arial" panose="020B0604020202020204" pitchFamily="34" charset="0"/>
              <a:ea typeface="+mj-lt"/>
              <a:cs typeface="Arial" panose="020B0604020202020204" pitchFamily="34" charset="0"/>
            </a:endParaRPr>
          </a:p>
        </p:txBody>
      </p:sp>
      <p:sp>
        <p:nvSpPr>
          <p:cNvPr id="28" name="Tittel 1">
            <a:extLst>
              <a:ext uri="{FF2B5EF4-FFF2-40B4-BE49-F238E27FC236}">
                <a16:creationId xmlns:a16="http://schemas.microsoft.com/office/drawing/2014/main" id="{1DC658C4-9BE9-A242-BA50-E0E7E2924BD2}"/>
              </a:ext>
            </a:extLst>
          </p:cNvPr>
          <p:cNvSpPr txBox="1"/>
          <p:nvPr>
            <p:custDataLst>
              <p:tags r:id="rId8"/>
            </p:custDataLst>
          </p:nvPr>
        </p:nvSpPr>
        <p:spPr>
          <a:xfrm>
            <a:off x="3394526" y="14148430"/>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Independent research</a:t>
            </a:r>
            <a:endParaRPr lang="nb-NO">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6387401D-3959-F04D-AD08-395A9D04332A}"/>
              </a:ext>
            </a:extLst>
          </p:cNvPr>
          <p:cNvSpPr txBox="1"/>
          <p:nvPr>
            <p:custDataLst>
              <p:tags r:id="rId9"/>
            </p:custDataLst>
          </p:nvPr>
        </p:nvSpPr>
        <p:spPr>
          <a:xfrm>
            <a:off x="5323736" y="16243101"/>
            <a:ext cx="152454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Broad</a:t>
            </a:r>
            <a:r>
              <a:rPr lang="2057" sz="1800">
                <a:solidFill>
                  <a:schemeClr val="bg1"/>
                </a:solidFill>
                <a:latin typeface="Arial" panose="020B0604020202020204" pitchFamily="34" charset="0"/>
                <a:ea typeface="+mj-lt"/>
                <a:cs typeface="Arial" panose="020B0604020202020204" pitchFamily="34" charset="0"/>
              </a:rPr>
              <a:t> expertise</a:t>
            </a:r>
            <a:endParaRPr lang="nb-NO">
              <a:solidFill>
                <a:schemeClr val="bg1"/>
              </a:solidFill>
              <a:latin typeface="Arial" panose="020B0604020202020204" pitchFamily="34" charset="0"/>
              <a:cs typeface="Arial" panose="020B0604020202020204" pitchFamily="34" charset="0"/>
            </a:endParaRPr>
          </a:p>
        </p:txBody>
      </p:sp>
      <p:sp>
        <p:nvSpPr>
          <p:cNvPr id="30" name="Tittel 1">
            <a:extLst>
              <a:ext uri="{FF2B5EF4-FFF2-40B4-BE49-F238E27FC236}">
                <a16:creationId xmlns:a16="http://schemas.microsoft.com/office/drawing/2014/main" id="{7034810D-D859-9F49-B0F6-1E41894383FE}"/>
              </a:ext>
            </a:extLst>
          </p:cNvPr>
          <p:cNvSpPr txBox="1"/>
          <p:nvPr>
            <p:custDataLst>
              <p:tags r:id="rId10"/>
            </p:custDataLst>
          </p:nvPr>
        </p:nvSpPr>
        <p:spPr>
          <a:xfrm>
            <a:off x="7367152" y="18338316"/>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Extensive</a:t>
            </a:r>
            <a:endParaRPr lang="nb-NO">
              <a:solidFill>
                <a:schemeClr val="bg1"/>
              </a:solidFill>
              <a:latin typeface="Arial" panose="020B0604020202020204" pitchFamily="34" charset="0"/>
              <a:ea typeface="+mj-lt"/>
              <a:cs typeface="Arial" panose="020B0604020202020204" pitchFamily="34" charset="0"/>
            </a:endParaRPr>
          </a:p>
          <a:p>
            <a:pPr algn="ctr">
              <a:defRPr b="0" i="0"/>
            </a:pPr>
            <a:r>
              <a:rPr lang="2057" sz="1800">
                <a:solidFill>
                  <a:schemeClr val="bg1"/>
                </a:solidFill>
                <a:latin typeface="Arial" panose="020B0604020202020204" pitchFamily="34" charset="0"/>
                <a:ea typeface="+mj-lt"/>
                <a:cs typeface="Arial" panose="020B0604020202020204" pitchFamily="34" charset="0"/>
              </a:rPr>
              <a:t>experience</a:t>
            </a:r>
            <a:endParaRPr lang="nb-NO">
              <a:solidFill>
                <a:schemeClr val="bg1"/>
              </a:solidFill>
              <a:latin typeface="Arial" panose="020B0604020202020204" pitchFamily="34" charset="0"/>
              <a:cs typeface="Arial" panose="020B0604020202020204" pitchFamily="34" charset="0"/>
            </a:endParaRPr>
          </a:p>
        </p:txBody>
      </p:sp>
      <p:sp>
        <p:nvSpPr>
          <p:cNvPr id="36" name="Tittel 1">
            <a:extLst>
              <a:ext uri="{FF2B5EF4-FFF2-40B4-BE49-F238E27FC236}">
                <a16:creationId xmlns:a16="http://schemas.microsoft.com/office/drawing/2014/main" id="{1DBCDB81-578C-3840-9B6C-66D0D780EBF4}"/>
              </a:ext>
            </a:extLst>
          </p:cNvPr>
          <p:cNvSpPr txBox="1"/>
          <p:nvPr>
            <p:custDataLst>
              <p:tags r:id="rId11"/>
            </p:custDataLst>
          </p:nvPr>
        </p:nvSpPr>
        <p:spPr>
          <a:xfrm>
            <a:off x="9407936" y="20436961"/>
            <a:ext cx="1787694"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Arial" panose="020B0604020202020204" pitchFamily="34" charset="0"/>
                <a:ea typeface="+mj-lt"/>
                <a:cs typeface="Arial" panose="020B0604020202020204" pitchFamily="34" charset="0"/>
              </a:rPr>
              <a:t>In-house</a:t>
            </a:r>
            <a:r>
              <a:rPr lang="2057" sz="1800">
                <a:solidFill>
                  <a:schemeClr val="bg1"/>
                </a:solidFill>
                <a:latin typeface="Arial" panose="020B0604020202020204" pitchFamily="34" charset="0"/>
                <a:ea typeface="+mj-lt"/>
                <a:cs typeface="Arial" panose="020B0604020202020204" pitchFamily="34" charset="0"/>
              </a:rPr>
              <a:t> infrastructure</a:t>
            </a:r>
            <a:endParaRPr lang="nb-NO">
              <a:solidFill>
                <a:schemeClr val="bg1"/>
              </a:solidFill>
              <a:latin typeface="Arial" panose="020B0604020202020204" pitchFamily="34" charset="0"/>
              <a:cs typeface="Arial" panose="020B0604020202020204" pitchFamily="34" charset="0"/>
            </a:endParaRPr>
          </a:p>
        </p:txBody>
      </p:sp>
      <p:pic>
        <p:nvPicPr>
          <p:cNvPr id="37" name="Bilde 36">
            <a:extLst>
              <a:ext uri="{FF2B5EF4-FFF2-40B4-BE49-F238E27FC236}">
                <a16:creationId xmlns:a16="http://schemas.microsoft.com/office/drawing/2014/main" id="{752588C4-CB3B-FC4F-8BB7-34DBF0B31574}"/>
              </a:ext>
            </a:extLst>
          </p:cNvPr>
          <p:cNvPicPr>
            <a:picLocks noChangeAspect="1"/>
          </p:cNvPicPr>
          <p:nvPr>
            <p:custDataLst>
              <p:tags r:id="rId12"/>
            </p:custDataLst>
          </p:nvPr>
        </p:nvPicPr>
        <p:blipFill>
          <a:blip r:embed="rId26"/>
          <a:stretch>
            <a:fillRect/>
          </a:stretch>
        </p:blipFill>
        <p:spPr>
          <a:xfrm>
            <a:off x="1435704" y="10548995"/>
            <a:ext cx="1270000" cy="1270000"/>
          </a:xfrm>
          <a:prstGeom prst="rect">
            <a:avLst/>
          </a:prstGeom>
        </p:spPr>
      </p:pic>
      <p:pic>
        <p:nvPicPr>
          <p:cNvPr id="38" name="Bilde 37">
            <a:extLst>
              <a:ext uri="{FF2B5EF4-FFF2-40B4-BE49-F238E27FC236}">
                <a16:creationId xmlns:a16="http://schemas.microsoft.com/office/drawing/2014/main" id="{2CB5AE4C-57D3-3341-AA9B-F239EA4ED67F}"/>
              </a:ext>
            </a:extLst>
          </p:cNvPr>
          <p:cNvPicPr>
            <a:picLocks noChangeAspect="1"/>
          </p:cNvPicPr>
          <p:nvPr>
            <p:custDataLst>
              <p:tags r:id="rId13"/>
            </p:custDataLst>
          </p:nvPr>
        </p:nvPicPr>
        <p:blipFill>
          <a:blip r:embed="rId27"/>
          <a:stretch>
            <a:fillRect/>
          </a:stretch>
        </p:blipFill>
        <p:spPr>
          <a:xfrm>
            <a:off x="7367152" y="16837527"/>
            <a:ext cx="1397000" cy="1270000"/>
          </a:xfrm>
          <a:prstGeom prst="rect">
            <a:avLst/>
          </a:prstGeom>
        </p:spPr>
      </p:pic>
      <p:pic>
        <p:nvPicPr>
          <p:cNvPr id="39" name="Bilde 38">
            <a:extLst>
              <a:ext uri="{FF2B5EF4-FFF2-40B4-BE49-F238E27FC236}">
                <a16:creationId xmlns:a16="http://schemas.microsoft.com/office/drawing/2014/main" id="{473689BE-0710-2A4B-99DC-1D2115194A05}"/>
              </a:ext>
            </a:extLst>
          </p:cNvPr>
          <p:cNvPicPr>
            <a:picLocks noChangeAspect="1"/>
          </p:cNvPicPr>
          <p:nvPr>
            <p:custDataLst>
              <p:tags r:id="rId14"/>
            </p:custDataLst>
          </p:nvPr>
        </p:nvPicPr>
        <p:blipFill>
          <a:blip r:embed="rId28"/>
          <a:stretch>
            <a:fillRect/>
          </a:stretch>
        </p:blipFill>
        <p:spPr>
          <a:xfrm>
            <a:off x="3460136" y="12645653"/>
            <a:ext cx="1270000" cy="1270000"/>
          </a:xfrm>
          <a:prstGeom prst="rect">
            <a:avLst/>
          </a:prstGeom>
        </p:spPr>
      </p:pic>
      <p:pic>
        <p:nvPicPr>
          <p:cNvPr id="41" name="Bilde 40">
            <a:extLst>
              <a:ext uri="{FF2B5EF4-FFF2-40B4-BE49-F238E27FC236}">
                <a16:creationId xmlns:a16="http://schemas.microsoft.com/office/drawing/2014/main" id="{079D15C6-A2E2-4145-8508-990D06C7AA6A}"/>
              </a:ext>
            </a:extLst>
          </p:cNvPr>
          <p:cNvPicPr>
            <a:picLocks noChangeAspect="1"/>
          </p:cNvPicPr>
          <p:nvPr>
            <p:custDataLst>
              <p:tags r:id="rId15"/>
            </p:custDataLst>
          </p:nvPr>
        </p:nvPicPr>
        <p:blipFill>
          <a:blip r:embed="rId29"/>
          <a:stretch>
            <a:fillRect/>
          </a:stretch>
        </p:blipFill>
        <p:spPr>
          <a:xfrm>
            <a:off x="9374683" y="18936172"/>
            <a:ext cx="1854200" cy="1270000"/>
          </a:xfrm>
          <a:prstGeom prst="rect">
            <a:avLst/>
          </a:prstGeom>
        </p:spPr>
      </p:pic>
    </p:spTree>
    <p:extLst>
      <p:ext uri="{BB962C8B-B14F-4D97-AF65-F5344CB8AC3E}">
        <p14:creationId xmlns:p14="http://schemas.microsoft.com/office/powerpoint/2010/main" val="2572180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custDataLst>
              <p:tags r:id="rId1"/>
            </p:custDataLst>
          </p:nvPr>
        </p:nvPicPr>
        <p:blipFill>
          <a:blip r:embed="rId2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p:nvPr>
            <p:custDataLst>
              <p:tags r:id="rId2"/>
            </p:custDataLst>
          </p:nvPr>
        </p:nvSpPr>
        <p:spPr>
          <a:xfrm>
            <a:off x="1284214" y="4296777"/>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360-degree perspective</a:t>
            </a:r>
            <a:endParaRPr lang="nb-NO">
              <a:solidFill>
                <a:schemeClr val="bg1"/>
              </a:solidFill>
              <a:latin typeface="Arial" panose="020B0604020202020204" pitchFamily="34" charset="0"/>
              <a:ea typeface="+mj-lt"/>
              <a:cs typeface="Arial" panose="020B0604020202020204" pitchFamily="34" charset="0"/>
            </a:endParaRPr>
          </a:p>
        </p:txBody>
      </p:sp>
      <p:sp>
        <p:nvSpPr>
          <p:cNvPr id="21" name="Tittel 1">
            <a:extLst>
              <a:ext uri="{FF2B5EF4-FFF2-40B4-BE49-F238E27FC236}">
                <a16:creationId xmlns:a16="http://schemas.microsoft.com/office/drawing/2014/main" id="{5E55C67F-71CE-A241-BA4F-39613CD2EE52}"/>
              </a:ext>
            </a:extLst>
          </p:cNvPr>
          <p:cNvSpPr txBox="1"/>
          <p:nvPr>
            <p:custDataLst>
              <p:tags r:id="rId3"/>
            </p:custDataLst>
          </p:nvPr>
        </p:nvSpPr>
        <p:spPr>
          <a:xfrm>
            <a:off x="3394526" y="4296777"/>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Independent research</a:t>
            </a:r>
            <a:endParaRPr lang="nb-NO">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725CF714-44B0-CD42-BA32-B733B1A59F7F}"/>
              </a:ext>
            </a:extLst>
          </p:cNvPr>
          <p:cNvSpPr txBox="1"/>
          <p:nvPr>
            <p:custDataLst>
              <p:tags r:id="rId4"/>
            </p:custDataLst>
          </p:nvPr>
        </p:nvSpPr>
        <p:spPr>
          <a:xfrm>
            <a:off x="-6086" y="1492421"/>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Arial" panose="020B0604020202020204" pitchFamily="34" charset="0"/>
                <a:cs typeface="Arial" panose="020B0604020202020204" pitchFamily="34" charset="0"/>
              </a:rPr>
              <a:t>Why cooperate with NORCE </a:t>
            </a:r>
          </a:p>
        </p:txBody>
      </p:sp>
      <p:sp>
        <p:nvSpPr>
          <p:cNvPr id="15" name="Tittel 1">
            <a:extLst>
              <a:ext uri="{FF2B5EF4-FFF2-40B4-BE49-F238E27FC236}">
                <a16:creationId xmlns:a16="http://schemas.microsoft.com/office/drawing/2014/main" id="{D949DC77-CF61-4F4A-BC5A-921A0DA15F66}"/>
              </a:ext>
            </a:extLst>
          </p:cNvPr>
          <p:cNvSpPr txBox="1"/>
          <p:nvPr>
            <p:custDataLst>
              <p:tags r:id="rId5"/>
            </p:custDataLst>
          </p:nvPr>
        </p:nvSpPr>
        <p:spPr>
          <a:xfrm>
            <a:off x="5323736" y="4294790"/>
            <a:ext cx="152454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Broad</a:t>
            </a:r>
            <a:r>
              <a:rPr lang="2057" sz="1800">
                <a:solidFill>
                  <a:schemeClr val="bg1"/>
                </a:solidFill>
                <a:latin typeface="Arial" panose="020B0604020202020204" pitchFamily="34" charset="0"/>
                <a:ea typeface="+mj-lt"/>
                <a:cs typeface="Arial" panose="020B0604020202020204" pitchFamily="34" charset="0"/>
              </a:rPr>
              <a:t> expertise</a:t>
            </a:r>
            <a:endParaRPr lang="nb-NO">
              <a:solidFill>
                <a:schemeClr val="bg1"/>
              </a:solidFill>
              <a:latin typeface="Arial" panose="020B0604020202020204" pitchFamily="34" charset="0"/>
              <a:cs typeface="Arial" panose="020B0604020202020204" pitchFamily="34" charset="0"/>
            </a:endParaRPr>
          </a:p>
        </p:txBody>
      </p:sp>
      <p:sp>
        <p:nvSpPr>
          <p:cNvPr id="16" name="Tittel 1">
            <a:extLst>
              <a:ext uri="{FF2B5EF4-FFF2-40B4-BE49-F238E27FC236}">
                <a16:creationId xmlns:a16="http://schemas.microsoft.com/office/drawing/2014/main" id="{5BD00EBC-7695-443F-B007-FAE62AEF3187}"/>
              </a:ext>
            </a:extLst>
          </p:cNvPr>
          <p:cNvSpPr txBox="1"/>
          <p:nvPr>
            <p:custDataLst>
              <p:tags r:id="rId6"/>
            </p:custDataLst>
          </p:nvPr>
        </p:nvSpPr>
        <p:spPr>
          <a:xfrm>
            <a:off x="7367152" y="4294789"/>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Extensive</a:t>
            </a:r>
            <a:endParaRPr lang="nb-NO">
              <a:solidFill>
                <a:schemeClr val="bg1"/>
              </a:solidFill>
              <a:latin typeface="Arial" panose="020B0604020202020204" pitchFamily="34" charset="0"/>
              <a:ea typeface="+mj-lt"/>
              <a:cs typeface="Arial" panose="020B0604020202020204" pitchFamily="34" charset="0"/>
            </a:endParaRPr>
          </a:p>
          <a:p>
            <a:pPr algn="ctr">
              <a:defRPr b="0" i="0"/>
            </a:pPr>
            <a:r>
              <a:rPr lang="2057" sz="1800">
                <a:solidFill>
                  <a:schemeClr val="bg1"/>
                </a:solidFill>
                <a:latin typeface="Arial" panose="020B0604020202020204" pitchFamily="34" charset="0"/>
                <a:ea typeface="+mj-lt"/>
                <a:cs typeface="Arial" panose="020B0604020202020204" pitchFamily="34" charset="0"/>
              </a:rPr>
              <a:t>experience</a:t>
            </a:r>
            <a:endParaRPr lang="nb-NO">
              <a:solidFill>
                <a:schemeClr val="bg1"/>
              </a:solidFill>
              <a:latin typeface="Arial" panose="020B0604020202020204" pitchFamily="34" charset="0"/>
              <a:cs typeface="Arial" panose="020B0604020202020204" pitchFamily="34" charset="0"/>
            </a:endParaRPr>
          </a:p>
        </p:txBody>
      </p:sp>
      <p:sp>
        <p:nvSpPr>
          <p:cNvPr id="18" name="Tittel 1">
            <a:extLst>
              <a:ext uri="{FF2B5EF4-FFF2-40B4-BE49-F238E27FC236}">
                <a16:creationId xmlns:a16="http://schemas.microsoft.com/office/drawing/2014/main" id="{8E38FE90-0F51-481E-88BB-9D558E68334C}"/>
              </a:ext>
            </a:extLst>
          </p:cNvPr>
          <p:cNvSpPr txBox="1"/>
          <p:nvPr>
            <p:custDataLst>
              <p:tags r:id="rId7"/>
            </p:custDataLst>
          </p:nvPr>
        </p:nvSpPr>
        <p:spPr>
          <a:xfrm>
            <a:off x="9407936" y="4294789"/>
            <a:ext cx="1787694"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Arial" panose="020B0604020202020204" pitchFamily="34" charset="0"/>
                <a:ea typeface="+mj-lt"/>
                <a:cs typeface="Arial" panose="020B0604020202020204" pitchFamily="34" charset="0"/>
              </a:rPr>
              <a:t>In-house</a:t>
            </a:r>
            <a:r>
              <a:rPr lang="2057" sz="1800">
                <a:solidFill>
                  <a:schemeClr val="bg1"/>
                </a:solidFill>
                <a:latin typeface="Arial" panose="020B0604020202020204" pitchFamily="34" charset="0"/>
                <a:ea typeface="+mj-lt"/>
                <a:cs typeface="Arial" panose="020B0604020202020204" pitchFamily="34" charset="0"/>
              </a:rPr>
              <a:t> infrastructure</a:t>
            </a:r>
            <a:endParaRPr lang="nb-NO">
              <a:solidFill>
                <a:schemeClr val="bg1"/>
              </a:solidFill>
              <a:latin typeface="Arial" panose="020B0604020202020204" pitchFamily="34" charset="0"/>
              <a:cs typeface="Arial" panose="020B0604020202020204" pitchFamily="34" charset="0"/>
            </a:endParaRPr>
          </a:p>
        </p:txBody>
      </p:sp>
      <p:sp>
        <p:nvSpPr>
          <p:cNvPr id="37" name="Tittel 1">
            <a:extLst>
              <a:ext uri="{FF2B5EF4-FFF2-40B4-BE49-F238E27FC236}">
                <a16:creationId xmlns:a16="http://schemas.microsoft.com/office/drawing/2014/main" id="{57329142-6DC1-6E4A-B73D-17187D1933CB}"/>
              </a:ext>
            </a:extLst>
          </p:cNvPr>
          <p:cNvSpPr txBox="1"/>
          <p:nvPr>
            <p:custDataLst>
              <p:tags r:id="rId8"/>
            </p:custDataLst>
          </p:nvPr>
        </p:nvSpPr>
        <p:spPr>
          <a:xfrm>
            <a:off x="1014163" y="7932215"/>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norceresearch.no</a:t>
            </a:r>
            <a:endParaRPr lang="nb-NO" sz="1600">
              <a:solidFill>
                <a:schemeClr val="bg1"/>
              </a:solidFill>
              <a:latin typeface="Arial" panose="020B0604020202020204" pitchFamily="34" charset="0"/>
              <a:cs typeface="Arial" panose="020B0604020202020204" pitchFamily="34" charset="0"/>
            </a:endParaRPr>
          </a:p>
        </p:txBody>
      </p:sp>
      <p:sp>
        <p:nvSpPr>
          <p:cNvPr id="38" name="Tittel 1">
            <a:extLst>
              <a:ext uri="{FF2B5EF4-FFF2-40B4-BE49-F238E27FC236}">
                <a16:creationId xmlns:a16="http://schemas.microsoft.com/office/drawing/2014/main" id="{3F761E92-3F19-434C-B513-599A03A89264}"/>
              </a:ext>
            </a:extLst>
          </p:cNvPr>
          <p:cNvSpPr txBox="1"/>
          <p:nvPr>
            <p:custDataLst>
              <p:tags r:id="rId9"/>
            </p:custDataLst>
          </p:nvPr>
        </p:nvSpPr>
        <p:spPr>
          <a:xfrm>
            <a:off x="3278743" y="79357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a:t>
            </a:r>
            <a:endParaRPr lang="nb-NO" sz="1600">
              <a:solidFill>
                <a:schemeClr val="bg1"/>
              </a:solidFill>
              <a:latin typeface="Arial" panose="020B0604020202020204" pitchFamily="34" charset="0"/>
              <a:cs typeface="Arial" panose="020B0604020202020204" pitchFamily="34" charset="0"/>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custDataLst>
              <p:tags r:id="rId10"/>
            </p:custDataLst>
          </p:nvPr>
        </p:nvPicPr>
        <p:blipFill>
          <a:blip r:embed="rId2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custDataLst>
              <p:tags r:id="rId11"/>
            </p:custDataLst>
          </p:nvPr>
        </p:nvPicPr>
        <p:blipFill>
          <a:blip r:embed="rId2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custDataLst>
              <p:tags r:id="rId12"/>
            </p:custDataLst>
          </p:nvPr>
        </p:nvPicPr>
        <p:blipFill>
          <a:blip r:embed="rId2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custDataLst>
              <p:tags r:id="rId13"/>
            </p:custDataLst>
          </p:nvPr>
        </p:nvPicPr>
        <p:blipFill>
          <a:blip r:embed="rId27"/>
          <a:stretch>
            <a:fillRect/>
          </a:stretch>
        </p:blipFill>
        <p:spPr>
          <a:xfrm>
            <a:off x="9374683" y="2794000"/>
            <a:ext cx="1854200" cy="1270000"/>
          </a:xfrm>
          <a:prstGeom prst="rect">
            <a:avLst/>
          </a:prstGeom>
        </p:spPr>
      </p:pic>
      <p:grpSp>
        <p:nvGrpSpPr>
          <p:cNvPr id="25" name="Gruppe 24">
            <a:extLst>
              <a:ext uri="{FF2B5EF4-FFF2-40B4-BE49-F238E27FC236}">
                <a16:creationId xmlns:a16="http://schemas.microsoft.com/office/drawing/2014/main" id="{362A367A-E4CA-4D4F-A5A2-46EAEE8BA35D}"/>
              </a:ext>
            </a:extLst>
          </p:cNvPr>
          <p:cNvGrpSpPr/>
          <p:nvPr>
            <p:custDataLst>
              <p:tags r:id="rId14"/>
            </p:custDataLst>
          </p:nvPr>
        </p:nvGrpSpPr>
        <p:grpSpPr>
          <a:xfrm>
            <a:off x="-13552095" y="2949805"/>
            <a:ext cx="12700468" cy="1344984"/>
            <a:chOff x="-499907" y="2949805"/>
            <a:chExt cx="12700468" cy="1344984"/>
          </a:xfrm>
        </p:grpSpPr>
        <p:sp>
          <p:nvSpPr>
            <p:cNvPr id="39" name="Tittel 1">
              <a:extLst>
                <a:ext uri="{FF2B5EF4-FFF2-40B4-BE49-F238E27FC236}">
                  <a16:creationId xmlns:a16="http://schemas.microsoft.com/office/drawing/2014/main" id="{A7E893A1-47E7-494F-929E-A4C33D92A2C3}"/>
                </a:ext>
              </a:extLst>
            </p:cNvPr>
            <p:cNvSpPr txBox="1"/>
            <p:nvPr>
              <p:custDataLst>
                <p:tags r:id="rId18"/>
              </p:custDataLst>
            </p:nvPr>
          </p:nvSpPr>
          <p:spPr>
            <a:xfrm>
              <a:off x="2724810"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Gracias.</a:t>
              </a:r>
            </a:p>
          </p:txBody>
        </p:sp>
        <p:sp>
          <p:nvSpPr>
            <p:cNvPr id="40" name="Tittel 1">
              <a:extLst>
                <a:ext uri="{FF2B5EF4-FFF2-40B4-BE49-F238E27FC236}">
                  <a16:creationId xmlns:a16="http://schemas.microsoft.com/office/drawing/2014/main" id="{D4578869-6032-0346-881F-15EDBA8A854D}"/>
                </a:ext>
              </a:extLst>
            </p:cNvPr>
            <p:cNvSpPr txBox="1"/>
            <p:nvPr>
              <p:custDataLst>
                <p:tags r:id="rId19"/>
              </p:custDataLst>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Merci.</a:t>
              </a:r>
            </a:p>
          </p:txBody>
        </p:sp>
        <p:sp>
          <p:nvSpPr>
            <p:cNvPr id="42" name="Tittel 1">
              <a:extLst>
                <a:ext uri="{FF2B5EF4-FFF2-40B4-BE49-F238E27FC236}">
                  <a16:creationId xmlns:a16="http://schemas.microsoft.com/office/drawing/2014/main" id="{AF9ECBE2-E6CE-7442-9ADE-D72A5C92766A}"/>
                </a:ext>
              </a:extLst>
            </p:cNvPr>
            <p:cNvSpPr txBox="1"/>
            <p:nvPr>
              <p:custDataLst>
                <p:tags r:id="rId2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30" name="Gruppe 29">
            <a:extLst>
              <a:ext uri="{FF2B5EF4-FFF2-40B4-BE49-F238E27FC236}">
                <a16:creationId xmlns:a16="http://schemas.microsoft.com/office/drawing/2014/main" id="{A64959BA-6308-EC4C-BC56-C841CA6BF18F}"/>
              </a:ext>
            </a:extLst>
          </p:cNvPr>
          <p:cNvGrpSpPr/>
          <p:nvPr>
            <p:custDataLst>
              <p:tags r:id="rId15"/>
            </p:custDataLst>
          </p:nvPr>
        </p:nvGrpSpPr>
        <p:grpSpPr>
          <a:xfrm>
            <a:off x="13231753" y="1643520"/>
            <a:ext cx="8550683" cy="1344984"/>
            <a:chOff x="3295519" y="1643520"/>
            <a:chExt cx="8550683" cy="1344984"/>
          </a:xfrm>
        </p:grpSpPr>
        <p:sp>
          <p:nvSpPr>
            <p:cNvPr id="31" name="Tittel 1">
              <a:extLst>
                <a:ext uri="{FF2B5EF4-FFF2-40B4-BE49-F238E27FC236}">
                  <a16:creationId xmlns:a16="http://schemas.microsoft.com/office/drawing/2014/main" id="{283BD7E1-BF04-2947-9E4A-52E784730299}"/>
                </a:ext>
              </a:extLst>
            </p:cNvPr>
            <p:cNvSpPr txBox="1"/>
            <p:nvPr>
              <p:custDataLst>
                <p:tags r:id="rId16"/>
              </p:custDataLst>
            </p:nvPr>
          </p:nvSpPr>
          <p:spPr>
            <a:xfrm>
              <a:off x="3295519" y="1677376"/>
              <a:ext cx="5772734"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Arial" panose="020B0604020202020204" pitchFamily="34" charset="0"/>
                  <a:cs typeface="Arial" panose="020B0604020202020204" pitchFamily="34" charset="0"/>
                </a:rPr>
                <a:t>Thank you.</a:t>
              </a:r>
            </a:p>
          </p:txBody>
        </p:sp>
        <p:sp>
          <p:nvSpPr>
            <p:cNvPr id="32" name="Tittel 1">
              <a:extLst>
                <a:ext uri="{FF2B5EF4-FFF2-40B4-BE49-F238E27FC236}">
                  <a16:creationId xmlns:a16="http://schemas.microsoft.com/office/drawing/2014/main" id="{880D911A-D741-6C4B-AD97-AB63903F1C19}"/>
                </a:ext>
              </a:extLst>
            </p:cNvPr>
            <p:cNvSpPr txBox="1"/>
            <p:nvPr>
              <p:custDataLst>
                <p:tags r:id="rId1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Arial" panose="020B0604020202020204" pitchFamily="34" charset="0"/>
                  <a:cs typeface="Arial" panose="020B0604020202020204" pitchFamily="34" charset="0"/>
                </a:rPr>
                <a:t>Takk.</a:t>
              </a:r>
              <a:endParaRPr lang="nb-NO" sz="8800" spc="-15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custDataLst>
              <p:tags r:id="rId1"/>
            </p:custDataLst>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p:nvPr>
              <p:custDataLst>
                <p:tags r:id="rId8"/>
              </p:custDataLst>
            </p:nvPr>
          </p:nvSpPr>
          <p:spPr>
            <a:xfrm>
              <a:off x="2700096"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Gracias.</a:t>
              </a:r>
            </a:p>
          </p:txBody>
        </p:sp>
        <p:sp>
          <p:nvSpPr>
            <p:cNvPr id="13" name="Tittel 1">
              <a:extLst>
                <a:ext uri="{FF2B5EF4-FFF2-40B4-BE49-F238E27FC236}">
                  <a16:creationId xmlns:a16="http://schemas.microsoft.com/office/drawing/2014/main" id="{2D1FA590-0B24-0048-860B-8354E7CAA1B1}"/>
                </a:ext>
              </a:extLst>
            </p:cNvPr>
            <p:cNvSpPr txBox="1"/>
            <p:nvPr>
              <p:custDataLst>
                <p:tags r:id="rId9"/>
              </p:custDataLst>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Merci.</a:t>
              </a:r>
            </a:p>
          </p:txBody>
        </p:sp>
        <p:sp>
          <p:nvSpPr>
            <p:cNvPr id="15" name="Tittel 1">
              <a:extLst>
                <a:ext uri="{FF2B5EF4-FFF2-40B4-BE49-F238E27FC236}">
                  <a16:creationId xmlns:a16="http://schemas.microsoft.com/office/drawing/2014/main" id="{634794BB-BADB-9B4E-A449-E13339529796}"/>
                </a:ext>
              </a:extLst>
            </p:cNvPr>
            <p:cNvSpPr txBox="1"/>
            <p:nvPr>
              <p:custDataLst>
                <p:tags r:id="rId1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18" name="Tittel 1">
            <a:extLst>
              <a:ext uri="{FF2B5EF4-FFF2-40B4-BE49-F238E27FC236}">
                <a16:creationId xmlns:a16="http://schemas.microsoft.com/office/drawing/2014/main" id="{C89AC18F-5574-E144-98DE-A72C9DCBBDA2}"/>
              </a:ext>
            </a:extLst>
          </p:cNvPr>
          <p:cNvSpPr txBox="1"/>
          <p:nvPr>
            <p:custDataLst>
              <p:tags r:id="rId2"/>
            </p:custDataLst>
          </p:nvPr>
        </p:nvSpPr>
        <p:spPr>
          <a:xfrm>
            <a:off x="1014163" y="5760514"/>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norceresearch.no</a:t>
            </a:r>
            <a:endParaRPr lang="nb-NO" sz="160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DBAF1C3D-F270-EF4C-9EFF-CFC8A94844B0}"/>
              </a:ext>
            </a:extLst>
          </p:cNvPr>
          <p:cNvSpPr txBox="1"/>
          <p:nvPr>
            <p:custDataLst>
              <p:tags r:id="rId3"/>
            </p:custDataLst>
          </p:nvPr>
        </p:nvSpPr>
        <p:spPr>
          <a:xfrm>
            <a:off x="3278743" y="57640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a:t>
            </a:r>
            <a:endParaRPr lang="nb-NO" sz="1600">
              <a:solidFill>
                <a:schemeClr val="bg1"/>
              </a:solidFill>
              <a:latin typeface="Arial" panose="020B0604020202020204" pitchFamily="34" charset="0"/>
              <a:cs typeface="Arial" panose="020B0604020202020204" pitchFamily="34" charset="0"/>
            </a:endParaRPr>
          </a:p>
        </p:txBody>
      </p:sp>
      <p:grpSp>
        <p:nvGrpSpPr>
          <p:cNvPr id="3" name="Gruppe 2">
            <a:extLst>
              <a:ext uri="{FF2B5EF4-FFF2-40B4-BE49-F238E27FC236}">
                <a16:creationId xmlns:a16="http://schemas.microsoft.com/office/drawing/2014/main" id="{94126D12-C367-FE48-91C7-6F4A9B036719}"/>
              </a:ext>
            </a:extLst>
          </p:cNvPr>
          <p:cNvGrpSpPr/>
          <p:nvPr>
            <p:custDataLst>
              <p:tags r:id="rId4"/>
            </p:custDataLst>
          </p:nvPr>
        </p:nvGrpSpPr>
        <p:grpSpPr>
          <a:xfrm>
            <a:off x="3823058" y="1643520"/>
            <a:ext cx="8550683" cy="1344984"/>
            <a:chOff x="3295519" y="1643520"/>
            <a:chExt cx="8550683" cy="1344984"/>
          </a:xfrm>
        </p:grpSpPr>
        <p:sp>
          <p:nvSpPr>
            <p:cNvPr id="14" name="Tittel 1">
              <a:extLst>
                <a:ext uri="{FF2B5EF4-FFF2-40B4-BE49-F238E27FC236}">
                  <a16:creationId xmlns:a16="http://schemas.microsoft.com/office/drawing/2014/main" id="{EEDECD5E-21C8-2C49-937A-5802AC49EE82}"/>
                </a:ext>
              </a:extLst>
            </p:cNvPr>
            <p:cNvSpPr txBox="1"/>
            <p:nvPr>
              <p:custDataLst>
                <p:tags r:id="rId6"/>
              </p:custDataLst>
            </p:nvPr>
          </p:nvSpPr>
          <p:spPr>
            <a:xfrm>
              <a:off x="3295519" y="1677376"/>
              <a:ext cx="5772734"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Arial" panose="020B0604020202020204" pitchFamily="34" charset="0"/>
                  <a:cs typeface="Arial" panose="020B0604020202020204" pitchFamily="34" charset="0"/>
                </a:rPr>
                <a:t>Thank you.</a:t>
              </a:r>
            </a:p>
          </p:txBody>
        </p:sp>
        <p:sp>
          <p:nvSpPr>
            <p:cNvPr id="17" name="Tittel 1">
              <a:extLst>
                <a:ext uri="{FF2B5EF4-FFF2-40B4-BE49-F238E27FC236}">
                  <a16:creationId xmlns:a16="http://schemas.microsoft.com/office/drawing/2014/main" id="{CF34C32D-E9D8-9248-A076-F38FDA90C29C}"/>
                </a:ext>
              </a:extLst>
            </p:cNvPr>
            <p:cNvSpPr txBox="1"/>
            <p:nvPr>
              <p:custDataLst>
                <p:tags r:id="rId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Arial" panose="020B0604020202020204" pitchFamily="34" charset="0"/>
                  <a:cs typeface="Arial" panose="020B0604020202020204" pitchFamily="34" charset="0"/>
                </a:rPr>
                <a:t>Takk.</a:t>
              </a:r>
              <a:endParaRPr lang="nb-NO" sz="8800" spc="-15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custDataLst>
              <p:tags r:id="rId5"/>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2782556" y="199180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custDataLst>
              <p:tags r:id="rId3"/>
            </p:custDataLst>
          </p:nvPr>
        </p:nvGrpSpPr>
        <p:grpSpPr>
          <a:xfrm>
            <a:off x="1591259" y="9728876"/>
            <a:ext cx="1127784" cy="848556"/>
            <a:chOff x="-3810808" y="3480439"/>
            <a:chExt cx="1127784" cy="848556"/>
          </a:xfrm>
        </p:grpSpPr>
        <p:sp>
          <p:nvSpPr>
            <p:cNvPr id="17" name="Tittel 1">
              <a:extLst>
                <a:ext uri="{FF2B5EF4-FFF2-40B4-BE49-F238E27FC236}">
                  <a16:creationId xmlns:a16="http://schemas.microsoft.com/office/drawing/2014/main" id="{9E062B08-3517-E040-8EB0-F1B27C462C1E}"/>
                </a:ext>
              </a:extLst>
            </p:cNvPr>
            <p:cNvSpPr txBox="1"/>
            <p:nvPr>
              <p:custDataLst>
                <p:tags r:id="rId17"/>
              </p:custDataLst>
            </p:nvPr>
          </p:nvSpPr>
          <p:spPr>
            <a:xfrm>
              <a:off x="-3810808" y="3480439"/>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950</a:t>
              </a:r>
            </a:p>
          </p:txBody>
        </p:sp>
        <p:sp>
          <p:nvSpPr>
            <p:cNvPr id="18" name="Tittel 1">
              <a:extLst>
                <a:ext uri="{FF2B5EF4-FFF2-40B4-BE49-F238E27FC236}">
                  <a16:creationId xmlns:a16="http://schemas.microsoft.com/office/drawing/2014/main" id="{07187F99-5012-F643-B457-9F88A97869B8}"/>
                </a:ext>
              </a:extLst>
            </p:cNvPr>
            <p:cNvSpPr txBox="1"/>
            <p:nvPr>
              <p:custDataLst>
                <p:tags r:id="rId18"/>
              </p:custDataLst>
            </p:nvPr>
          </p:nvSpPr>
          <p:spPr>
            <a:xfrm>
              <a:off x="-3779272" y="4008907"/>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NOK mill.</a:t>
              </a:r>
              <a:endParaRPr lang="nb-NO" sz="1600">
                <a:solidFill>
                  <a:schemeClr val="bg1"/>
                </a:solidFill>
                <a:latin typeface="Arial" panose="020B0604020202020204" pitchFamily="34" charset="0"/>
                <a:cs typeface="Arial" panose="020B0604020202020204" pitchFamily="34" charset="0"/>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custDataLst>
              <p:tags r:id="rId4"/>
            </p:custDataLst>
          </p:nvPr>
        </p:nvPicPr>
        <p:blipFill>
          <a:blip r:embed="rId22"/>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custDataLst>
              <p:tags r:id="rId5"/>
            </p:custDataLst>
          </p:nvPr>
        </p:nvGrpSpPr>
        <p:grpSpPr>
          <a:xfrm>
            <a:off x="4177292" y="13386478"/>
            <a:ext cx="1175322" cy="848558"/>
            <a:chOff x="6217911" y="7127881"/>
            <a:chExt cx="1175322" cy="848558"/>
          </a:xfrm>
        </p:grpSpPr>
        <p:sp>
          <p:nvSpPr>
            <p:cNvPr id="21" name="Tittel 1">
              <a:extLst>
                <a:ext uri="{FF2B5EF4-FFF2-40B4-BE49-F238E27FC236}">
                  <a16:creationId xmlns:a16="http://schemas.microsoft.com/office/drawing/2014/main" id="{E1A98540-3A7C-0145-9E1A-A932B450B1D7}"/>
                </a:ext>
              </a:extLst>
            </p:cNvPr>
            <p:cNvSpPr txBox="1"/>
            <p:nvPr>
              <p:custDataLst>
                <p:tags r:id="rId15"/>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750</a:t>
              </a:r>
            </a:p>
          </p:txBody>
        </p:sp>
        <p:sp>
          <p:nvSpPr>
            <p:cNvPr id="22" name="Tittel 1">
              <a:extLst>
                <a:ext uri="{FF2B5EF4-FFF2-40B4-BE49-F238E27FC236}">
                  <a16:creationId xmlns:a16="http://schemas.microsoft.com/office/drawing/2014/main" id="{A55EE49D-91BE-E94F-920B-8A0838EB99C5}"/>
                </a:ext>
              </a:extLst>
            </p:cNvPr>
            <p:cNvSpPr txBox="1"/>
            <p:nvPr>
              <p:custDataLst>
                <p:tags r:id="rId16"/>
              </p:custDataLst>
            </p:nvPr>
          </p:nvSpPr>
          <p:spPr>
            <a:xfrm>
              <a:off x="6217911" y="7656351"/>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employees</a:t>
              </a:r>
            </a:p>
          </p:txBody>
        </p:sp>
      </p:grpSp>
      <p:grpSp>
        <p:nvGrpSpPr>
          <p:cNvPr id="27" name="Gruppe 26">
            <a:extLst>
              <a:ext uri="{FF2B5EF4-FFF2-40B4-BE49-F238E27FC236}">
                <a16:creationId xmlns:a16="http://schemas.microsoft.com/office/drawing/2014/main" id="{C3DC07C1-9E0E-0B43-886F-9D1A8DF376C7}"/>
              </a:ext>
            </a:extLst>
          </p:cNvPr>
          <p:cNvGrpSpPr/>
          <p:nvPr>
            <p:custDataLst>
              <p:tags r:id="rId6"/>
            </p:custDataLst>
          </p:nvPr>
        </p:nvGrpSpPr>
        <p:grpSpPr>
          <a:xfrm>
            <a:off x="9213437" y="20396881"/>
            <a:ext cx="1725152" cy="848553"/>
            <a:chOff x="15901859" y="4455804"/>
            <a:chExt cx="1725152" cy="848553"/>
          </a:xfrm>
        </p:grpSpPr>
        <p:sp>
          <p:nvSpPr>
            <p:cNvPr id="28" name="Tittel 1">
              <a:extLst>
                <a:ext uri="{FF2B5EF4-FFF2-40B4-BE49-F238E27FC236}">
                  <a16:creationId xmlns:a16="http://schemas.microsoft.com/office/drawing/2014/main" id="{57B49B63-791F-2D43-A0BF-0C7A2680C814}"/>
                </a:ext>
              </a:extLst>
            </p:cNvPr>
            <p:cNvSpPr txBox="1"/>
            <p:nvPr>
              <p:custDataLst>
                <p:tags r:id="rId13"/>
              </p:custDataLst>
            </p:nvPr>
          </p:nvSpPr>
          <p:spPr>
            <a:xfrm>
              <a:off x="16144556" y="4455804"/>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a:t>
              </a:r>
            </a:p>
          </p:txBody>
        </p:sp>
        <p:sp>
          <p:nvSpPr>
            <p:cNvPr id="30" name="Tittel 1">
              <a:extLst>
                <a:ext uri="{FF2B5EF4-FFF2-40B4-BE49-F238E27FC236}">
                  <a16:creationId xmlns:a16="http://schemas.microsoft.com/office/drawing/2014/main" id="{84A3B91A-C645-034F-87CC-013D424FB68B}"/>
                </a:ext>
              </a:extLst>
            </p:cNvPr>
            <p:cNvSpPr txBox="1"/>
            <p:nvPr>
              <p:custDataLst>
                <p:tags r:id="rId14"/>
              </p:custDataLst>
            </p:nvPr>
          </p:nvSpPr>
          <p:spPr>
            <a:xfrm>
              <a:off x="15901859" y="4984269"/>
              <a:ext cx="172515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600" err="1">
                  <a:solidFill>
                    <a:schemeClr val="bg1"/>
                  </a:solidFill>
                  <a:latin typeface="Arial" panose="020B0604020202020204" pitchFamily="34" charset="0"/>
                  <a:cs typeface="Arial" panose="020B0604020202020204" pitchFamily="34" charset="0"/>
                </a:rPr>
                <a:t>doctoral</a:t>
              </a:r>
              <a:r>
                <a:rPr lang="nb-NO" sz="1600">
                  <a:solidFill>
                    <a:schemeClr val="bg1"/>
                  </a:solidFill>
                  <a:latin typeface="Arial" panose="020B0604020202020204" pitchFamily="34" charset="0"/>
                  <a:cs typeface="Arial" panose="020B0604020202020204" pitchFamily="34" charset="0"/>
                </a:rPr>
                <a:t> </a:t>
              </a:r>
              <a:r>
                <a:rPr lang="nb-NO" sz="1600" err="1">
                  <a:solidFill>
                    <a:schemeClr val="bg1"/>
                  </a:solidFill>
                  <a:latin typeface="Arial" panose="020B0604020202020204" pitchFamily="34" charset="0"/>
                  <a:cs typeface="Arial" panose="020B0604020202020204" pitchFamily="34" charset="0"/>
                </a:rPr>
                <a:t>degrees</a:t>
              </a:r>
              <a:endParaRPr lang="2057" sz="1600">
                <a:solidFill>
                  <a:schemeClr val="bg1"/>
                </a:solidFill>
                <a:latin typeface="Arial" panose="020B0604020202020204" pitchFamily="34" charset="0"/>
                <a:cs typeface="Arial" panose="020B0604020202020204" pitchFamily="34" charset="0"/>
              </a:endParaRP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custDataLst>
              <p:tags r:id="rId7"/>
            </p:custDataLst>
          </p:nvPr>
        </p:nvPicPr>
        <p:blipFill>
          <a:blip r:embed="rId23"/>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custDataLst>
              <p:tags r:id="rId8"/>
            </p:custDataLst>
          </p:nvPr>
        </p:nvPicPr>
        <p:blipFill>
          <a:blip r:embed="rId24"/>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custDataLst>
              <p:tags r:id="rId9"/>
            </p:custDataLst>
          </p:nvPr>
        </p:nvGrpSpPr>
        <p:grpSpPr>
          <a:xfrm>
            <a:off x="6745091" y="16990026"/>
            <a:ext cx="1269898" cy="848558"/>
            <a:chOff x="5331043" y="5492121"/>
            <a:chExt cx="1269898" cy="848558"/>
          </a:xfrm>
        </p:grpSpPr>
        <p:sp>
          <p:nvSpPr>
            <p:cNvPr id="35" name="Tittel 1">
              <a:extLst>
                <a:ext uri="{FF2B5EF4-FFF2-40B4-BE49-F238E27FC236}">
                  <a16:creationId xmlns:a16="http://schemas.microsoft.com/office/drawing/2014/main" id="{39708ED3-5E6D-AE4D-BADC-28307263694E}"/>
                </a:ext>
              </a:extLst>
            </p:cNvPr>
            <p:cNvSpPr txBox="1"/>
            <p:nvPr>
              <p:custDataLst>
                <p:tags r:id="rId11"/>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50</a:t>
              </a:r>
            </a:p>
          </p:txBody>
        </p:sp>
        <p:sp>
          <p:nvSpPr>
            <p:cNvPr id="36" name="Tittel 1">
              <a:extLst>
                <a:ext uri="{FF2B5EF4-FFF2-40B4-BE49-F238E27FC236}">
                  <a16:creationId xmlns:a16="http://schemas.microsoft.com/office/drawing/2014/main" id="{E3D1366F-87F9-6A40-96CD-4DC952AD319D}"/>
                </a:ext>
              </a:extLst>
            </p:cNvPr>
            <p:cNvSpPr txBox="1"/>
            <p:nvPr>
              <p:custDataLst>
                <p:tags r:id="rId12"/>
              </p:custDataLst>
            </p:nvPr>
          </p:nvSpPr>
          <p:spPr>
            <a:xfrm>
              <a:off x="5331043" y="6020591"/>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nationalities</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custDataLst>
              <p:tags r:id="rId10"/>
            </p:custDataLst>
          </p:nvPr>
        </p:nvPicPr>
        <p:blipFill>
          <a:blip r:embed="rId25"/>
          <a:stretch>
            <a:fillRect/>
          </a:stretch>
        </p:blipFill>
        <p:spPr>
          <a:xfrm>
            <a:off x="6586293" y="15042242"/>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custDataLst>
              <p:tags r:id="rId1"/>
            </p:custDataLst>
          </p:nvPr>
        </p:nvGrpSpPr>
        <p:grpSpPr>
          <a:xfrm>
            <a:off x="1591259" y="3927169"/>
            <a:ext cx="1127784" cy="848555"/>
            <a:chOff x="-3810808" y="3480442"/>
            <a:chExt cx="1127784" cy="848555"/>
          </a:xfrm>
        </p:grpSpPr>
        <p:sp>
          <p:nvSpPr>
            <p:cNvPr id="26" name="Tittel 1">
              <a:extLst>
                <a:ext uri="{FF2B5EF4-FFF2-40B4-BE49-F238E27FC236}">
                  <a16:creationId xmlns:a16="http://schemas.microsoft.com/office/drawing/2014/main" id="{92B6974B-54F4-F542-9FA1-718CA6B59495}"/>
                </a:ext>
              </a:extLst>
            </p:cNvPr>
            <p:cNvSpPr txBox="1"/>
            <p:nvPr>
              <p:custDataLst>
                <p:tags r:id="rId20"/>
              </p:custDataLst>
            </p:nvPr>
          </p:nvSpPr>
          <p:spPr>
            <a:xfrm>
              <a:off x="-3810808" y="3480442"/>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950</a:t>
              </a:r>
            </a:p>
          </p:txBody>
        </p:sp>
        <p:sp>
          <p:nvSpPr>
            <p:cNvPr id="29" name="Tittel 1">
              <a:extLst>
                <a:ext uri="{FF2B5EF4-FFF2-40B4-BE49-F238E27FC236}">
                  <a16:creationId xmlns:a16="http://schemas.microsoft.com/office/drawing/2014/main" id="{D3314D77-7A85-3940-BA8B-5EE07F99986C}"/>
                </a:ext>
              </a:extLst>
            </p:cNvPr>
            <p:cNvSpPr txBox="1"/>
            <p:nvPr>
              <p:custDataLst>
                <p:tags r:id="rId21"/>
              </p:custDataLst>
            </p:nvPr>
          </p:nvSpPr>
          <p:spPr>
            <a:xfrm>
              <a:off x="-3779272" y="4008909"/>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NOK mill.</a:t>
              </a:r>
              <a:endParaRPr lang="nb-NO" sz="1600">
                <a:solidFill>
                  <a:schemeClr val="bg1"/>
                </a:solidFill>
                <a:latin typeface="Arial" panose="020B0604020202020204" pitchFamily="34" charset="0"/>
                <a:cs typeface="Arial" panose="020B0604020202020204" pitchFamily="34" charset="0"/>
              </a:endParaRPr>
            </a:p>
          </p:txBody>
        </p:sp>
      </p:grpSp>
      <p:pic>
        <p:nvPicPr>
          <p:cNvPr id="5" name="Bilde 4">
            <a:extLst>
              <a:ext uri="{FF2B5EF4-FFF2-40B4-BE49-F238E27FC236}">
                <a16:creationId xmlns:a16="http://schemas.microsoft.com/office/drawing/2014/main" id="{2AF44B86-FA60-4A44-9017-8A43A8EB9562}"/>
              </a:ext>
            </a:extLst>
          </p:cNvPr>
          <p:cNvPicPr>
            <a:picLocks noChangeAspect="1"/>
          </p:cNvPicPr>
          <p:nvPr>
            <p:custDataLst>
              <p:tags r:id="rId2"/>
            </p:custDataLst>
          </p:nvPr>
        </p:nvPicPr>
        <p:blipFill>
          <a:blip r:embed="rId23"/>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custDataLst>
              <p:tags r:id="rId3"/>
            </p:custDataLst>
          </p:nvPr>
        </p:nvGrpSpPr>
        <p:grpSpPr>
          <a:xfrm>
            <a:off x="4177292" y="3927168"/>
            <a:ext cx="1175322" cy="848557"/>
            <a:chOff x="6217911" y="7127881"/>
            <a:chExt cx="1175322" cy="848557"/>
          </a:xfrm>
        </p:grpSpPr>
        <p:sp>
          <p:nvSpPr>
            <p:cNvPr id="30" name="Tittel 1">
              <a:extLst>
                <a:ext uri="{FF2B5EF4-FFF2-40B4-BE49-F238E27FC236}">
                  <a16:creationId xmlns:a16="http://schemas.microsoft.com/office/drawing/2014/main" id="{EA2D991E-EB32-0944-ADE2-D43E0E33030D}"/>
                </a:ext>
              </a:extLst>
            </p:cNvPr>
            <p:cNvSpPr txBox="1"/>
            <p:nvPr>
              <p:custDataLst>
                <p:tags r:id="rId18"/>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750</a:t>
              </a:r>
            </a:p>
          </p:txBody>
        </p:sp>
        <p:sp>
          <p:nvSpPr>
            <p:cNvPr id="31" name="Tittel 1">
              <a:extLst>
                <a:ext uri="{FF2B5EF4-FFF2-40B4-BE49-F238E27FC236}">
                  <a16:creationId xmlns:a16="http://schemas.microsoft.com/office/drawing/2014/main" id="{3B172F6C-DBBD-C942-B580-2D5F83AABCAD}"/>
                </a:ext>
              </a:extLst>
            </p:cNvPr>
            <p:cNvSpPr txBox="1"/>
            <p:nvPr>
              <p:custDataLst>
                <p:tags r:id="rId19"/>
              </p:custDataLst>
            </p:nvPr>
          </p:nvSpPr>
          <p:spPr>
            <a:xfrm>
              <a:off x="6217911" y="7656350"/>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employees</a:t>
              </a:r>
            </a:p>
          </p:txBody>
        </p:sp>
      </p:grpSp>
      <p:grpSp>
        <p:nvGrpSpPr>
          <p:cNvPr id="50" name="Gruppe 49">
            <a:extLst>
              <a:ext uri="{FF2B5EF4-FFF2-40B4-BE49-F238E27FC236}">
                <a16:creationId xmlns:a16="http://schemas.microsoft.com/office/drawing/2014/main" id="{C095373F-CBF6-3447-9386-B48AC81E878F}"/>
              </a:ext>
            </a:extLst>
          </p:cNvPr>
          <p:cNvGrpSpPr/>
          <p:nvPr>
            <p:custDataLst>
              <p:tags r:id="rId4"/>
            </p:custDataLst>
          </p:nvPr>
        </p:nvGrpSpPr>
        <p:grpSpPr>
          <a:xfrm>
            <a:off x="6745091" y="3927168"/>
            <a:ext cx="1269898" cy="848555"/>
            <a:chOff x="5331043" y="5492121"/>
            <a:chExt cx="1269898" cy="848555"/>
          </a:xfrm>
        </p:grpSpPr>
        <p:sp>
          <p:nvSpPr>
            <p:cNvPr id="51" name="Tittel 1">
              <a:extLst>
                <a:ext uri="{FF2B5EF4-FFF2-40B4-BE49-F238E27FC236}">
                  <a16:creationId xmlns:a16="http://schemas.microsoft.com/office/drawing/2014/main" id="{221EBC13-D3DE-664D-A0B5-329CCC367CA8}"/>
                </a:ext>
              </a:extLst>
            </p:cNvPr>
            <p:cNvSpPr txBox="1"/>
            <p:nvPr>
              <p:custDataLst>
                <p:tags r:id="rId16"/>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50</a:t>
              </a:r>
            </a:p>
          </p:txBody>
        </p:sp>
        <p:sp>
          <p:nvSpPr>
            <p:cNvPr id="52" name="Tittel 1">
              <a:extLst>
                <a:ext uri="{FF2B5EF4-FFF2-40B4-BE49-F238E27FC236}">
                  <a16:creationId xmlns:a16="http://schemas.microsoft.com/office/drawing/2014/main" id="{2973F4B5-E116-9D45-9A8A-A0A51921DFEB}"/>
                </a:ext>
              </a:extLst>
            </p:cNvPr>
            <p:cNvSpPr txBox="1"/>
            <p:nvPr>
              <p:custDataLst>
                <p:tags r:id="rId17"/>
              </p:custDataLst>
            </p:nvPr>
          </p:nvSpPr>
          <p:spPr>
            <a:xfrm>
              <a:off x="5331043" y="6020588"/>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nationalities</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custDataLst>
              <p:tags r:id="rId5"/>
            </p:custDataLst>
          </p:nvPr>
        </p:nvPicPr>
        <p:blipFill>
          <a:blip r:embed="rId24"/>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custDataLst>
              <p:tags r:id="rId6"/>
            </p:custDataLst>
          </p:nvPr>
        </p:nvPicPr>
        <p:blipFill>
          <a:blip r:embed="rId25"/>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custDataLst>
              <p:tags r:id="rId7"/>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43" name="Undertittel 2">
            <a:extLst>
              <a:ext uri="{FF2B5EF4-FFF2-40B4-BE49-F238E27FC236}">
                <a16:creationId xmlns:a16="http://schemas.microsoft.com/office/drawing/2014/main" id="{5298D947-CE3A-A142-9FA6-A80F8B6E7B08}"/>
              </a:ext>
            </a:extLst>
          </p:cNvPr>
          <p:cNvSpPr txBox="1"/>
          <p:nvPr>
            <p:custDataLst>
              <p:tags r:id="rId8"/>
            </p:custDataLst>
          </p:nvPr>
        </p:nvSpPr>
        <p:spPr>
          <a:xfrm>
            <a:off x="-5286566"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Arial" panose="020B0604020202020204" pitchFamily="34" charset="0"/>
                <a:cs typeface="Arial" panose="020B0604020202020204" pitchFamily="34" charset="0"/>
              </a:rPr>
              <a:t>Locally</a:t>
            </a:r>
            <a:r>
              <a:rPr lang="2057" sz="4400">
                <a:solidFill>
                  <a:schemeClr val="bg1"/>
                </a:solidFill>
                <a:latin typeface="Arial" panose="020B0604020202020204" pitchFamily="34" charset="0"/>
                <a:cs typeface="Arial" panose="020B0604020202020204" pitchFamily="34" charset="0"/>
              </a:rPr>
              <a:t> grounded, with a global perspective</a:t>
            </a:r>
          </a:p>
        </p:txBody>
      </p:sp>
      <p:grpSp>
        <p:nvGrpSpPr>
          <p:cNvPr id="33" name="Gruppe 32">
            <a:extLst>
              <a:ext uri="{FF2B5EF4-FFF2-40B4-BE49-F238E27FC236}">
                <a16:creationId xmlns:a16="http://schemas.microsoft.com/office/drawing/2014/main" id="{6AEF55FE-C48C-044F-B702-91196A66149F}"/>
              </a:ext>
            </a:extLst>
          </p:cNvPr>
          <p:cNvGrpSpPr/>
          <p:nvPr>
            <p:custDataLst>
              <p:tags r:id="rId9"/>
            </p:custDataLst>
          </p:nvPr>
        </p:nvGrpSpPr>
        <p:grpSpPr>
          <a:xfrm>
            <a:off x="9219852" y="3927170"/>
            <a:ext cx="1712328" cy="845476"/>
            <a:chOff x="15908274" y="4455803"/>
            <a:chExt cx="1712328" cy="845476"/>
          </a:xfrm>
        </p:grpSpPr>
        <p:sp>
          <p:nvSpPr>
            <p:cNvPr id="34" name="Tittel 1">
              <a:extLst>
                <a:ext uri="{FF2B5EF4-FFF2-40B4-BE49-F238E27FC236}">
                  <a16:creationId xmlns:a16="http://schemas.microsoft.com/office/drawing/2014/main" id="{02B64DF0-0C0F-464D-B914-3DB8728F3CAC}"/>
                </a:ext>
              </a:extLst>
            </p:cNvPr>
            <p:cNvSpPr txBox="1"/>
            <p:nvPr>
              <p:custDataLst>
                <p:tags r:id="rId14"/>
              </p:custDataLst>
            </p:nvPr>
          </p:nvSpPr>
          <p:spPr>
            <a:xfrm>
              <a:off x="16144556" y="4455803"/>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a:t>
              </a:r>
            </a:p>
          </p:txBody>
        </p:sp>
        <p:sp>
          <p:nvSpPr>
            <p:cNvPr id="35" name="Tittel 1">
              <a:extLst>
                <a:ext uri="{FF2B5EF4-FFF2-40B4-BE49-F238E27FC236}">
                  <a16:creationId xmlns:a16="http://schemas.microsoft.com/office/drawing/2014/main" id="{A55AC301-7A8C-AD44-8233-72147C36A01D}"/>
                </a:ext>
              </a:extLst>
            </p:cNvPr>
            <p:cNvSpPr txBox="1"/>
            <p:nvPr>
              <p:custDataLst>
                <p:tags r:id="rId15"/>
              </p:custDataLst>
            </p:nvPr>
          </p:nvSpPr>
          <p:spPr>
            <a:xfrm>
              <a:off x="15908274" y="4987347"/>
              <a:ext cx="171232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en-GB" sz="1600">
                  <a:solidFill>
                    <a:schemeClr val="bg1"/>
                  </a:solidFill>
                  <a:latin typeface="Arial" panose="020B0604020202020204" pitchFamily="34" charset="0"/>
                  <a:cs typeface="Arial" panose="020B0604020202020204" pitchFamily="34" charset="0"/>
                </a:rPr>
                <a:t>doctoral degrees</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custDataLst>
              <p:tags r:id="rId10"/>
            </p:custDataLst>
          </p:nvPr>
        </p:nvPicPr>
        <p:blipFill>
          <a:blip r:embed="rId26"/>
          <a:stretch>
            <a:fillRect/>
          </a:stretch>
        </p:blipFill>
        <p:spPr>
          <a:xfrm>
            <a:off x="9201384" y="1979384"/>
            <a:ext cx="1587500" cy="1587500"/>
          </a:xfrm>
          <a:prstGeom prst="rect">
            <a:avLst/>
          </a:prstGeom>
        </p:spPr>
      </p:pic>
      <p:pic>
        <p:nvPicPr>
          <p:cNvPr id="24" name="Grafikk 23">
            <a:extLst>
              <a:ext uri="{FF2B5EF4-FFF2-40B4-BE49-F238E27FC236}">
                <a16:creationId xmlns:a16="http://schemas.microsoft.com/office/drawing/2014/main" id="{6558F50C-579B-F54F-A3D4-A5FD41AC152A}"/>
              </a:ext>
            </a:extLst>
          </p:cNvPr>
          <p:cNvPicPr>
            <a:picLocks noChangeAspect="1"/>
          </p:cNvPicPr>
          <p:nvPr>
            <p:custDataLst>
              <p:tags r:id="rId11"/>
            </p:custDataLst>
          </p:nvPr>
        </p:nvPicPr>
        <p:blipFill>
          <a:blip r:embed="rId27">
            <a:extLst>
              <a:ext uri="{96DAC541-7B7A-43D3-8B79-37D633B846F1}">
                <asvg:svgBlip xmlns:asvg="http://schemas.microsoft.com/office/drawing/2016/SVG/main" r:embed="rId28"/>
              </a:ext>
            </a:extLst>
          </a:blip>
          <a:stretch>
            <a:fillRect/>
          </a:stretch>
        </p:blipFill>
        <p:spPr>
          <a:xfrm>
            <a:off x="-13986149" y="1979384"/>
            <a:ext cx="2732324" cy="2705271"/>
          </a:xfrm>
          <a:prstGeom prst="rect">
            <a:avLst/>
          </a:prstGeom>
        </p:spPr>
      </p:pic>
      <p:sp>
        <p:nvSpPr>
          <p:cNvPr id="22" name="Tittel 1">
            <a:extLst>
              <a:ext uri="{FF2B5EF4-FFF2-40B4-BE49-F238E27FC236}">
                <a16:creationId xmlns:a16="http://schemas.microsoft.com/office/drawing/2014/main" id="{55206298-B0AE-4841-9F00-F2F792FA8A5B}"/>
              </a:ext>
            </a:extLst>
          </p:cNvPr>
          <p:cNvSpPr txBox="1"/>
          <p:nvPr>
            <p:custDataLst>
              <p:tags r:id="rId12"/>
            </p:custDataLst>
          </p:nvPr>
        </p:nvSpPr>
        <p:spPr>
          <a:xfrm>
            <a:off x="2782556" y="-4360224"/>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sp>
        <p:nvSpPr>
          <p:cNvPr id="27" name="TekstSylinder 26">
            <a:extLst>
              <a:ext uri="{FF2B5EF4-FFF2-40B4-BE49-F238E27FC236}">
                <a16:creationId xmlns:a16="http://schemas.microsoft.com/office/drawing/2014/main" id="{9B0900F1-FC99-7949-BE71-675B5DF3D2A0}"/>
              </a:ext>
            </a:extLst>
          </p:cNvPr>
          <p:cNvSpPr txBox="1"/>
          <p:nvPr>
            <p:custDataLst>
              <p:tags r:id="rId13"/>
            </p:custDataLst>
          </p:nvPr>
        </p:nvSpPr>
        <p:spPr>
          <a:xfrm>
            <a:off x="1490581" y="10202353"/>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Arial" panose="020B0604020202020204" pitchFamily="34" charset="0"/>
                <a:ea typeface="+mn-lt"/>
                <a:cs typeface="Arial" panose="020B0604020202020204" pitchFamily="34" charset="0"/>
              </a:rPr>
              <a:t>NORCE i</a:t>
            </a:r>
            <a:r>
              <a:rPr lang="nb-NO" sz="2000">
                <a:solidFill>
                  <a:schemeClr val="bg1"/>
                </a:solidFill>
                <a:latin typeface="Arial" panose="020B0604020202020204" pitchFamily="34" charset="0"/>
                <a:ea typeface="+mn-lt"/>
                <a:cs typeface="Arial" panose="020B0604020202020204" pitchFamily="34" charset="0"/>
              </a:rPr>
              <a:t>s </a:t>
            </a:r>
            <a:r>
              <a:rPr lang="nb-NO" sz="2000" err="1">
                <a:solidFill>
                  <a:schemeClr val="bg1"/>
                </a:solidFill>
                <a:latin typeface="Arial" panose="020B0604020202020204" pitchFamily="34" charset="0"/>
                <a:ea typeface="+mn-lt"/>
                <a:cs typeface="Arial" panose="020B0604020202020204" pitchFamily="34" charset="0"/>
              </a:rPr>
              <a:t>Norway’s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leading</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research</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institute</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with</a:t>
            </a:r>
            <a:r>
              <a:rPr lang="nb-NO"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presence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along the entire Norwegian coast. </a:t>
            </a:r>
            <a:r>
              <a:rPr lang="nb-NO" sz="2000" err="1">
                <a:solidFill>
                  <a:schemeClr val="bg1"/>
                </a:solidFill>
                <a:latin typeface="Arial" panose="020B0604020202020204" pitchFamily="34" charset="0"/>
                <a:ea typeface="+mn-lt"/>
                <a:cs typeface="Arial" panose="020B0604020202020204" pitchFamily="34" charset="0"/>
              </a:rPr>
              <a:t>Maintaining</a:t>
            </a:r>
            <a:r>
              <a:rPr lang="2057"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strong</a:t>
            </a:r>
            <a:r>
              <a:rPr lang="2057" sz="2000">
                <a:solidFill>
                  <a:schemeClr val="bg1"/>
                </a:solidFill>
                <a:latin typeface="Arial" panose="020B0604020202020204" pitchFamily="34" charset="0"/>
                <a:ea typeface="+mn-lt"/>
                <a:cs typeface="Arial" panose="020B0604020202020204" pitchFamily="34" charset="0"/>
              </a:rPr>
              <a:t> local presence </a:t>
            </a:r>
            <a:r>
              <a:rPr lang="nb-NO" sz="2000" err="1">
                <a:solidFill>
                  <a:schemeClr val="bg1"/>
                </a:solidFill>
                <a:latin typeface="Arial" panose="020B0604020202020204" pitchFamily="34" charset="0"/>
                <a:ea typeface="+mn-lt"/>
                <a:cs typeface="Arial" panose="020B0604020202020204" pitchFamily="34" charset="0"/>
              </a:rPr>
              <a:t>facilitates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close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collaboration with unique </a:t>
            </a:r>
            <a:r>
              <a:rPr lang="nb-NO" sz="2000" err="1">
                <a:solidFill>
                  <a:schemeClr val="bg1"/>
                </a:solidFill>
                <a:latin typeface="Arial" panose="020B0604020202020204" pitchFamily="34" charset="0"/>
                <a:ea typeface="+mn-lt"/>
                <a:cs typeface="Arial" panose="020B0604020202020204" pitchFamily="34" charset="0"/>
              </a:rPr>
              <a:t>specialist</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communities</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centres of expertise, the business community and </a:t>
            </a:r>
            <a:r>
              <a:rPr lang="nb-NO" sz="2000" err="1">
                <a:solidFill>
                  <a:schemeClr val="bg1"/>
                </a:solidFill>
                <a:latin typeface="Arial" panose="020B0604020202020204" pitchFamily="34" charset="0"/>
                <a:ea typeface="+mn-lt"/>
                <a:cs typeface="Arial" panose="020B0604020202020204" pitchFamily="34" charset="0"/>
              </a:rPr>
              <a:t>government</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authorities. </a:t>
            </a:r>
          </a:p>
        </p:txBody>
      </p:sp>
    </p:spTree>
    <p:extLst>
      <p:ext uri="{BB962C8B-B14F-4D97-AF65-F5344CB8AC3E}">
        <p14:creationId xmlns:p14="http://schemas.microsoft.com/office/powerpoint/2010/main" val="620853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custDataLst>
              <p:tags r:id="rId1"/>
            </p:custDataLst>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40" name="Undertittel 2">
            <a:extLst>
              <a:ext uri="{FF2B5EF4-FFF2-40B4-BE49-F238E27FC236}">
                <a16:creationId xmlns:a16="http://schemas.microsoft.com/office/drawing/2014/main" id="{9C2515C1-E93F-A844-9A98-6240BDAD483E}"/>
              </a:ext>
            </a:extLst>
          </p:cNvPr>
          <p:cNvSpPr txBox="1"/>
          <p:nvPr>
            <p:custDataLst>
              <p:tags r:id="rId2"/>
            </p:custDataLst>
          </p:nvPr>
        </p:nvSpPr>
        <p:spPr>
          <a:xfrm>
            <a:off x="1490581"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Arial" panose="020B0604020202020204" pitchFamily="34" charset="0"/>
                <a:cs typeface="Arial" panose="020B0604020202020204" pitchFamily="34" charset="0"/>
              </a:rPr>
              <a:t>Locally</a:t>
            </a:r>
            <a:r>
              <a:rPr lang="2057" sz="4400">
                <a:solidFill>
                  <a:schemeClr val="bg1"/>
                </a:solidFill>
                <a:latin typeface="Arial" panose="020B0604020202020204" pitchFamily="34" charset="0"/>
                <a:cs typeface="Arial" panose="020B0604020202020204" pitchFamily="34" charset="0"/>
              </a:rPr>
              <a:t> grounded, with a global perspective</a:t>
            </a:r>
          </a:p>
        </p:txBody>
      </p:sp>
      <p:sp>
        <p:nvSpPr>
          <p:cNvPr id="6" name="TekstSylinder 5">
            <a:extLst>
              <a:ext uri="{FF2B5EF4-FFF2-40B4-BE49-F238E27FC236}">
                <a16:creationId xmlns:a16="http://schemas.microsoft.com/office/drawing/2014/main" id="{ACF59C13-D333-6144-91DF-6950659A28B7}"/>
              </a:ext>
            </a:extLst>
          </p:cNvPr>
          <p:cNvSpPr txBox="1"/>
          <p:nvPr>
            <p:custDataLst>
              <p:tags r:id="rId3"/>
            </p:custDataLst>
          </p:nvPr>
        </p:nvSpPr>
        <p:spPr>
          <a:xfrm>
            <a:off x="1490581" y="4903810"/>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Arial" panose="020B0604020202020204" pitchFamily="34" charset="0"/>
                <a:ea typeface="+mn-lt"/>
                <a:cs typeface="Arial" panose="020B0604020202020204" pitchFamily="34" charset="0"/>
              </a:rPr>
              <a:t>NORCE i</a:t>
            </a:r>
            <a:r>
              <a:rPr lang="nb-NO" sz="2000">
                <a:solidFill>
                  <a:schemeClr val="bg1"/>
                </a:solidFill>
                <a:latin typeface="Arial" panose="020B0604020202020204" pitchFamily="34" charset="0"/>
                <a:ea typeface="+mn-lt"/>
                <a:cs typeface="Arial" panose="020B0604020202020204" pitchFamily="34" charset="0"/>
              </a:rPr>
              <a:t>s </a:t>
            </a:r>
            <a:r>
              <a:rPr lang="nb-NO" sz="2000" err="1">
                <a:solidFill>
                  <a:schemeClr val="bg1"/>
                </a:solidFill>
                <a:latin typeface="Arial" panose="020B0604020202020204" pitchFamily="34" charset="0"/>
                <a:ea typeface="+mn-lt"/>
                <a:cs typeface="Arial" panose="020B0604020202020204" pitchFamily="34" charset="0"/>
              </a:rPr>
              <a:t>Norway’s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leading</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research</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institute</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with</a:t>
            </a:r>
            <a:r>
              <a:rPr lang="nb-NO"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presence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along the entire Norwegian coast. </a:t>
            </a:r>
            <a:r>
              <a:rPr lang="nb-NO" sz="2000" err="1">
                <a:solidFill>
                  <a:schemeClr val="bg1"/>
                </a:solidFill>
                <a:latin typeface="Arial" panose="020B0604020202020204" pitchFamily="34" charset="0"/>
                <a:ea typeface="+mn-lt"/>
                <a:cs typeface="Arial" panose="020B0604020202020204" pitchFamily="34" charset="0"/>
              </a:rPr>
              <a:t>Maintaining</a:t>
            </a:r>
            <a:r>
              <a:rPr lang="2057"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strong</a:t>
            </a:r>
            <a:r>
              <a:rPr lang="2057" sz="2000">
                <a:solidFill>
                  <a:schemeClr val="bg1"/>
                </a:solidFill>
                <a:latin typeface="Arial" panose="020B0604020202020204" pitchFamily="34" charset="0"/>
                <a:ea typeface="+mn-lt"/>
                <a:cs typeface="Arial" panose="020B0604020202020204" pitchFamily="34" charset="0"/>
              </a:rPr>
              <a:t> local presence </a:t>
            </a:r>
            <a:r>
              <a:rPr lang="nb-NO" sz="2000" err="1">
                <a:solidFill>
                  <a:schemeClr val="bg1"/>
                </a:solidFill>
                <a:latin typeface="Arial" panose="020B0604020202020204" pitchFamily="34" charset="0"/>
                <a:ea typeface="+mn-lt"/>
                <a:cs typeface="Arial" panose="020B0604020202020204" pitchFamily="34" charset="0"/>
              </a:rPr>
              <a:t>facilitates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close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collaboration with unique </a:t>
            </a:r>
            <a:r>
              <a:rPr lang="nb-NO" sz="2000" err="1">
                <a:solidFill>
                  <a:schemeClr val="bg1"/>
                </a:solidFill>
                <a:latin typeface="Arial" panose="020B0604020202020204" pitchFamily="34" charset="0"/>
                <a:ea typeface="+mn-lt"/>
                <a:cs typeface="Arial" panose="020B0604020202020204" pitchFamily="34" charset="0"/>
              </a:rPr>
              <a:t>specialist</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communities</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centres of expertise, the business community and </a:t>
            </a:r>
            <a:r>
              <a:rPr lang="nb-NO" sz="2000" err="1">
                <a:solidFill>
                  <a:schemeClr val="bg1"/>
                </a:solidFill>
                <a:latin typeface="Arial" panose="020B0604020202020204" pitchFamily="34" charset="0"/>
                <a:ea typeface="+mn-lt"/>
                <a:cs typeface="Arial" panose="020B0604020202020204" pitchFamily="34" charset="0"/>
              </a:rPr>
              <a:t>government</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authorities. </a:t>
            </a:r>
          </a:p>
        </p:txBody>
      </p:sp>
      <p:pic>
        <p:nvPicPr>
          <p:cNvPr id="9" name="Grafikk 8">
            <a:extLst>
              <a:ext uri="{FF2B5EF4-FFF2-40B4-BE49-F238E27FC236}">
                <a16:creationId xmlns:a16="http://schemas.microsoft.com/office/drawing/2014/main" id="{7A94FDDF-2970-394F-84A7-08031FB36BF7}"/>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935006" y="1568567"/>
            <a:ext cx="2393445" cy="2369747"/>
          </a:xfrm>
          <a:prstGeom prst="rect">
            <a:avLst/>
          </a:prstGeom>
        </p:spPr>
      </p:pic>
      <p:sp>
        <p:nvSpPr>
          <p:cNvPr id="10" name="Tittel 1">
            <a:extLst>
              <a:ext uri="{FF2B5EF4-FFF2-40B4-BE49-F238E27FC236}">
                <a16:creationId xmlns:a16="http://schemas.microsoft.com/office/drawing/2014/main" id="{5402EA3A-E62C-0344-B5FF-72387051F8D6}"/>
              </a:ext>
            </a:extLst>
          </p:cNvPr>
          <p:cNvSpPr txBox="1"/>
          <p:nvPr>
            <p:custDataLst>
              <p:tags r:id="rId5"/>
            </p:custDataLst>
          </p:nvPr>
        </p:nvSpPr>
        <p:spPr>
          <a:xfrm>
            <a:off x="2314544" y="854741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Arial" panose="020B0604020202020204" pitchFamily="34" charset="0"/>
                <a:ea typeface="+mn-ea"/>
                <a:cs typeface="Arial" panose="020B0604020202020204" pitchFamily="34" charset="0"/>
              </a:rPr>
              <a:t>Priority</a:t>
            </a:r>
            <a:r>
              <a:rPr lang="nb-NO" sz="6000" spc="-150">
                <a:solidFill>
                  <a:srgbClr val="0E1940"/>
                </a:solidFill>
                <a:latin typeface="Arial" panose="020B0604020202020204" pitchFamily="34" charset="0"/>
                <a:ea typeface="+mn-ea"/>
                <a:cs typeface="Arial" panose="020B0604020202020204" pitchFamily="34" charset="0"/>
              </a:rPr>
              <a:t> areas</a:t>
            </a:r>
            <a:endParaRPr lang="2057" sz="6000" spc="-150">
              <a:solidFill>
                <a:srgbClr val="0E1940"/>
              </a:solidFill>
              <a:latin typeface="Arial" panose="020B0604020202020204" pitchFamily="34" charset="0"/>
              <a:ea typeface="+mn-ea"/>
              <a:cs typeface="Arial" panose="020B0604020202020204" pitchFamily="34" charset="0"/>
            </a:endParaRPr>
          </a:p>
        </p:txBody>
      </p:sp>
      <p:sp>
        <p:nvSpPr>
          <p:cNvPr id="11" name="TekstSylinder 10">
            <a:extLst>
              <a:ext uri="{FF2B5EF4-FFF2-40B4-BE49-F238E27FC236}">
                <a16:creationId xmlns:a16="http://schemas.microsoft.com/office/drawing/2014/main" id="{BB8D8509-BDCA-0E47-A6D4-D4B7305A176B}"/>
              </a:ext>
            </a:extLst>
          </p:cNvPr>
          <p:cNvSpPr txBox="1"/>
          <p:nvPr>
            <p:custDataLst>
              <p:tags r:id="rId6"/>
            </p:custDataLst>
          </p:nvPr>
        </p:nvSpPr>
        <p:spPr>
          <a:xfrm>
            <a:off x="2304711" y="10213481"/>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26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p:nvPr>
            <p:custDataLst>
              <p:tags r:id="rId1"/>
            </p:custDataLst>
          </p:nvPr>
        </p:nvSpPr>
        <p:spPr>
          <a:xfrm>
            <a:off x="2314544" y="1751704"/>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rgbClr val="0E1940"/>
                </a:solidFill>
                <a:latin typeface="Arial" panose="020B0604020202020204" pitchFamily="34" charset="0"/>
                <a:ea typeface="+mn-ea"/>
                <a:cs typeface="Arial" panose="020B0604020202020204" pitchFamily="34" charset="0"/>
              </a:rPr>
              <a:t>Priority areas</a:t>
            </a:r>
          </a:p>
        </p:txBody>
      </p:sp>
      <p:sp>
        <p:nvSpPr>
          <p:cNvPr id="2" name="TekstSylinder 1">
            <a:extLst>
              <a:ext uri="{FF2B5EF4-FFF2-40B4-BE49-F238E27FC236}">
                <a16:creationId xmlns:a16="http://schemas.microsoft.com/office/drawing/2014/main" id="{6FD8F19F-1041-4D45-A300-0813533C67C7}"/>
              </a:ext>
            </a:extLst>
          </p:cNvPr>
          <p:cNvSpPr txBox="1"/>
          <p:nvPr>
            <p:custDataLst>
              <p:tags r:id="rId2"/>
            </p:custDataLst>
          </p:nvPr>
        </p:nvSpPr>
        <p:spPr>
          <a:xfrm>
            <a:off x="2304711" y="2953153"/>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custDataLst>
              <p:tags r:id="rId3"/>
            </p:custDataLst>
          </p:nvPr>
        </p:nvPicPr>
        <p:blipFill>
          <a:blip r:embed="rId14">
            <a:extLst>
              <a:ext uri="{96DAC541-7B7A-43D3-8B79-37D633B846F1}">
                <asvg:svgBlip xmlns:asvg="http://schemas.microsoft.com/office/drawing/2016/SVG/main" r:embed="rId15"/>
              </a:ext>
            </a:extLst>
          </a:blip>
          <a:stretch>
            <a:fillRect/>
          </a:stretch>
        </p:blipFill>
        <p:spPr>
          <a:xfrm>
            <a:off x="-1196723" y="1568567"/>
            <a:ext cx="2393445" cy="2369747"/>
          </a:xfrm>
          <a:prstGeom prst="rect">
            <a:avLst/>
          </a:prstGeom>
        </p:spPr>
      </p:pic>
      <p:sp>
        <p:nvSpPr>
          <p:cNvPr id="14" name="Rektangel 13">
            <a:extLst>
              <a:ext uri="{FF2B5EF4-FFF2-40B4-BE49-F238E27FC236}">
                <a16:creationId xmlns:a16="http://schemas.microsoft.com/office/drawing/2014/main" id="{EC3CFEED-0090-4F4A-9089-2A1CB8E4828E}"/>
              </a:ext>
            </a:extLst>
          </p:cNvPr>
          <p:cNvSpPr/>
          <p:nvPr>
            <p:custDataLst>
              <p:tags r:id="rId4"/>
            </p:custDataLst>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99E04438-1A2E-D54B-BD28-E1E1048410D8}"/>
              </a:ext>
            </a:extLst>
          </p:cNvPr>
          <p:cNvSpPr/>
          <p:nvPr>
            <p:custDataLst>
              <p:tags r:id="rId5"/>
            </p:custDataLst>
          </p:nvPr>
        </p:nvSpPr>
        <p:spPr>
          <a:xfrm>
            <a:off x="1193942" y="8639918"/>
            <a:ext cx="337805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Arial" panose="020B0604020202020204" pitchFamily="34" charset="0"/>
                <a:cs typeface="Arial" panose="020B0604020202020204" pitchFamily="34" charset="0"/>
              </a:rPr>
              <a:t>Safe Communities</a:t>
            </a:r>
            <a:endParaRPr lang="en-GB" sz="2800" spc="-110">
              <a:solidFill>
                <a:schemeClr val="bg1"/>
              </a:solidFill>
              <a:cs typeface="Arial" panose="020B0604020202020204" pitchFamily="34" charset="0"/>
            </a:endParaRPr>
          </a:p>
        </p:txBody>
      </p:sp>
      <p:sp>
        <p:nvSpPr>
          <p:cNvPr id="22" name="Rektangel 21">
            <a:extLst>
              <a:ext uri="{FF2B5EF4-FFF2-40B4-BE49-F238E27FC236}">
                <a16:creationId xmlns:a16="http://schemas.microsoft.com/office/drawing/2014/main" id="{91568A95-F71A-114E-9CC3-19D41ABD30D7}"/>
              </a:ext>
            </a:extLst>
          </p:cNvPr>
          <p:cNvSpPr/>
          <p:nvPr>
            <p:custDataLst>
              <p:tags r:id="rId6"/>
            </p:custDataLst>
          </p:nvPr>
        </p:nvSpPr>
        <p:spPr>
          <a:xfrm>
            <a:off x="1193943" y="8121052"/>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1</a:t>
            </a:r>
            <a:endParaRPr lang="en-US" sz="2400">
              <a:solidFill>
                <a:schemeClr val="bg1"/>
              </a:solidFill>
              <a:cs typeface="Arial" panose="020B0604020202020204" pitchFamily="34" charset="0"/>
            </a:endParaRPr>
          </a:p>
        </p:txBody>
      </p:sp>
      <p:sp>
        <p:nvSpPr>
          <p:cNvPr id="23" name="Rektangel 22">
            <a:extLst>
              <a:ext uri="{FF2B5EF4-FFF2-40B4-BE49-F238E27FC236}">
                <a16:creationId xmlns:a16="http://schemas.microsoft.com/office/drawing/2014/main" id="{B275A1AC-E785-5747-91A8-34AEC28DC33B}"/>
              </a:ext>
            </a:extLst>
          </p:cNvPr>
          <p:cNvSpPr/>
          <p:nvPr>
            <p:custDataLst>
              <p:tags r:id="rId7"/>
            </p:custDataLst>
          </p:nvPr>
        </p:nvSpPr>
        <p:spPr>
          <a:xfrm>
            <a:off x="6345141" y="1115726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E</a:t>
            </a:r>
            <a:r>
              <a:rPr lang="2057" sz="4400" spc="-110">
                <a:solidFill>
                  <a:schemeClr val="bg1"/>
                </a:solidFill>
                <a:latin typeface="Arial" panose="020B0604020202020204" pitchFamily="34" charset="0"/>
                <a:cs typeface="Arial" panose="020B0604020202020204" pitchFamily="34" charset="0"/>
              </a:rPr>
              <a:t>nergy </a:t>
            </a:r>
            <a:r>
              <a:rPr lang="nb-NO" sz="4400" spc="-110">
                <a:solidFill>
                  <a:schemeClr val="bg1"/>
                </a:solidFill>
                <a:latin typeface="Arial" panose="020B0604020202020204" pitchFamily="34" charset="0"/>
                <a:cs typeface="Arial" panose="020B0604020202020204" pitchFamily="34" charset="0"/>
              </a:rPr>
              <a:t>P</a:t>
            </a:r>
            <a:r>
              <a:rPr lang="2057" sz="4400" spc="-110">
                <a:solidFill>
                  <a:schemeClr val="bg1"/>
                </a:solidFill>
                <a:latin typeface="Arial" panose="020B0604020202020204" pitchFamily="34" charset="0"/>
                <a:cs typeface="Arial" panose="020B0604020202020204" pitchFamily="34" charset="0"/>
              </a:rPr>
              <a:t>roduction</a:t>
            </a:r>
          </a:p>
        </p:txBody>
      </p:sp>
      <p:sp>
        <p:nvSpPr>
          <p:cNvPr id="24" name="Rektangel 23">
            <a:extLst>
              <a:ext uri="{FF2B5EF4-FFF2-40B4-BE49-F238E27FC236}">
                <a16:creationId xmlns:a16="http://schemas.microsoft.com/office/drawing/2014/main" id="{B2CF77C4-F260-1248-A20F-EDD1F3275865}"/>
              </a:ext>
            </a:extLst>
          </p:cNvPr>
          <p:cNvSpPr/>
          <p:nvPr>
            <p:custDataLst>
              <p:tags r:id="rId8"/>
            </p:custDataLst>
          </p:nvPr>
        </p:nvSpPr>
        <p:spPr>
          <a:xfrm>
            <a:off x="6345141" y="1065255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2</a:t>
            </a:r>
            <a:endParaRPr lang="en-US" sz="2400">
              <a:solidFill>
                <a:schemeClr val="bg1"/>
              </a:solidFill>
              <a:cs typeface="Arial" panose="020B0604020202020204" pitchFamily="34" charset="0"/>
            </a:endParaRPr>
          </a:p>
        </p:txBody>
      </p:sp>
      <p:sp>
        <p:nvSpPr>
          <p:cNvPr id="25" name="Rektangel 24">
            <a:extLst>
              <a:ext uri="{FF2B5EF4-FFF2-40B4-BE49-F238E27FC236}">
                <a16:creationId xmlns:a16="http://schemas.microsoft.com/office/drawing/2014/main" id="{130FDA86-953B-A044-A09D-E8B485007813}"/>
              </a:ext>
            </a:extLst>
          </p:cNvPr>
          <p:cNvSpPr/>
          <p:nvPr>
            <p:custDataLst>
              <p:tags r:id="rId9"/>
            </p:custDataLst>
          </p:nvPr>
        </p:nvSpPr>
        <p:spPr>
          <a:xfrm>
            <a:off x="1193943" y="11411259"/>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Climate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hallenges </a:t>
            </a:r>
          </a:p>
        </p:txBody>
      </p:sp>
      <p:sp>
        <p:nvSpPr>
          <p:cNvPr id="26" name="Rektangel 25">
            <a:extLst>
              <a:ext uri="{FF2B5EF4-FFF2-40B4-BE49-F238E27FC236}">
                <a16:creationId xmlns:a16="http://schemas.microsoft.com/office/drawing/2014/main" id="{2F631095-C606-604C-B89A-88C3FF41FA09}"/>
              </a:ext>
            </a:extLst>
          </p:cNvPr>
          <p:cNvSpPr/>
          <p:nvPr>
            <p:custDataLst>
              <p:tags r:id="rId10"/>
            </p:custDataLst>
          </p:nvPr>
        </p:nvSpPr>
        <p:spPr>
          <a:xfrm>
            <a:off x="1193943" y="1083280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3</a:t>
            </a:r>
            <a:endParaRPr lang="en-US" sz="2400">
              <a:solidFill>
                <a:schemeClr val="bg1"/>
              </a:solidFill>
              <a:cs typeface="Arial" panose="020B0604020202020204" pitchFamily="34" charset="0"/>
            </a:endParaRPr>
          </a:p>
        </p:txBody>
      </p:sp>
      <p:sp>
        <p:nvSpPr>
          <p:cNvPr id="27" name="Rektangel 26">
            <a:extLst>
              <a:ext uri="{FF2B5EF4-FFF2-40B4-BE49-F238E27FC236}">
                <a16:creationId xmlns:a16="http://schemas.microsoft.com/office/drawing/2014/main" id="{9C97CFFB-B29C-4A47-B806-F95ECF5AEB50}"/>
              </a:ext>
            </a:extLst>
          </p:cNvPr>
          <p:cNvSpPr/>
          <p:nvPr>
            <p:custDataLst>
              <p:tags r:id="rId11"/>
            </p:custDataLst>
          </p:nvPr>
        </p:nvSpPr>
        <p:spPr>
          <a:xfrm>
            <a:off x="6345141" y="13951227"/>
            <a:ext cx="5063088"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a:t>
            </a:r>
            <a:br>
              <a:rPr lang="nb-NO" sz="4400" spc="-110">
                <a:solidFill>
                  <a:schemeClr val="bg1"/>
                </a:solidFill>
                <a:latin typeface="Arial" panose="020B0604020202020204" pitchFamily="34" charset="0"/>
                <a:cs typeface="Arial" panose="020B0604020202020204" pitchFamily="34" charset="0"/>
              </a:rPr>
            </a:br>
            <a:r>
              <a:rPr lang="nb-NO" sz="4400" spc="-110">
                <a:solidFill>
                  <a:schemeClr val="bg1"/>
                </a:solidFill>
                <a:latin typeface="Arial" panose="020B0604020202020204" pitchFamily="34" charset="0"/>
                <a:cs typeface="Arial" panose="020B0604020202020204" pitchFamily="34" charset="0"/>
              </a:rPr>
              <a:t>O</a:t>
            </a:r>
            <a:r>
              <a:rPr lang="2057" sz="4400" spc="-110">
                <a:solidFill>
                  <a:schemeClr val="bg1"/>
                </a:solidFill>
                <a:latin typeface="Arial" panose="020B0604020202020204" pitchFamily="34" charset="0"/>
                <a:cs typeface="Arial" panose="020B0604020202020204" pitchFamily="34" charset="0"/>
              </a:rPr>
              <a:t>ceans and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oast</a:t>
            </a:r>
            <a:r>
              <a:rPr lang="nb-NO" sz="4400" spc="-110">
                <a:solidFill>
                  <a:schemeClr val="bg1"/>
                </a:solidFill>
                <a:latin typeface="Arial" panose="020B0604020202020204" pitchFamily="34" charset="0"/>
                <a:cs typeface="Arial" panose="020B0604020202020204" pitchFamily="34" charset="0"/>
              </a:rPr>
              <a:t>s</a:t>
            </a:r>
            <a:endParaRPr lang="2057" sz="4400" spc="-110">
              <a:solidFill>
                <a:schemeClr val="bg1"/>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78A21F20-4487-B040-910F-EDB14B16DE89}"/>
              </a:ext>
            </a:extLst>
          </p:cNvPr>
          <p:cNvSpPr/>
          <p:nvPr>
            <p:custDataLst>
              <p:tags r:id="rId12"/>
            </p:custDataLst>
          </p:nvPr>
        </p:nvSpPr>
        <p:spPr>
          <a:xfrm>
            <a:off x="6345141" y="1336431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4</a:t>
            </a:r>
            <a:endParaRPr lang="en-US" sz="2400">
              <a:solidFill>
                <a:schemeClr val="bg1"/>
              </a:solidFill>
              <a:cs typeface="Arial" panose="020B0604020202020204" pitchFamily="34" charset="0"/>
            </a:endParaRP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custDataLst>
              <p:tags r:id="rId1"/>
            </p:custDataLst>
          </p:nvPr>
        </p:nvSpPr>
        <p:spPr>
          <a:xfrm>
            <a:off x="1193942" y="1705077"/>
            <a:ext cx="4652918"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Arial" panose="020B0604020202020204" pitchFamily="34" charset="0"/>
                <a:cs typeface="Arial" panose="020B0604020202020204" pitchFamily="34" charset="0"/>
              </a:rPr>
              <a:t>Safe and Inclusive Societies</a:t>
            </a:r>
            <a:endParaRPr lang="en-GB" sz="2800" spc="-110">
              <a:solidFill>
                <a:schemeClr val="bg1"/>
              </a:solidFill>
              <a:cs typeface="Arial" panose="020B0604020202020204" pitchFamily="34" charset="0"/>
            </a:endParaRPr>
          </a:p>
        </p:txBody>
      </p:sp>
      <p:sp>
        <p:nvSpPr>
          <p:cNvPr id="12" name="Rektangel 11">
            <a:extLst>
              <a:ext uri="{FF2B5EF4-FFF2-40B4-BE49-F238E27FC236}">
                <a16:creationId xmlns:a16="http://schemas.microsoft.com/office/drawing/2014/main" id="{9FFDB66E-6F40-3E48-A5CE-8BA37E15D947}"/>
              </a:ext>
            </a:extLst>
          </p:cNvPr>
          <p:cNvSpPr/>
          <p:nvPr>
            <p:custDataLst>
              <p:tags r:id="rId2"/>
            </p:custDataLst>
          </p:nvPr>
        </p:nvSpPr>
        <p:spPr>
          <a:xfrm>
            <a:off x="1193943"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1</a:t>
            </a:r>
            <a:endParaRPr lang="en-US" sz="2400">
              <a:solidFill>
                <a:schemeClr val="bg1"/>
              </a:solidFill>
              <a:cs typeface="Arial" panose="020B0604020202020204" pitchFamily="34" charset="0"/>
            </a:endParaRPr>
          </a:p>
        </p:txBody>
      </p:sp>
      <p:sp>
        <p:nvSpPr>
          <p:cNvPr id="13" name="Rektangel 12">
            <a:extLst>
              <a:ext uri="{FF2B5EF4-FFF2-40B4-BE49-F238E27FC236}">
                <a16:creationId xmlns:a16="http://schemas.microsoft.com/office/drawing/2014/main" id="{C97C3C12-9CAA-2944-B800-E70950C2C287}"/>
              </a:ext>
            </a:extLst>
          </p:cNvPr>
          <p:cNvSpPr/>
          <p:nvPr>
            <p:custDataLst>
              <p:tags r:id="rId3"/>
            </p:custDataLst>
          </p:nvPr>
        </p:nvSpPr>
        <p:spPr>
          <a:xfrm>
            <a:off x="6345141" y="1701247"/>
            <a:ext cx="4818762" cy="7017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4400" spc="-110">
                <a:solidFill>
                  <a:schemeClr val="bg1"/>
                </a:solidFill>
                <a:latin typeface="Arial" panose="020B0604020202020204" pitchFamily="34" charset="0"/>
                <a:cs typeface="Arial" panose="020B0604020202020204" pitchFamily="34" charset="0"/>
              </a:rPr>
              <a:t>E</a:t>
            </a:r>
            <a:r>
              <a:rPr lang="2057" sz="4400" spc="-110">
                <a:solidFill>
                  <a:schemeClr val="bg1"/>
                </a:solidFill>
                <a:latin typeface="Arial" panose="020B0604020202020204" pitchFamily="34" charset="0"/>
                <a:cs typeface="Arial" panose="020B0604020202020204" pitchFamily="34" charset="0"/>
              </a:rPr>
              <a:t>nergy </a:t>
            </a:r>
            <a:r>
              <a:rPr lang="nb-NO" sz="4400" spc="-110" err="1">
                <a:solidFill>
                  <a:schemeClr val="bg1"/>
                </a:solidFill>
                <a:latin typeface="Arial" panose="020B0604020202020204" pitchFamily="34" charset="0"/>
                <a:cs typeface="Arial" panose="020B0604020202020204" pitchFamily="34" charset="0"/>
              </a:rPr>
              <a:t>Future</a:t>
            </a:r>
            <a:endParaRPr lang="2057" sz="4400" spc="-110">
              <a:solidFill>
                <a:schemeClr val="bg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B1915E73-3F56-094C-A100-BAA952819D84}"/>
              </a:ext>
            </a:extLst>
          </p:cNvPr>
          <p:cNvSpPr/>
          <p:nvPr>
            <p:custDataLst>
              <p:tags r:id="rId4"/>
            </p:custDataLst>
          </p:nvPr>
        </p:nvSpPr>
        <p:spPr>
          <a:xfrm>
            <a:off x="6345141"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2</a:t>
            </a:r>
            <a:endParaRPr lang="en-US" sz="2400">
              <a:solidFill>
                <a:schemeClr val="bg1"/>
              </a:solidFill>
              <a:cs typeface="Arial" panose="020B0604020202020204" pitchFamily="34" charset="0"/>
            </a:endParaRPr>
          </a:p>
        </p:txBody>
      </p:sp>
      <p:sp>
        <p:nvSpPr>
          <p:cNvPr id="15" name="Rektangel 14">
            <a:extLst>
              <a:ext uri="{FF2B5EF4-FFF2-40B4-BE49-F238E27FC236}">
                <a16:creationId xmlns:a16="http://schemas.microsoft.com/office/drawing/2014/main" id="{FD984869-1019-3D4F-AC90-4B724BEFB116}"/>
              </a:ext>
            </a:extLst>
          </p:cNvPr>
          <p:cNvSpPr/>
          <p:nvPr>
            <p:custDataLst>
              <p:tags r:id="rId5"/>
            </p:custDataLst>
          </p:nvPr>
        </p:nvSpPr>
        <p:spPr>
          <a:xfrm>
            <a:off x="1193942" y="4407597"/>
            <a:ext cx="490205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Climate </a:t>
            </a:r>
            <a:r>
              <a:rPr lang="nb-NO" sz="4400" spc="-110">
                <a:solidFill>
                  <a:schemeClr val="bg1"/>
                </a:solidFill>
                <a:latin typeface="Arial" panose="020B0604020202020204" pitchFamily="34" charset="0"/>
                <a:cs typeface="Arial" panose="020B0604020202020204" pitchFamily="34" charset="0"/>
              </a:rPr>
              <a:t>and </a:t>
            </a:r>
            <a:r>
              <a:rPr lang="nb-NO" sz="4400" spc="-110" err="1">
                <a:solidFill>
                  <a:schemeClr val="bg1"/>
                </a:solidFill>
                <a:latin typeface="Arial" panose="020B0604020202020204" pitchFamily="34" charset="0"/>
                <a:cs typeface="Arial" panose="020B0604020202020204" pitchFamily="34" charset="0"/>
              </a:rPr>
              <a:t>Environmental</a:t>
            </a:r>
            <a:r>
              <a:rPr lang="nb-NO" sz="4400" spc="-110">
                <a:solidFill>
                  <a:schemeClr val="bg1"/>
                </a:solidFill>
                <a:latin typeface="Arial" panose="020B0604020202020204" pitchFamily="34" charset="0"/>
                <a:cs typeface="Arial" panose="020B0604020202020204" pitchFamily="34" charset="0"/>
              </a:rPr>
              <a:t> Risk</a:t>
            </a:r>
            <a:endParaRPr lang="2057" sz="4400" spc="-110">
              <a:solidFill>
                <a:schemeClr val="bg1"/>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10E3E613-D6C4-814F-8221-B74910CA35BB}"/>
              </a:ext>
            </a:extLst>
          </p:cNvPr>
          <p:cNvSpPr/>
          <p:nvPr>
            <p:custDataLst>
              <p:tags r:id="rId6"/>
            </p:custDataLst>
          </p:nvPr>
        </p:nvSpPr>
        <p:spPr>
          <a:xfrm>
            <a:off x="1193943"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3</a:t>
            </a:r>
            <a:endParaRPr lang="en-US" sz="2400">
              <a:solidFill>
                <a:schemeClr val="bg1"/>
              </a:solidFill>
              <a:cs typeface="Arial" panose="020B0604020202020204" pitchFamily="34" charset="0"/>
            </a:endParaRPr>
          </a:p>
        </p:txBody>
      </p:sp>
      <p:sp>
        <p:nvSpPr>
          <p:cNvPr id="17" name="Rektangel 16">
            <a:extLst>
              <a:ext uri="{FF2B5EF4-FFF2-40B4-BE49-F238E27FC236}">
                <a16:creationId xmlns:a16="http://schemas.microsoft.com/office/drawing/2014/main" id="{19BA3FF0-7F29-B04F-872B-DF762DED436A}"/>
              </a:ext>
            </a:extLst>
          </p:cNvPr>
          <p:cNvSpPr/>
          <p:nvPr>
            <p:custDataLst>
              <p:tags r:id="rId7"/>
            </p:custDataLst>
          </p:nvPr>
        </p:nvSpPr>
        <p:spPr>
          <a:xfrm>
            <a:off x="6345140" y="4407597"/>
            <a:ext cx="5324345"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a:t>
            </a:r>
            <a:br>
              <a:rPr lang="nb-NO" sz="4400" spc="-110">
                <a:solidFill>
                  <a:schemeClr val="bg1"/>
                </a:solidFill>
                <a:latin typeface="Arial" panose="020B0604020202020204" pitchFamily="34" charset="0"/>
                <a:cs typeface="Arial" panose="020B0604020202020204" pitchFamily="34" charset="0"/>
              </a:rPr>
            </a:br>
            <a:r>
              <a:rPr lang="nb-NO" sz="4400" spc="-110">
                <a:solidFill>
                  <a:schemeClr val="bg1"/>
                </a:solidFill>
                <a:latin typeface="Arial" panose="020B0604020202020204" pitchFamily="34" charset="0"/>
                <a:cs typeface="Arial" panose="020B0604020202020204" pitchFamily="34" charset="0"/>
              </a:rPr>
              <a:t>O</a:t>
            </a:r>
            <a:r>
              <a:rPr lang="2057" sz="4400" spc="-110">
                <a:solidFill>
                  <a:schemeClr val="bg1"/>
                </a:solidFill>
                <a:latin typeface="Arial" panose="020B0604020202020204" pitchFamily="34" charset="0"/>
                <a:cs typeface="Arial" panose="020B0604020202020204" pitchFamily="34" charset="0"/>
              </a:rPr>
              <a:t>ceans and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oast</a:t>
            </a:r>
            <a:r>
              <a:rPr lang="nb-NO" sz="4400" spc="-110">
                <a:solidFill>
                  <a:schemeClr val="bg1"/>
                </a:solidFill>
                <a:latin typeface="Arial" panose="020B0604020202020204" pitchFamily="34" charset="0"/>
                <a:cs typeface="Arial" panose="020B0604020202020204" pitchFamily="34" charset="0"/>
              </a:rPr>
              <a:t>s</a:t>
            </a:r>
            <a:endParaRPr lang="2057" sz="4400" spc="-110">
              <a:solidFill>
                <a:schemeClr val="bg1"/>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E236D390-5332-CD48-86EC-70CDAF21613F}"/>
              </a:ext>
            </a:extLst>
          </p:cNvPr>
          <p:cNvSpPr/>
          <p:nvPr>
            <p:custDataLst>
              <p:tags r:id="rId8"/>
            </p:custDataLst>
          </p:nvPr>
        </p:nvSpPr>
        <p:spPr>
          <a:xfrm>
            <a:off x="634514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4</a:t>
            </a:r>
            <a:endParaRPr lang="en-US" sz="2400">
              <a:solidFill>
                <a:schemeClr val="bg1"/>
              </a:solidFill>
              <a:cs typeface="Arial" panose="020B0604020202020204" pitchFamily="34" charset="0"/>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AD3A9FA5-374B-3E4F-8F6C-A32921B59529}"/>
              </a:ext>
            </a:extLst>
          </p:cNvPr>
          <p:cNvSpPr txBox="1"/>
          <p:nvPr>
            <p:custDataLst>
              <p:tags r:id="rId10"/>
            </p:custDataLst>
          </p:nvPr>
        </p:nvSpPr>
        <p:spPr>
          <a:xfrm>
            <a:off x="2314544" y="-593494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Arial" panose="020B0604020202020204" pitchFamily="34" charset="0"/>
                <a:ea typeface="+mn-ea"/>
                <a:cs typeface="Arial" panose="020B0604020202020204" pitchFamily="34" charset="0"/>
              </a:rPr>
              <a:t>Priority</a:t>
            </a:r>
            <a:r>
              <a:rPr lang="nb-NO" sz="6000" spc="-150">
                <a:solidFill>
                  <a:srgbClr val="0E1940"/>
                </a:solidFill>
                <a:latin typeface="Arial" panose="020B0604020202020204" pitchFamily="34" charset="0"/>
                <a:ea typeface="+mn-ea"/>
                <a:cs typeface="Arial" panose="020B0604020202020204" pitchFamily="34" charset="0"/>
              </a:rPr>
              <a:t> areas</a:t>
            </a:r>
            <a:endParaRPr lang="2057" sz="6000" spc="-150">
              <a:solidFill>
                <a:srgbClr val="0E1940"/>
              </a:solidFill>
              <a:latin typeface="Arial" panose="020B0604020202020204" pitchFamily="34" charset="0"/>
              <a:ea typeface="+mn-ea"/>
              <a:cs typeface="Arial" panose="020B0604020202020204" pitchFamily="34" charset="0"/>
            </a:endParaRPr>
          </a:p>
        </p:txBody>
      </p:sp>
      <p:sp>
        <p:nvSpPr>
          <p:cNvPr id="22" name="TekstSylinder 21">
            <a:extLst>
              <a:ext uri="{FF2B5EF4-FFF2-40B4-BE49-F238E27FC236}">
                <a16:creationId xmlns:a16="http://schemas.microsoft.com/office/drawing/2014/main" id="{CCACD840-700C-4B4A-8C67-3815269DC366}"/>
              </a:ext>
            </a:extLst>
          </p:cNvPr>
          <p:cNvSpPr txBox="1"/>
          <p:nvPr>
            <p:custDataLst>
              <p:tags r:id="rId11"/>
            </p:custDataLst>
          </p:nvPr>
        </p:nvSpPr>
        <p:spPr>
          <a:xfrm>
            <a:off x="2304711" y="-4109548"/>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2"/>
            </p:custDataLst>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3"/>
            </p:custDataLst>
          </p:nvPr>
        </p:nvSpPr>
        <p:spPr>
          <a:xfrm>
            <a:off x="8230227" y="5269160"/>
            <a:ext cx="377309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security</a:t>
            </a:r>
          </a:p>
          <a:p>
            <a:pPr>
              <a:defRPr b="0" i="0"/>
            </a:pPr>
            <a:r>
              <a:rPr lang="2057" sz="1800">
                <a:solidFill>
                  <a:schemeClr val="bg1"/>
                </a:solidFill>
                <a:latin typeface="Arial" panose="020B0604020202020204" pitchFamily="34" charset="0"/>
                <a:ea typeface="+mj-lt"/>
                <a:cs typeface="Arial" panose="020B0604020202020204" pitchFamily="34" charset="0"/>
              </a:rPr>
              <a:t>and social sustainability in society.</a:t>
            </a:r>
            <a:endParaRPr lang="nb-NO">
              <a:solidFill>
                <a:schemeClr val="bg1"/>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74A6D46-9718-074A-A929-87D4C72ACAF0}"/>
              </a:ext>
            </a:extLst>
          </p:cNvPr>
          <p:cNvSpPr/>
          <p:nvPr>
            <p:custDataLst>
              <p:tags r:id="rId4"/>
            </p:custDataLst>
          </p:nvPr>
        </p:nvSpPr>
        <p:spPr>
          <a:xfrm>
            <a:off x="1246748" y="336326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1</a:t>
            </a:r>
            <a:endParaRPr lang="en-US" sz="3200">
              <a:solidFill>
                <a:schemeClr val="bg1"/>
              </a:solidFill>
              <a:cs typeface="Arial" panose="020B0604020202020204" pitchFamily="34" charset="0"/>
            </a:endParaRPr>
          </a:p>
        </p:txBody>
      </p:sp>
      <p:sp>
        <p:nvSpPr>
          <p:cNvPr id="11" name="Rektangel 10">
            <a:extLst>
              <a:ext uri="{FF2B5EF4-FFF2-40B4-BE49-F238E27FC236}">
                <a16:creationId xmlns:a16="http://schemas.microsoft.com/office/drawing/2014/main" id="{078C0B68-281F-E244-9C05-F41E555BE808}"/>
              </a:ext>
            </a:extLst>
          </p:cNvPr>
          <p:cNvSpPr/>
          <p:nvPr>
            <p:custDataLst>
              <p:tags r:id="rId5"/>
            </p:custDataLst>
          </p:nvPr>
        </p:nvSpPr>
        <p:spPr>
          <a:xfrm>
            <a:off x="1166695" y="4139632"/>
            <a:ext cx="6932276"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Arial" panose="020B0604020202020204" pitchFamily="34" charset="0"/>
                <a:cs typeface="Arial" panose="020B0604020202020204" pitchFamily="34" charset="0"/>
              </a:rPr>
              <a:t>Safe and </a:t>
            </a:r>
          </a:p>
          <a:p>
            <a:pPr>
              <a:lnSpc>
                <a:spcPct val="90000"/>
              </a:lnSpc>
              <a:defRPr b="0" i="0"/>
            </a:pPr>
            <a:r>
              <a:rPr lang="en-GB" sz="6600" spc="-110">
                <a:solidFill>
                  <a:schemeClr val="bg1"/>
                </a:solidFill>
                <a:latin typeface="Arial" panose="020B0604020202020204" pitchFamily="34" charset="0"/>
                <a:cs typeface="Arial" panose="020B0604020202020204" pitchFamily="34" charset="0"/>
              </a:rPr>
              <a:t>Inclusive Societies</a:t>
            </a:r>
            <a:endParaRPr lang="en-GB" sz="6600" spc="-110">
              <a:solidFill>
                <a:schemeClr val="bg1"/>
              </a:solidFill>
              <a:cs typeface="Arial" panose="020B0604020202020204" pitchFamily="34" charset="0"/>
            </a:endParaRPr>
          </a:p>
        </p:txBody>
      </p:sp>
      <p:sp>
        <p:nvSpPr>
          <p:cNvPr id="13" name="Rektangel 12">
            <a:extLst>
              <a:ext uri="{FF2B5EF4-FFF2-40B4-BE49-F238E27FC236}">
                <a16:creationId xmlns:a16="http://schemas.microsoft.com/office/drawing/2014/main" id="{071E6C6A-9AC4-5C41-912B-5705ECACA5FD}"/>
              </a:ext>
            </a:extLst>
          </p:cNvPr>
          <p:cNvSpPr/>
          <p:nvPr>
            <p:custDataLst>
              <p:tags r:id="rId6"/>
            </p:custDataLst>
          </p:nvPr>
        </p:nvSpPr>
        <p:spPr>
          <a:xfrm>
            <a:off x="1322622" y="12236867"/>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a:t>
            </a:r>
            <a:endParaRPr lang="nb-NO" sz="6600" spc="-150">
              <a:solidFill>
                <a:schemeClr val="bg1"/>
              </a:solidFill>
              <a:latin typeface="Arial" panose="020B0604020202020204" pitchFamily="34" charset="0"/>
              <a:cs typeface="Arial" panose="020B0604020202020204" pitchFamily="34" charset="0"/>
            </a:endParaRPr>
          </a:p>
          <a:p>
            <a:pPr>
              <a:lnSpc>
                <a:spcPct val="80000"/>
              </a:lnSpc>
              <a:defRPr b="0" i="0"/>
            </a:pPr>
            <a:r>
              <a:rPr lang="nb-NO" sz="6600" spc="-150">
                <a:solidFill>
                  <a:schemeClr val="bg1"/>
                </a:solidFill>
                <a:latin typeface="Arial" panose="020B0604020202020204" pitchFamily="34" charset="0"/>
                <a:cs typeface="Arial" panose="020B0604020202020204" pitchFamily="34" charset="0"/>
              </a:rPr>
              <a:t>E</a:t>
            </a:r>
            <a:r>
              <a:rPr lang="2057" sz="6600" spc="-150">
                <a:solidFill>
                  <a:schemeClr val="bg1"/>
                </a:solidFill>
                <a:latin typeface="Arial" panose="020B0604020202020204" pitchFamily="34" charset="0"/>
                <a:cs typeface="Arial" panose="020B0604020202020204" pitchFamily="34" charset="0"/>
              </a:rPr>
              <a:t>nergy </a:t>
            </a:r>
            <a:r>
              <a:rPr lang="nb-NO" sz="6600" spc="-150">
                <a:solidFill>
                  <a:schemeClr val="bg1"/>
                </a:solidFill>
                <a:latin typeface="Arial" panose="020B0604020202020204" pitchFamily="34" charset="0"/>
                <a:cs typeface="Arial" panose="020B0604020202020204" pitchFamily="34" charset="0"/>
              </a:rPr>
              <a:t>P</a:t>
            </a:r>
            <a:r>
              <a:rPr lang="2057" sz="6600" spc="-150">
                <a:solidFill>
                  <a:schemeClr val="bg1"/>
                </a:solidFill>
                <a:latin typeface="Arial" panose="020B0604020202020204" pitchFamily="34" charset="0"/>
                <a:cs typeface="Arial" panose="020B0604020202020204" pitchFamily="34" charset="0"/>
              </a:rPr>
              <a:t>roduction</a:t>
            </a:r>
          </a:p>
        </p:txBody>
      </p:sp>
      <p:sp>
        <p:nvSpPr>
          <p:cNvPr id="14" name="Tittel 1">
            <a:extLst>
              <a:ext uri="{FF2B5EF4-FFF2-40B4-BE49-F238E27FC236}">
                <a16:creationId xmlns:a16="http://schemas.microsoft.com/office/drawing/2014/main" id="{685EC217-C8CA-E944-BB8E-A33BC686E5BE}"/>
              </a:ext>
            </a:extLst>
          </p:cNvPr>
          <p:cNvSpPr txBox="1"/>
          <p:nvPr>
            <p:custDataLst>
              <p:tags r:id="rId7"/>
            </p:custDataLst>
          </p:nvPr>
        </p:nvSpPr>
        <p:spPr>
          <a:xfrm>
            <a:off x="8332691" y="13236239"/>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a:t>
            </a:r>
          </a:p>
          <a:p>
            <a:pPr>
              <a:defRPr b="0" i="0"/>
            </a:pPr>
            <a:r>
              <a:rPr lang="2057" sz="1800">
                <a:solidFill>
                  <a:schemeClr val="bg1"/>
                </a:solidFill>
                <a:latin typeface="Arial" panose="020B0604020202020204" pitchFamily="34" charset="0"/>
                <a:ea typeface="+mj-lt"/>
                <a:cs typeface="Arial" panose="020B0604020202020204" pitchFamily="34" charset="0"/>
              </a:rPr>
              <a:t>future forms of energy.</a:t>
            </a:r>
          </a:p>
        </p:txBody>
      </p:sp>
      <p:sp>
        <p:nvSpPr>
          <p:cNvPr id="16" name="Rektangel 15">
            <a:extLst>
              <a:ext uri="{FF2B5EF4-FFF2-40B4-BE49-F238E27FC236}">
                <a16:creationId xmlns:a16="http://schemas.microsoft.com/office/drawing/2014/main" id="{D3D72808-2D95-1348-B95F-A75923259B65}"/>
              </a:ext>
            </a:extLst>
          </p:cNvPr>
          <p:cNvSpPr/>
          <p:nvPr>
            <p:custDataLst>
              <p:tags r:id="rId8"/>
            </p:custDataLst>
          </p:nvPr>
        </p:nvSpPr>
        <p:spPr>
          <a:xfrm>
            <a:off x="1399148" y="1156238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2</a:t>
            </a:r>
            <a:endParaRPr lang="en-US" sz="3200">
              <a:solidFill>
                <a:schemeClr val="bg1"/>
              </a:solidFill>
              <a:cs typeface="Arial" panose="020B0604020202020204" pitchFamily="34" charset="0"/>
            </a:endParaRPr>
          </a:p>
        </p:txBody>
      </p:sp>
      <p:sp>
        <p:nvSpPr>
          <p:cNvPr id="17" name="Rektangel 16">
            <a:extLst>
              <a:ext uri="{FF2B5EF4-FFF2-40B4-BE49-F238E27FC236}">
                <a16:creationId xmlns:a16="http://schemas.microsoft.com/office/drawing/2014/main" id="{E5B17A83-4A5D-8541-999F-3AE68BFAEDC7}"/>
              </a:ext>
            </a:extLst>
          </p:cNvPr>
          <p:cNvSpPr/>
          <p:nvPr>
            <p:custDataLst>
              <p:tags r:id="rId9"/>
            </p:custDataLst>
          </p:nvPr>
        </p:nvSpPr>
        <p:spPr>
          <a:xfrm>
            <a:off x="13358695" y="170507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E</a:t>
            </a:r>
            <a:r>
              <a:rPr lang="2057" sz="4400" spc="-110">
                <a:solidFill>
                  <a:schemeClr val="bg1"/>
                </a:solidFill>
                <a:latin typeface="Arial" panose="020B0604020202020204" pitchFamily="34" charset="0"/>
                <a:cs typeface="Arial" panose="020B0604020202020204" pitchFamily="34" charset="0"/>
              </a:rPr>
              <a:t>nergy </a:t>
            </a:r>
            <a:r>
              <a:rPr lang="nb-NO" sz="4400" spc="-110">
                <a:solidFill>
                  <a:schemeClr val="bg1"/>
                </a:solidFill>
                <a:latin typeface="Arial" panose="020B0604020202020204" pitchFamily="34" charset="0"/>
                <a:cs typeface="Arial" panose="020B0604020202020204" pitchFamily="34" charset="0"/>
              </a:rPr>
              <a:t>P</a:t>
            </a:r>
            <a:r>
              <a:rPr lang="2057" sz="4400" spc="-110">
                <a:solidFill>
                  <a:schemeClr val="bg1"/>
                </a:solidFill>
                <a:latin typeface="Arial" panose="020B0604020202020204" pitchFamily="34" charset="0"/>
                <a:cs typeface="Arial" panose="020B0604020202020204" pitchFamily="34" charset="0"/>
              </a:rPr>
              <a:t>roduction</a:t>
            </a:r>
          </a:p>
        </p:txBody>
      </p:sp>
      <p:sp>
        <p:nvSpPr>
          <p:cNvPr id="18" name="Rektangel 17">
            <a:extLst>
              <a:ext uri="{FF2B5EF4-FFF2-40B4-BE49-F238E27FC236}">
                <a16:creationId xmlns:a16="http://schemas.microsoft.com/office/drawing/2014/main" id="{C7038CBF-E237-FD4D-9C11-3BEE9232FA12}"/>
              </a:ext>
            </a:extLst>
          </p:cNvPr>
          <p:cNvSpPr/>
          <p:nvPr>
            <p:custDataLst>
              <p:tags r:id="rId10"/>
            </p:custDataLst>
          </p:nvPr>
        </p:nvSpPr>
        <p:spPr>
          <a:xfrm>
            <a:off x="13358695"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2</a:t>
            </a:r>
            <a:endParaRPr lang="en-US" sz="2400">
              <a:solidFill>
                <a:schemeClr val="bg1"/>
              </a:solidFill>
              <a:cs typeface="Arial" panose="020B0604020202020204" pitchFamily="34" charset="0"/>
            </a:endParaRPr>
          </a:p>
        </p:txBody>
      </p:sp>
      <p:sp>
        <p:nvSpPr>
          <p:cNvPr id="19" name="Rektangel 18">
            <a:extLst>
              <a:ext uri="{FF2B5EF4-FFF2-40B4-BE49-F238E27FC236}">
                <a16:creationId xmlns:a16="http://schemas.microsoft.com/office/drawing/2014/main" id="{23DEF083-13F4-4D43-A758-D4E0FEF62C6D}"/>
              </a:ext>
            </a:extLst>
          </p:cNvPr>
          <p:cNvSpPr/>
          <p:nvPr>
            <p:custDataLst>
              <p:tags r:id="rId11"/>
            </p:custDataLst>
          </p:nvPr>
        </p:nvSpPr>
        <p:spPr>
          <a:xfrm>
            <a:off x="13358695" y="4099244"/>
            <a:ext cx="4818762" cy="19278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O</a:t>
            </a:r>
            <a:r>
              <a:rPr lang="2057" sz="4400" spc="-110">
                <a:solidFill>
                  <a:schemeClr val="bg1"/>
                </a:solidFill>
                <a:latin typeface="Arial" panose="020B0604020202020204" pitchFamily="34" charset="0"/>
                <a:cs typeface="Arial" panose="020B0604020202020204" pitchFamily="34" charset="0"/>
              </a:rPr>
              <a:t>ceans and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oast</a:t>
            </a:r>
            <a:r>
              <a:rPr lang="nb-NO" sz="4400" spc="-110">
                <a:solidFill>
                  <a:schemeClr val="bg1"/>
                </a:solidFill>
                <a:latin typeface="Arial" panose="020B0604020202020204" pitchFamily="34" charset="0"/>
                <a:cs typeface="Arial" panose="020B0604020202020204" pitchFamily="34" charset="0"/>
              </a:rPr>
              <a:t>s</a:t>
            </a:r>
            <a:endParaRPr lang="2057" sz="4400" spc="-110">
              <a:solidFill>
                <a:schemeClr val="bg1"/>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1ECF5D5E-17CE-1345-A6A4-31E4202E7A2B}"/>
              </a:ext>
            </a:extLst>
          </p:cNvPr>
          <p:cNvSpPr/>
          <p:nvPr>
            <p:custDataLst>
              <p:tags r:id="rId12"/>
            </p:custDataLst>
          </p:nvPr>
        </p:nvSpPr>
        <p:spPr>
          <a:xfrm>
            <a:off x="13358695"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4</a:t>
            </a:r>
            <a:endParaRPr lang="en-US" sz="2400">
              <a:solidFill>
                <a:schemeClr val="bg1"/>
              </a:solidFill>
              <a:cs typeface="Arial" panose="020B0604020202020204" pitchFamily="34" charset="0"/>
            </a:endParaRPr>
          </a:p>
        </p:txBody>
      </p:sp>
      <p:sp>
        <p:nvSpPr>
          <p:cNvPr id="21" name="Rektangel 20">
            <a:extLst>
              <a:ext uri="{FF2B5EF4-FFF2-40B4-BE49-F238E27FC236}">
                <a16:creationId xmlns:a16="http://schemas.microsoft.com/office/drawing/2014/main" id="{740D7FCA-3625-0344-AAE4-A7F400DC9B9B}"/>
              </a:ext>
            </a:extLst>
          </p:cNvPr>
          <p:cNvSpPr/>
          <p:nvPr>
            <p:custDataLst>
              <p:tags r:id="rId13"/>
            </p:custDataLst>
          </p:nvPr>
        </p:nvSpPr>
        <p:spPr>
          <a:xfrm>
            <a:off x="-5545571" y="4399133"/>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Climate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hallenges </a:t>
            </a:r>
          </a:p>
        </p:txBody>
      </p:sp>
      <p:sp>
        <p:nvSpPr>
          <p:cNvPr id="22" name="Rektangel 21">
            <a:extLst>
              <a:ext uri="{FF2B5EF4-FFF2-40B4-BE49-F238E27FC236}">
                <a16:creationId xmlns:a16="http://schemas.microsoft.com/office/drawing/2014/main" id="{36DAE13E-276A-E44E-86CD-758787FC54D9}"/>
              </a:ext>
            </a:extLst>
          </p:cNvPr>
          <p:cNvSpPr/>
          <p:nvPr>
            <p:custDataLst>
              <p:tags r:id="rId14"/>
            </p:custDataLst>
          </p:nvPr>
        </p:nvSpPr>
        <p:spPr>
          <a:xfrm>
            <a:off x="-554557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3</a:t>
            </a:r>
            <a:endParaRPr lang="en-US" sz="2400">
              <a:solidFill>
                <a:schemeClr val="bg1"/>
              </a:solidFill>
              <a:cs typeface="Arial" panose="020B0604020202020204" pitchFamily="34" charset="0"/>
            </a:endParaRP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182414" y="4847355"/>
            <a:ext cx="7010069"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6600" spc="-150">
                <a:solidFill>
                  <a:schemeClr val="bg1"/>
                </a:solidFill>
                <a:latin typeface="Arial" panose="020B0604020202020204" pitchFamily="34" charset="0"/>
                <a:cs typeface="Arial" panose="020B0604020202020204" pitchFamily="34" charset="0"/>
              </a:rPr>
              <a:t>E</a:t>
            </a:r>
            <a:r>
              <a:rPr lang="2057" sz="6600" spc="-150">
                <a:solidFill>
                  <a:schemeClr val="bg1"/>
                </a:solidFill>
                <a:latin typeface="Arial" panose="020B0604020202020204" pitchFamily="34" charset="0"/>
                <a:cs typeface="Arial" panose="020B0604020202020204" pitchFamily="34" charset="0"/>
              </a:rPr>
              <a:t>nergy </a:t>
            </a:r>
            <a:r>
              <a:rPr lang="nb-NO" sz="6600" spc="-150" err="1">
                <a:solidFill>
                  <a:schemeClr val="bg1"/>
                </a:solidFill>
                <a:latin typeface="Arial" panose="020B0604020202020204" pitchFamily="34" charset="0"/>
                <a:cs typeface="Arial" panose="020B0604020202020204" pitchFamily="34" charset="0"/>
              </a:rPr>
              <a:t>Future</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6618773" y="5012735"/>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a:t>
            </a:r>
          </a:p>
          <a:p>
            <a:pPr>
              <a:defRPr b="0" i="0"/>
            </a:pPr>
            <a:r>
              <a:rPr lang="2057" sz="1800">
                <a:solidFill>
                  <a:schemeClr val="bg1"/>
                </a:solidFill>
                <a:latin typeface="Arial" panose="020B0604020202020204" pitchFamily="34" charset="0"/>
                <a:ea typeface="+mj-lt"/>
                <a:cs typeface="Arial" panose="020B0604020202020204" pitchFamily="34" charset="0"/>
              </a:rPr>
              <a:t>future forms of energy.</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46748" y="3997251"/>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2</a:t>
            </a:r>
            <a:endParaRPr lang="en-US" sz="3200">
              <a:solidFill>
                <a:schemeClr val="bg1"/>
              </a:solidFill>
              <a:cs typeface="Arial" panose="020B0604020202020204" pitchFamily="34" charset="0"/>
            </a:endParaRPr>
          </a:p>
        </p:txBody>
      </p:sp>
      <p:sp>
        <p:nvSpPr>
          <p:cNvPr id="15" name="Tittel 1">
            <a:extLst>
              <a:ext uri="{FF2B5EF4-FFF2-40B4-BE49-F238E27FC236}">
                <a16:creationId xmlns:a16="http://schemas.microsoft.com/office/drawing/2014/main" id="{633DFD51-AA43-7B47-BC79-625343489569}"/>
              </a:ext>
            </a:extLst>
          </p:cNvPr>
          <p:cNvSpPr txBox="1"/>
          <p:nvPr>
            <p:custDataLst>
              <p:tags r:id="rId6"/>
            </p:custDataLst>
          </p:nvPr>
        </p:nvSpPr>
        <p:spPr>
          <a:xfrm>
            <a:off x="6256281" y="-985934"/>
            <a:ext cx="440308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security</a:t>
            </a:r>
          </a:p>
          <a:p>
            <a:pPr>
              <a:defRPr b="0" i="0"/>
            </a:pPr>
            <a:r>
              <a:rPr lang="2057" sz="1800">
                <a:solidFill>
                  <a:schemeClr val="bg1"/>
                </a:solidFill>
                <a:latin typeface="Arial" panose="020B0604020202020204" pitchFamily="34" charset="0"/>
                <a:ea typeface="+mj-lt"/>
                <a:cs typeface="Arial" panose="020B0604020202020204" pitchFamily="34" charset="0"/>
              </a:rPr>
              <a:t>and social sustainability in society.</a:t>
            </a:r>
            <a:endParaRPr lang="nb-NO">
              <a:solidFill>
                <a:schemeClr val="bg1"/>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933E646B-B88D-8F45-ABDE-8DF2DA9D722E}"/>
              </a:ext>
            </a:extLst>
          </p:cNvPr>
          <p:cNvSpPr/>
          <p:nvPr>
            <p:custDataLst>
              <p:tags r:id="rId7"/>
            </p:custDataLst>
          </p:nvPr>
        </p:nvSpPr>
        <p:spPr>
          <a:xfrm>
            <a:off x="1246748" y="-289182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1</a:t>
            </a:r>
            <a:endParaRPr lang="en-US" sz="3200">
              <a:solidFill>
                <a:schemeClr val="bg1"/>
              </a:solidFill>
              <a:cs typeface="Arial" panose="020B0604020202020204" pitchFamily="34" charset="0"/>
            </a:endParaRPr>
          </a:p>
        </p:txBody>
      </p:sp>
      <p:sp>
        <p:nvSpPr>
          <p:cNvPr id="17" name="Rektangel 16">
            <a:extLst>
              <a:ext uri="{FF2B5EF4-FFF2-40B4-BE49-F238E27FC236}">
                <a16:creationId xmlns:a16="http://schemas.microsoft.com/office/drawing/2014/main" id="{24312F63-BB27-D34F-9F93-976EF86A90A5}"/>
              </a:ext>
            </a:extLst>
          </p:cNvPr>
          <p:cNvSpPr/>
          <p:nvPr>
            <p:custDataLst>
              <p:tags r:id="rId8"/>
            </p:custDataLst>
          </p:nvPr>
        </p:nvSpPr>
        <p:spPr>
          <a:xfrm>
            <a:off x="1166695" y="-2115462"/>
            <a:ext cx="508958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Arial" panose="020B0604020202020204" pitchFamily="34" charset="0"/>
                <a:cs typeface="Arial" panose="020B0604020202020204" pitchFamily="34" charset="0"/>
              </a:rPr>
              <a:t>Safe Communities</a:t>
            </a:r>
            <a:endParaRPr lang="en-GB" sz="6600" spc="-110">
              <a:solidFill>
                <a:schemeClr val="bg1"/>
              </a:solidFill>
              <a:cs typeface="Arial" panose="020B0604020202020204" pitchFamily="34" charset="0"/>
            </a:endParaRPr>
          </a:p>
        </p:txBody>
      </p:sp>
      <p:sp>
        <p:nvSpPr>
          <p:cNvPr id="18" name="Rektangel 17">
            <a:extLst>
              <a:ext uri="{FF2B5EF4-FFF2-40B4-BE49-F238E27FC236}">
                <a16:creationId xmlns:a16="http://schemas.microsoft.com/office/drawing/2014/main" id="{E7FE0937-CE95-B344-99A2-5E324F95DC40}"/>
              </a:ext>
            </a:extLst>
          </p:cNvPr>
          <p:cNvSpPr/>
          <p:nvPr>
            <p:custDataLst>
              <p:tags r:id="rId9"/>
            </p:custDataLst>
          </p:nvPr>
        </p:nvSpPr>
        <p:spPr>
          <a:xfrm>
            <a:off x="1058711" y="11723573"/>
            <a:ext cx="8248236"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Climate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hallenges </a:t>
            </a:r>
          </a:p>
        </p:txBody>
      </p:sp>
      <p:sp>
        <p:nvSpPr>
          <p:cNvPr id="19" name="Tittel 1">
            <a:extLst>
              <a:ext uri="{FF2B5EF4-FFF2-40B4-BE49-F238E27FC236}">
                <a16:creationId xmlns:a16="http://schemas.microsoft.com/office/drawing/2014/main" id="{6657899F-D6F1-7949-8A10-2D66C965B35A}"/>
              </a:ext>
            </a:extLst>
          </p:cNvPr>
          <p:cNvSpPr txBox="1"/>
          <p:nvPr>
            <p:custDataLst>
              <p:tags r:id="rId10"/>
            </p:custDataLst>
          </p:nvPr>
        </p:nvSpPr>
        <p:spPr>
          <a:xfrm>
            <a:off x="8364933" y="11806673"/>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and modelling of climate change and climate risk.</a:t>
            </a:r>
          </a:p>
        </p:txBody>
      </p:sp>
      <p:sp>
        <p:nvSpPr>
          <p:cNvPr id="20" name="Rektangel 19">
            <a:extLst>
              <a:ext uri="{FF2B5EF4-FFF2-40B4-BE49-F238E27FC236}">
                <a16:creationId xmlns:a16="http://schemas.microsoft.com/office/drawing/2014/main" id="{44984426-F398-E341-AC7E-378B97F8EE3A}"/>
              </a:ext>
            </a:extLst>
          </p:cNvPr>
          <p:cNvSpPr/>
          <p:nvPr>
            <p:custDataLst>
              <p:tags r:id="rId11"/>
            </p:custDataLst>
          </p:nvPr>
        </p:nvSpPr>
        <p:spPr>
          <a:xfrm>
            <a:off x="1135238" y="10863753"/>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3</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58711" y="4322148"/>
            <a:ext cx="8248236"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Climate </a:t>
            </a:r>
            <a:r>
              <a:rPr lang="nb-NO" sz="6600" spc="-150">
                <a:solidFill>
                  <a:schemeClr val="bg1"/>
                </a:solidFill>
                <a:latin typeface="Arial" panose="020B0604020202020204" pitchFamily="34" charset="0"/>
                <a:cs typeface="Arial" panose="020B0604020202020204" pitchFamily="34" charset="0"/>
              </a:rPr>
              <a:t>and </a:t>
            </a:r>
            <a:r>
              <a:rPr lang="nb-NO" sz="6600" spc="-150" err="1">
                <a:solidFill>
                  <a:schemeClr val="bg1"/>
                </a:solidFill>
                <a:latin typeface="Arial" panose="020B0604020202020204" pitchFamily="34" charset="0"/>
                <a:cs typeface="Arial" panose="020B0604020202020204" pitchFamily="34" charset="0"/>
              </a:rPr>
              <a:t>Environmental</a:t>
            </a:r>
            <a:r>
              <a:rPr lang="nb-NO" sz="6600" spc="-150">
                <a:solidFill>
                  <a:schemeClr val="bg1"/>
                </a:solidFill>
                <a:latin typeface="Arial" panose="020B0604020202020204" pitchFamily="34" charset="0"/>
                <a:cs typeface="Arial" panose="020B0604020202020204" pitchFamily="34" charset="0"/>
              </a:rPr>
              <a:t> Risk</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378997" y="5050664"/>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and modelling of climate change and climate risk.</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135238" y="3600369"/>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3</a:t>
            </a:r>
            <a:endParaRPr lang="en-US" sz="3200">
              <a:solidFill>
                <a:schemeClr val="bg1"/>
              </a:solidFill>
              <a:cs typeface="Arial" panose="020B0604020202020204" pitchFamily="34" charset="0"/>
            </a:endParaRPr>
          </a:p>
        </p:txBody>
      </p:sp>
      <p:sp>
        <p:nvSpPr>
          <p:cNvPr id="15" name="Rektangel 14">
            <a:extLst>
              <a:ext uri="{FF2B5EF4-FFF2-40B4-BE49-F238E27FC236}">
                <a16:creationId xmlns:a16="http://schemas.microsoft.com/office/drawing/2014/main" id="{797718CC-2EC5-C948-A1AE-2278A227D711}"/>
              </a:ext>
            </a:extLst>
          </p:cNvPr>
          <p:cNvSpPr/>
          <p:nvPr>
            <p:custDataLst>
              <p:tags r:id="rId6"/>
            </p:custDataLst>
          </p:nvPr>
        </p:nvSpPr>
        <p:spPr>
          <a:xfrm>
            <a:off x="1170222" y="-2273907"/>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a:t>
            </a:r>
            <a:endParaRPr lang="nb-NO" sz="6600" spc="-150">
              <a:solidFill>
                <a:schemeClr val="bg1"/>
              </a:solidFill>
              <a:latin typeface="Arial" panose="020B0604020202020204" pitchFamily="34" charset="0"/>
              <a:cs typeface="Arial" panose="020B0604020202020204" pitchFamily="34" charset="0"/>
            </a:endParaRPr>
          </a:p>
          <a:p>
            <a:pPr>
              <a:lnSpc>
                <a:spcPct val="80000"/>
              </a:lnSpc>
              <a:defRPr b="0" i="0"/>
            </a:pPr>
            <a:r>
              <a:rPr lang="nb-NO" sz="6600" spc="-150">
                <a:solidFill>
                  <a:schemeClr val="bg1"/>
                </a:solidFill>
                <a:latin typeface="Arial" panose="020B0604020202020204" pitchFamily="34" charset="0"/>
                <a:cs typeface="Arial" panose="020B0604020202020204" pitchFamily="34" charset="0"/>
              </a:rPr>
              <a:t>E</a:t>
            </a:r>
            <a:r>
              <a:rPr lang="2057" sz="6600" spc="-150">
                <a:solidFill>
                  <a:schemeClr val="bg1"/>
                </a:solidFill>
                <a:latin typeface="Arial" panose="020B0604020202020204" pitchFamily="34" charset="0"/>
                <a:cs typeface="Arial" panose="020B0604020202020204" pitchFamily="34" charset="0"/>
              </a:rPr>
              <a:t>nergy </a:t>
            </a:r>
            <a:r>
              <a:rPr lang="nb-NO" sz="6600" spc="-150">
                <a:solidFill>
                  <a:schemeClr val="bg1"/>
                </a:solidFill>
                <a:latin typeface="Arial" panose="020B0604020202020204" pitchFamily="34" charset="0"/>
                <a:cs typeface="Arial" panose="020B0604020202020204" pitchFamily="34" charset="0"/>
              </a:rPr>
              <a:t>P</a:t>
            </a:r>
            <a:r>
              <a:rPr lang="2057" sz="6600" spc="-150">
                <a:solidFill>
                  <a:schemeClr val="bg1"/>
                </a:solidFill>
                <a:latin typeface="Arial" panose="020B0604020202020204" pitchFamily="34" charset="0"/>
                <a:cs typeface="Arial" panose="020B0604020202020204" pitchFamily="34" charset="0"/>
              </a:rPr>
              <a:t>roduction</a:t>
            </a:r>
          </a:p>
        </p:txBody>
      </p:sp>
      <p:sp>
        <p:nvSpPr>
          <p:cNvPr id="16" name="Tittel 1">
            <a:extLst>
              <a:ext uri="{FF2B5EF4-FFF2-40B4-BE49-F238E27FC236}">
                <a16:creationId xmlns:a16="http://schemas.microsoft.com/office/drawing/2014/main" id="{E97EC9B4-A220-5844-A256-944DBE09267E}"/>
              </a:ext>
            </a:extLst>
          </p:cNvPr>
          <p:cNvSpPr txBox="1"/>
          <p:nvPr>
            <p:custDataLst>
              <p:tags r:id="rId7"/>
            </p:custDataLst>
          </p:nvPr>
        </p:nvSpPr>
        <p:spPr>
          <a:xfrm>
            <a:off x="8180291" y="-1274535"/>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a:t>
            </a:r>
          </a:p>
          <a:p>
            <a:pPr>
              <a:defRPr b="0" i="0"/>
            </a:pPr>
            <a:r>
              <a:rPr lang="2057" sz="1800">
                <a:solidFill>
                  <a:schemeClr val="bg1"/>
                </a:solidFill>
                <a:latin typeface="Arial" panose="020B0604020202020204" pitchFamily="34" charset="0"/>
                <a:ea typeface="+mj-lt"/>
                <a:cs typeface="Arial" panose="020B0604020202020204" pitchFamily="34" charset="0"/>
              </a:rPr>
              <a:t>future forms of energy.</a:t>
            </a:r>
          </a:p>
        </p:txBody>
      </p:sp>
      <p:sp>
        <p:nvSpPr>
          <p:cNvPr id="17" name="Rektangel 16">
            <a:extLst>
              <a:ext uri="{FF2B5EF4-FFF2-40B4-BE49-F238E27FC236}">
                <a16:creationId xmlns:a16="http://schemas.microsoft.com/office/drawing/2014/main" id="{1D8E1308-09F5-004F-BC4F-5486F5471ED0}"/>
              </a:ext>
            </a:extLst>
          </p:cNvPr>
          <p:cNvSpPr/>
          <p:nvPr>
            <p:custDataLst>
              <p:tags r:id="rId8"/>
            </p:custDataLst>
          </p:nvPr>
        </p:nvSpPr>
        <p:spPr>
          <a:xfrm>
            <a:off x="1246748" y="-294838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2</a:t>
            </a:r>
            <a:endParaRPr lang="en-US" sz="3200">
              <a:solidFill>
                <a:schemeClr val="bg1"/>
              </a:solidFill>
              <a:cs typeface="Arial" panose="020B0604020202020204" pitchFamily="34" charset="0"/>
            </a:endParaRPr>
          </a:p>
        </p:txBody>
      </p:sp>
      <p:sp>
        <p:nvSpPr>
          <p:cNvPr id="18" name="Rektangel 17">
            <a:extLst>
              <a:ext uri="{FF2B5EF4-FFF2-40B4-BE49-F238E27FC236}">
                <a16:creationId xmlns:a16="http://schemas.microsoft.com/office/drawing/2014/main" id="{B99AAE95-5D55-0E42-ACBB-C20D22A3A8BD}"/>
              </a:ext>
            </a:extLst>
          </p:cNvPr>
          <p:cNvSpPr/>
          <p:nvPr>
            <p:custDataLst>
              <p:tags r:id="rId9"/>
            </p:custDataLst>
          </p:nvPr>
        </p:nvSpPr>
        <p:spPr>
          <a:xfrm>
            <a:off x="983169" y="10707235"/>
            <a:ext cx="7300220"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 </a:t>
            </a:r>
            <a:r>
              <a:rPr lang="nb-NO" sz="6600" spc="-150">
                <a:solidFill>
                  <a:schemeClr val="bg1"/>
                </a:solidFill>
                <a:latin typeface="Arial" panose="020B0604020202020204" pitchFamily="34" charset="0"/>
                <a:cs typeface="Arial" panose="020B0604020202020204" pitchFamily="34" charset="0"/>
              </a:rPr>
              <a:t>O</a:t>
            </a:r>
            <a:r>
              <a:rPr lang="2057" sz="6600" spc="-150">
                <a:solidFill>
                  <a:schemeClr val="bg1"/>
                </a:solidFill>
                <a:latin typeface="Arial" panose="020B0604020202020204" pitchFamily="34" charset="0"/>
                <a:cs typeface="Arial" panose="020B0604020202020204" pitchFamily="34" charset="0"/>
              </a:rPr>
              <a:t>ceans and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oast</a:t>
            </a:r>
            <a:r>
              <a:rPr lang="nb-NO" sz="6600" spc="-150">
                <a:solidFill>
                  <a:schemeClr val="bg1"/>
                </a:solidFill>
                <a:latin typeface="Arial" panose="020B0604020202020204" pitchFamily="34" charset="0"/>
                <a:cs typeface="Arial" panose="020B0604020202020204" pitchFamily="34" charset="0"/>
              </a:rPr>
              <a:t>s</a:t>
            </a:r>
            <a:endParaRPr lang="2057" sz="6600" spc="-15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F13B8339-F393-0C49-9865-6944F1261315}"/>
              </a:ext>
            </a:extLst>
          </p:cNvPr>
          <p:cNvSpPr txBox="1"/>
          <p:nvPr>
            <p:custDataLst>
              <p:tags r:id="rId10"/>
            </p:custDataLst>
          </p:nvPr>
        </p:nvSpPr>
        <p:spPr>
          <a:xfrm>
            <a:off x="8339420" y="11690113"/>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the resources</a:t>
            </a:r>
          </a:p>
          <a:p>
            <a:pPr>
              <a:defRPr b="0" i="0"/>
            </a:pPr>
            <a:r>
              <a:rPr lang="2057" sz="1800">
                <a:solidFill>
                  <a:schemeClr val="bg1"/>
                </a:solidFill>
                <a:latin typeface="Arial" panose="020B0604020202020204" pitchFamily="34" charset="0"/>
                <a:ea typeface="+mj-lt"/>
                <a:cs typeface="Arial" panose="020B0604020202020204" pitchFamily="34" charset="0"/>
              </a:rPr>
              <a:t>in </a:t>
            </a:r>
            <a:r>
              <a:rPr lang="nb-NO" sz="1800" err="1">
                <a:solidFill>
                  <a:schemeClr val="bg1"/>
                </a:solidFill>
                <a:latin typeface="Arial" panose="020B0604020202020204" pitchFamily="34" charset="0"/>
                <a:ea typeface="+mj-lt"/>
                <a:cs typeface="Arial" panose="020B0604020202020204" pitchFamily="34" charset="0"/>
              </a:rPr>
              <a:t>the</a:t>
            </a:r>
            <a:r>
              <a:rPr lang="nb-NO" sz="1800">
                <a:solidFill>
                  <a:schemeClr val="bg1"/>
                </a:solidFill>
                <a:latin typeface="Arial" panose="020B0604020202020204" pitchFamily="34" charset="0"/>
                <a:ea typeface="+mj-lt"/>
                <a:cs typeface="Arial" panose="020B0604020202020204" pitchFamily="34" charset="0"/>
              </a:rPr>
              <a:t> </a:t>
            </a:r>
            <a:r>
              <a:rPr lang="2057" sz="1800">
                <a:solidFill>
                  <a:schemeClr val="bg1"/>
                </a:solidFill>
                <a:latin typeface="Arial" panose="020B0604020202020204" pitchFamily="34" charset="0"/>
                <a:ea typeface="+mj-lt"/>
                <a:cs typeface="Arial" panose="020B0604020202020204" pitchFamily="34" charset="0"/>
              </a:rPr>
              <a:t>fjords and ocean.</a:t>
            </a:r>
          </a:p>
        </p:txBody>
      </p:sp>
      <p:sp>
        <p:nvSpPr>
          <p:cNvPr id="20" name="Rektangel 19">
            <a:extLst>
              <a:ext uri="{FF2B5EF4-FFF2-40B4-BE49-F238E27FC236}">
                <a16:creationId xmlns:a16="http://schemas.microsoft.com/office/drawing/2014/main" id="{A032F3D1-01D8-8B4D-8A24-DF0358CC6C7A}"/>
              </a:ext>
            </a:extLst>
          </p:cNvPr>
          <p:cNvSpPr/>
          <p:nvPr>
            <p:custDataLst>
              <p:tags r:id="rId11"/>
            </p:custDataLst>
          </p:nvPr>
        </p:nvSpPr>
        <p:spPr>
          <a:xfrm>
            <a:off x="1142648" y="9886736"/>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4</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10.xml><?xml version="1.0" encoding="utf-8"?>
<p:tagLst xmlns:a="http://schemas.openxmlformats.org/drawingml/2006/main" xmlns:r="http://schemas.openxmlformats.org/officeDocument/2006/relationships" xmlns:p="http://schemas.openxmlformats.org/presentationml/2006/main">
  <p:tag name="AS_UNIQUEID" val="331"/>
</p:tagLst>
</file>

<file path=ppt/tags/tag100.xml><?xml version="1.0" encoding="utf-8"?>
<p:tagLst xmlns:a="http://schemas.openxmlformats.org/drawingml/2006/main" xmlns:r="http://schemas.openxmlformats.org/officeDocument/2006/relationships" xmlns:p="http://schemas.openxmlformats.org/presentationml/2006/main">
  <p:tag name="AS_UNIQUEID" val="42"/>
</p:tagLst>
</file>

<file path=ppt/tags/tag101.xml><?xml version="1.0" encoding="utf-8"?>
<p:tagLst xmlns:a="http://schemas.openxmlformats.org/drawingml/2006/main" xmlns:r="http://schemas.openxmlformats.org/officeDocument/2006/relationships" xmlns:p="http://schemas.openxmlformats.org/presentationml/2006/main">
  <p:tag name="AS_UNIQUEID" val="43"/>
</p:tagLst>
</file>

<file path=ppt/tags/tag102.xml><?xml version="1.0" encoding="utf-8"?>
<p:tagLst xmlns:a="http://schemas.openxmlformats.org/drawingml/2006/main" xmlns:r="http://schemas.openxmlformats.org/officeDocument/2006/relationships" xmlns:p="http://schemas.openxmlformats.org/presentationml/2006/main">
  <p:tag name="AS_UNIQUEID" val="38"/>
</p:tagLst>
</file>

<file path=ppt/tags/tag103.xml><?xml version="1.0" encoding="utf-8"?>
<p:tagLst xmlns:a="http://schemas.openxmlformats.org/drawingml/2006/main" xmlns:r="http://schemas.openxmlformats.org/officeDocument/2006/relationships" xmlns:p="http://schemas.openxmlformats.org/presentationml/2006/main">
  <p:tag name="AS_UNIQUEID" val="39"/>
</p:tagLst>
</file>

<file path=ppt/tags/tag104.xml><?xml version="1.0" encoding="utf-8"?>
<p:tagLst xmlns:a="http://schemas.openxmlformats.org/drawingml/2006/main" xmlns:r="http://schemas.openxmlformats.org/officeDocument/2006/relationships" xmlns:p="http://schemas.openxmlformats.org/presentationml/2006/main">
  <p:tag name="AS_UNIQUEID" val="54"/>
</p:tagLst>
</file>

<file path=ppt/tags/tag105.xml><?xml version="1.0" encoding="utf-8"?>
<p:tagLst xmlns:a="http://schemas.openxmlformats.org/drawingml/2006/main" xmlns:r="http://schemas.openxmlformats.org/officeDocument/2006/relationships" xmlns:p="http://schemas.openxmlformats.org/presentationml/2006/main">
  <p:tag name="AS_UNIQUEID" val="58"/>
</p:tagLst>
</file>

<file path=ppt/tags/tag106.xml><?xml version="1.0" encoding="utf-8"?>
<p:tagLst xmlns:a="http://schemas.openxmlformats.org/drawingml/2006/main" xmlns:r="http://schemas.openxmlformats.org/officeDocument/2006/relationships" xmlns:p="http://schemas.openxmlformats.org/presentationml/2006/main">
  <p:tag name="AS_UNIQUEID" val="59"/>
</p:tagLst>
</file>

<file path=ppt/tags/tag107.xml><?xml version="1.0" encoding="utf-8"?>
<p:tagLst xmlns:a="http://schemas.openxmlformats.org/drawingml/2006/main" xmlns:r="http://schemas.openxmlformats.org/officeDocument/2006/relationships" xmlns:p="http://schemas.openxmlformats.org/presentationml/2006/main">
  <p:tag name="AS_UNIQUEID" val="62"/>
</p:tagLst>
</file>

<file path=ppt/tags/tag108.xml><?xml version="1.0" encoding="utf-8"?>
<p:tagLst xmlns:a="http://schemas.openxmlformats.org/drawingml/2006/main" xmlns:r="http://schemas.openxmlformats.org/officeDocument/2006/relationships" xmlns:p="http://schemas.openxmlformats.org/presentationml/2006/main">
  <p:tag name="AS_UNIQUEID" val="65"/>
</p:tagLst>
</file>

<file path=ppt/tags/tag109.xml><?xml version="1.0" encoding="utf-8"?>
<p:tagLst xmlns:a="http://schemas.openxmlformats.org/drawingml/2006/main" xmlns:r="http://schemas.openxmlformats.org/officeDocument/2006/relationships" xmlns:p="http://schemas.openxmlformats.org/presentationml/2006/main">
  <p:tag name="AS_UNIQUEID" val="66"/>
</p:tagLst>
</file>

<file path=ppt/tags/tag11.xml><?xml version="1.0" encoding="utf-8"?>
<p:tagLst xmlns:a="http://schemas.openxmlformats.org/drawingml/2006/main" xmlns:r="http://schemas.openxmlformats.org/officeDocument/2006/relationships" xmlns:p="http://schemas.openxmlformats.org/presentationml/2006/main">
  <p:tag name="AS_UNIQUEID" val="332"/>
</p:tagLst>
</file>

<file path=ppt/tags/tag110.xml><?xml version="1.0" encoding="utf-8"?>
<p:tagLst xmlns:a="http://schemas.openxmlformats.org/drawingml/2006/main" xmlns:r="http://schemas.openxmlformats.org/officeDocument/2006/relationships" xmlns:p="http://schemas.openxmlformats.org/presentationml/2006/main">
  <p:tag name="AS_UNIQUEID" val="67"/>
</p:tagLst>
</file>

<file path=ppt/tags/tag111.xml><?xml version="1.0" encoding="utf-8"?>
<p:tagLst xmlns:a="http://schemas.openxmlformats.org/drawingml/2006/main" xmlns:r="http://schemas.openxmlformats.org/officeDocument/2006/relationships" xmlns:p="http://schemas.openxmlformats.org/presentationml/2006/main">
  <p:tag name="AS_UNIQUEID" val="68"/>
</p:tagLst>
</file>

<file path=ppt/tags/tag112.xml><?xml version="1.0" encoding="utf-8"?>
<p:tagLst xmlns:a="http://schemas.openxmlformats.org/drawingml/2006/main" xmlns:r="http://schemas.openxmlformats.org/officeDocument/2006/relationships" xmlns:p="http://schemas.openxmlformats.org/presentationml/2006/main">
  <p:tag name="AS_UNIQUEID" val="69"/>
</p:tagLst>
</file>

<file path=ppt/tags/tag113.xml><?xml version="1.0" encoding="utf-8"?>
<p:tagLst xmlns:a="http://schemas.openxmlformats.org/drawingml/2006/main" xmlns:r="http://schemas.openxmlformats.org/officeDocument/2006/relationships" xmlns:p="http://schemas.openxmlformats.org/presentationml/2006/main">
  <p:tag name="AS_UNIQUEID" val="72"/>
</p:tagLst>
</file>

<file path=ppt/tags/tag114.xml><?xml version="1.0" encoding="utf-8"?>
<p:tagLst xmlns:a="http://schemas.openxmlformats.org/drawingml/2006/main" xmlns:r="http://schemas.openxmlformats.org/officeDocument/2006/relationships" xmlns:p="http://schemas.openxmlformats.org/presentationml/2006/main">
  <p:tag name="AS_UNIQUEID" val="74"/>
</p:tagLst>
</file>

<file path=ppt/tags/tag115.xml><?xml version="1.0" encoding="utf-8"?>
<p:tagLst xmlns:a="http://schemas.openxmlformats.org/drawingml/2006/main" xmlns:r="http://schemas.openxmlformats.org/officeDocument/2006/relationships" xmlns:p="http://schemas.openxmlformats.org/presentationml/2006/main">
  <p:tag name="AS_UNIQUEID" val="35"/>
</p:tagLst>
</file>

<file path=ppt/tags/tag116.xml><?xml version="1.0" encoding="utf-8"?>
<p:tagLst xmlns:a="http://schemas.openxmlformats.org/drawingml/2006/main" xmlns:r="http://schemas.openxmlformats.org/officeDocument/2006/relationships" xmlns:p="http://schemas.openxmlformats.org/presentationml/2006/main">
  <p:tag name="AS_UNIQUEID" val="82"/>
</p:tagLst>
</file>

<file path=ppt/tags/tag117.xml><?xml version="1.0" encoding="utf-8"?>
<p:tagLst xmlns:a="http://schemas.openxmlformats.org/drawingml/2006/main" xmlns:r="http://schemas.openxmlformats.org/officeDocument/2006/relationships" xmlns:p="http://schemas.openxmlformats.org/presentationml/2006/main">
  <p:tag name="AS_UNIQUEID" val="70"/>
</p:tagLst>
</file>

<file path=ppt/tags/tag118.xml><?xml version="1.0" encoding="utf-8"?>
<p:tagLst xmlns:a="http://schemas.openxmlformats.org/drawingml/2006/main" xmlns:r="http://schemas.openxmlformats.org/officeDocument/2006/relationships" xmlns:p="http://schemas.openxmlformats.org/presentationml/2006/main">
  <p:tag name="AS_UNIQUEID" val="71"/>
</p:tagLst>
</file>

<file path=ppt/tags/tag119.xml><?xml version="1.0" encoding="utf-8"?>
<p:tagLst xmlns:a="http://schemas.openxmlformats.org/drawingml/2006/main" xmlns:r="http://schemas.openxmlformats.org/officeDocument/2006/relationships" xmlns:p="http://schemas.openxmlformats.org/presentationml/2006/main">
  <p:tag name="AS_UNIQUEID" val="63"/>
</p:tagLst>
</file>

<file path=ppt/tags/tag12.xml><?xml version="1.0" encoding="utf-8"?>
<p:tagLst xmlns:a="http://schemas.openxmlformats.org/drawingml/2006/main" xmlns:r="http://schemas.openxmlformats.org/officeDocument/2006/relationships" xmlns:p="http://schemas.openxmlformats.org/presentationml/2006/main">
  <p:tag name="AS_UNIQUEID" val="334"/>
</p:tagLst>
</file>

<file path=ppt/tags/tag120.xml><?xml version="1.0" encoding="utf-8"?>
<p:tagLst xmlns:a="http://schemas.openxmlformats.org/drawingml/2006/main" xmlns:r="http://schemas.openxmlformats.org/officeDocument/2006/relationships" xmlns:p="http://schemas.openxmlformats.org/presentationml/2006/main">
  <p:tag name="AS_UNIQUEID" val="64"/>
</p:tagLst>
</file>

<file path=ppt/tags/tag121.xml><?xml version="1.0" encoding="utf-8"?>
<p:tagLst xmlns:a="http://schemas.openxmlformats.org/drawingml/2006/main" xmlns:r="http://schemas.openxmlformats.org/officeDocument/2006/relationships" xmlns:p="http://schemas.openxmlformats.org/presentationml/2006/main">
  <p:tag name="AS_UNIQUEID" val="60"/>
</p:tagLst>
</file>

<file path=ppt/tags/tag122.xml><?xml version="1.0" encoding="utf-8"?>
<p:tagLst xmlns:a="http://schemas.openxmlformats.org/drawingml/2006/main" xmlns:r="http://schemas.openxmlformats.org/officeDocument/2006/relationships" xmlns:p="http://schemas.openxmlformats.org/presentationml/2006/main">
  <p:tag name="AS_UNIQUEID" val="61"/>
</p:tagLst>
</file>

<file path=ppt/tags/tag123.xml><?xml version="1.0" encoding="utf-8"?>
<p:tagLst xmlns:a="http://schemas.openxmlformats.org/drawingml/2006/main" xmlns:r="http://schemas.openxmlformats.org/officeDocument/2006/relationships" xmlns:p="http://schemas.openxmlformats.org/presentationml/2006/main">
  <p:tag name="AS_UNIQUEID" val="55"/>
</p:tagLst>
</file>

<file path=ppt/tags/tag124.xml><?xml version="1.0" encoding="utf-8"?>
<p:tagLst xmlns:a="http://schemas.openxmlformats.org/drawingml/2006/main" xmlns:r="http://schemas.openxmlformats.org/officeDocument/2006/relationships" xmlns:p="http://schemas.openxmlformats.org/presentationml/2006/main">
  <p:tag name="AS_UNIQUEID" val="56"/>
</p:tagLst>
</file>

<file path=ppt/tags/tag125.xml><?xml version="1.0" encoding="utf-8"?>
<p:tagLst xmlns:a="http://schemas.openxmlformats.org/drawingml/2006/main" xmlns:r="http://schemas.openxmlformats.org/officeDocument/2006/relationships" xmlns:p="http://schemas.openxmlformats.org/presentationml/2006/main">
  <p:tag name="AS_UNIQUEID" val="80"/>
</p:tagLst>
</file>

<file path=ppt/tags/tag126.xml><?xml version="1.0" encoding="utf-8"?>
<p:tagLst xmlns:a="http://schemas.openxmlformats.org/drawingml/2006/main" xmlns:r="http://schemas.openxmlformats.org/officeDocument/2006/relationships" xmlns:p="http://schemas.openxmlformats.org/presentationml/2006/main">
  <p:tag name="AS_UNIQUEID" val="81"/>
</p:tagLst>
</file>

<file path=ppt/tags/tag127.xml><?xml version="1.0" encoding="utf-8"?>
<p:tagLst xmlns:a="http://schemas.openxmlformats.org/drawingml/2006/main" xmlns:r="http://schemas.openxmlformats.org/officeDocument/2006/relationships" xmlns:p="http://schemas.openxmlformats.org/presentationml/2006/main">
  <p:tag name="AS_UNIQUEID" val="82"/>
</p:tagLst>
</file>

<file path=ppt/tags/tag128.xml><?xml version="1.0" encoding="utf-8"?>
<p:tagLst xmlns:a="http://schemas.openxmlformats.org/drawingml/2006/main" xmlns:r="http://schemas.openxmlformats.org/officeDocument/2006/relationships" xmlns:p="http://schemas.openxmlformats.org/presentationml/2006/main">
  <p:tag name="AS_UNIQUEID" val="95"/>
</p:tagLst>
</file>

<file path=ppt/tags/tag129.xml><?xml version="1.0" encoding="utf-8"?>
<p:tagLst xmlns:a="http://schemas.openxmlformats.org/drawingml/2006/main" xmlns:r="http://schemas.openxmlformats.org/officeDocument/2006/relationships" xmlns:p="http://schemas.openxmlformats.org/presentationml/2006/main">
  <p:tag name="AS_UNIQUEID" val="100"/>
</p:tagLst>
</file>

<file path=ppt/tags/tag13.xml><?xml version="1.0" encoding="utf-8"?>
<p:tagLst xmlns:a="http://schemas.openxmlformats.org/drawingml/2006/main" xmlns:r="http://schemas.openxmlformats.org/officeDocument/2006/relationships" xmlns:p="http://schemas.openxmlformats.org/presentationml/2006/main">
  <p:tag name="AS_UNIQUEID" val="335"/>
</p:tagLst>
</file>

<file path=ppt/tags/tag130.xml><?xml version="1.0" encoding="utf-8"?>
<p:tagLst xmlns:a="http://schemas.openxmlformats.org/drawingml/2006/main" xmlns:r="http://schemas.openxmlformats.org/officeDocument/2006/relationships" xmlns:p="http://schemas.openxmlformats.org/presentationml/2006/main">
  <p:tag name="AS_UNIQUEID" val="101"/>
</p:tagLst>
</file>

<file path=ppt/tags/tag131.xml><?xml version="1.0" encoding="utf-8"?>
<p:tagLst xmlns:a="http://schemas.openxmlformats.org/drawingml/2006/main" xmlns:r="http://schemas.openxmlformats.org/officeDocument/2006/relationships" xmlns:p="http://schemas.openxmlformats.org/presentationml/2006/main">
  <p:tag name="AS_UNIQUEID" val="76"/>
</p:tagLst>
</file>

<file path=ppt/tags/tag132.xml><?xml version="1.0" encoding="utf-8"?>
<p:tagLst xmlns:a="http://schemas.openxmlformats.org/drawingml/2006/main" xmlns:r="http://schemas.openxmlformats.org/officeDocument/2006/relationships" xmlns:p="http://schemas.openxmlformats.org/presentationml/2006/main">
  <p:tag name="AS_UNIQUEID" val="77"/>
</p:tagLst>
</file>

<file path=ppt/tags/tag133.xml><?xml version="1.0" encoding="utf-8"?>
<p:tagLst xmlns:a="http://schemas.openxmlformats.org/drawingml/2006/main" xmlns:r="http://schemas.openxmlformats.org/officeDocument/2006/relationships" xmlns:p="http://schemas.openxmlformats.org/presentationml/2006/main">
  <p:tag name="AS_UNIQUEID" val="78"/>
</p:tagLst>
</file>

<file path=ppt/tags/tag134.xml><?xml version="1.0" encoding="utf-8"?>
<p:tagLst xmlns:a="http://schemas.openxmlformats.org/drawingml/2006/main" xmlns:r="http://schemas.openxmlformats.org/officeDocument/2006/relationships" xmlns:p="http://schemas.openxmlformats.org/presentationml/2006/main">
  <p:tag name="AS_UNIQUEID" val="100"/>
</p:tagLst>
</file>

<file path=ppt/tags/tag135.xml><?xml version="1.0" encoding="utf-8"?>
<p:tagLst xmlns:a="http://schemas.openxmlformats.org/drawingml/2006/main" xmlns:r="http://schemas.openxmlformats.org/officeDocument/2006/relationships" xmlns:p="http://schemas.openxmlformats.org/presentationml/2006/main">
  <p:tag name="AS_UNIQUEID" val="101"/>
</p:tagLst>
</file>

<file path=ppt/tags/tag136.xml><?xml version="1.0" encoding="utf-8"?>
<p:tagLst xmlns:a="http://schemas.openxmlformats.org/drawingml/2006/main" xmlns:r="http://schemas.openxmlformats.org/officeDocument/2006/relationships" xmlns:p="http://schemas.openxmlformats.org/presentationml/2006/main">
  <p:tag name="AS_UNIQUEID" val="102"/>
</p:tagLst>
</file>

<file path=ppt/tags/tag137.xml><?xml version="1.0" encoding="utf-8"?>
<p:tagLst xmlns:a="http://schemas.openxmlformats.org/drawingml/2006/main" xmlns:r="http://schemas.openxmlformats.org/officeDocument/2006/relationships" xmlns:p="http://schemas.openxmlformats.org/presentationml/2006/main">
  <p:tag name="AS_UNIQUEID" val="112"/>
</p:tagLst>
</file>

<file path=ppt/tags/tag138.xml><?xml version="1.0" encoding="utf-8"?>
<p:tagLst xmlns:a="http://schemas.openxmlformats.org/drawingml/2006/main" xmlns:r="http://schemas.openxmlformats.org/officeDocument/2006/relationships" xmlns:p="http://schemas.openxmlformats.org/presentationml/2006/main">
  <p:tag name="AS_UNIQUEID" val="122"/>
</p:tagLst>
</file>

<file path=ppt/tags/tag139.xml><?xml version="1.0" encoding="utf-8"?>
<p:tagLst xmlns:a="http://schemas.openxmlformats.org/drawingml/2006/main" xmlns:r="http://schemas.openxmlformats.org/officeDocument/2006/relationships" xmlns:p="http://schemas.openxmlformats.org/presentationml/2006/main">
  <p:tag name="AS_UNIQUEID" val="123"/>
</p:tagLst>
</file>

<file path=ppt/tags/tag14.xml><?xml version="1.0" encoding="utf-8"?>
<p:tagLst xmlns:a="http://schemas.openxmlformats.org/drawingml/2006/main" xmlns:r="http://schemas.openxmlformats.org/officeDocument/2006/relationships" xmlns:p="http://schemas.openxmlformats.org/presentationml/2006/main">
  <p:tag name="AS_UNIQUEID" val="336"/>
</p:tagLst>
</file>

<file path=ppt/tags/tag140.xml><?xml version="1.0" encoding="utf-8"?>
<p:tagLst xmlns:a="http://schemas.openxmlformats.org/drawingml/2006/main" xmlns:r="http://schemas.openxmlformats.org/officeDocument/2006/relationships" xmlns:p="http://schemas.openxmlformats.org/presentationml/2006/main">
  <p:tag name="AS_UNIQUEID" val="124"/>
</p:tagLst>
</file>

<file path=ppt/tags/tag141.xml><?xml version="1.0" encoding="utf-8"?>
<p:tagLst xmlns:a="http://schemas.openxmlformats.org/drawingml/2006/main" xmlns:r="http://schemas.openxmlformats.org/officeDocument/2006/relationships" xmlns:p="http://schemas.openxmlformats.org/presentationml/2006/main">
  <p:tag name="AS_UNIQUEID" val="125"/>
</p:tagLst>
</file>

<file path=ppt/tags/tag142.xml><?xml version="1.0" encoding="utf-8"?>
<p:tagLst xmlns:a="http://schemas.openxmlformats.org/drawingml/2006/main" xmlns:r="http://schemas.openxmlformats.org/officeDocument/2006/relationships" xmlns:p="http://schemas.openxmlformats.org/presentationml/2006/main">
  <p:tag name="AS_UNIQUEID" val="126"/>
</p:tagLst>
</file>

<file path=ppt/tags/tag143.xml><?xml version="1.0" encoding="utf-8"?>
<p:tagLst xmlns:a="http://schemas.openxmlformats.org/drawingml/2006/main" xmlns:r="http://schemas.openxmlformats.org/officeDocument/2006/relationships" xmlns:p="http://schemas.openxmlformats.org/presentationml/2006/main">
  <p:tag name="AS_UNIQUEID" val="127"/>
</p:tagLst>
</file>

<file path=ppt/tags/tag144.xml><?xml version="1.0" encoding="utf-8"?>
<p:tagLst xmlns:a="http://schemas.openxmlformats.org/drawingml/2006/main" xmlns:r="http://schemas.openxmlformats.org/officeDocument/2006/relationships" xmlns:p="http://schemas.openxmlformats.org/presentationml/2006/main">
  <p:tag name="AS_UNIQUEID" val="128"/>
</p:tagLst>
</file>

<file path=ppt/tags/tag145.xml><?xml version="1.0" encoding="utf-8"?>
<p:tagLst xmlns:a="http://schemas.openxmlformats.org/drawingml/2006/main" xmlns:r="http://schemas.openxmlformats.org/officeDocument/2006/relationships" xmlns:p="http://schemas.openxmlformats.org/presentationml/2006/main">
  <p:tag name="AS_UNIQUEID" val="129"/>
</p:tagLst>
</file>

<file path=ppt/tags/tag146.xml><?xml version="1.0" encoding="utf-8"?>
<p:tagLst xmlns:a="http://schemas.openxmlformats.org/drawingml/2006/main" xmlns:r="http://schemas.openxmlformats.org/officeDocument/2006/relationships" xmlns:p="http://schemas.openxmlformats.org/presentationml/2006/main">
  <p:tag name="AS_UNIQUEID" val="122"/>
</p:tagLst>
</file>

<file path=ppt/tags/tag147.xml><?xml version="1.0" encoding="utf-8"?>
<p:tagLst xmlns:a="http://schemas.openxmlformats.org/drawingml/2006/main" xmlns:r="http://schemas.openxmlformats.org/officeDocument/2006/relationships" xmlns:p="http://schemas.openxmlformats.org/presentationml/2006/main">
  <p:tag name="AS_UNIQUEID" val="123"/>
</p:tagLst>
</file>

<file path=ppt/tags/tag148.xml><?xml version="1.0" encoding="utf-8"?>
<p:tagLst xmlns:a="http://schemas.openxmlformats.org/drawingml/2006/main" xmlns:r="http://schemas.openxmlformats.org/officeDocument/2006/relationships" xmlns:p="http://schemas.openxmlformats.org/presentationml/2006/main">
  <p:tag name="AS_UNIQUEID" val="124"/>
</p:tagLst>
</file>

<file path=ppt/tags/tag149.xml><?xml version="1.0" encoding="utf-8"?>
<p:tagLst xmlns:a="http://schemas.openxmlformats.org/drawingml/2006/main" xmlns:r="http://schemas.openxmlformats.org/officeDocument/2006/relationships" xmlns:p="http://schemas.openxmlformats.org/presentationml/2006/main">
  <p:tag name="AS_UNIQUEID" val="125"/>
</p:tagLst>
</file>

<file path=ppt/tags/tag15.xml><?xml version="1.0" encoding="utf-8"?>
<p:tagLst xmlns:a="http://schemas.openxmlformats.org/drawingml/2006/main" xmlns:r="http://schemas.openxmlformats.org/officeDocument/2006/relationships" xmlns:p="http://schemas.openxmlformats.org/presentationml/2006/main">
  <p:tag name="AS_UNIQUEID" val="337"/>
</p:tagLst>
</file>

<file path=ppt/tags/tag150.xml><?xml version="1.0" encoding="utf-8"?>
<p:tagLst xmlns:a="http://schemas.openxmlformats.org/drawingml/2006/main" xmlns:r="http://schemas.openxmlformats.org/officeDocument/2006/relationships" xmlns:p="http://schemas.openxmlformats.org/presentationml/2006/main">
  <p:tag name="AS_UNIQUEID" val="126"/>
</p:tagLst>
</file>

<file path=ppt/tags/tag151.xml><?xml version="1.0" encoding="utf-8"?>
<p:tagLst xmlns:a="http://schemas.openxmlformats.org/drawingml/2006/main" xmlns:r="http://schemas.openxmlformats.org/officeDocument/2006/relationships" xmlns:p="http://schemas.openxmlformats.org/presentationml/2006/main">
  <p:tag name="AS_UNIQUEID" val="127"/>
</p:tagLst>
</file>

<file path=ppt/tags/tag152.xml><?xml version="1.0" encoding="utf-8"?>
<p:tagLst xmlns:a="http://schemas.openxmlformats.org/drawingml/2006/main" xmlns:r="http://schemas.openxmlformats.org/officeDocument/2006/relationships" xmlns:p="http://schemas.openxmlformats.org/presentationml/2006/main">
  <p:tag name="AS_UNIQUEID" val="128"/>
</p:tagLst>
</file>

<file path=ppt/tags/tag153.xml><?xml version="1.0" encoding="utf-8"?>
<p:tagLst xmlns:a="http://schemas.openxmlformats.org/drawingml/2006/main" xmlns:r="http://schemas.openxmlformats.org/officeDocument/2006/relationships" xmlns:p="http://schemas.openxmlformats.org/presentationml/2006/main">
  <p:tag name="AS_UNIQUEID" val="129"/>
</p:tagLst>
</file>

<file path=ppt/tags/tag154.xml><?xml version="1.0" encoding="utf-8"?>
<p:tagLst xmlns:a="http://schemas.openxmlformats.org/drawingml/2006/main" xmlns:r="http://schemas.openxmlformats.org/officeDocument/2006/relationships" xmlns:p="http://schemas.openxmlformats.org/presentationml/2006/main">
  <p:tag name="AS_UNIQUEID" val="130"/>
</p:tagLst>
</file>

<file path=ppt/tags/tag155.xml><?xml version="1.0" encoding="utf-8"?>
<p:tagLst xmlns:a="http://schemas.openxmlformats.org/drawingml/2006/main" xmlns:r="http://schemas.openxmlformats.org/officeDocument/2006/relationships" xmlns:p="http://schemas.openxmlformats.org/presentationml/2006/main">
  <p:tag name="AS_UNIQUEID" val="100"/>
</p:tagLst>
</file>

<file path=ppt/tags/tag156.xml><?xml version="1.0" encoding="utf-8"?>
<p:tagLst xmlns:a="http://schemas.openxmlformats.org/drawingml/2006/main" xmlns:r="http://schemas.openxmlformats.org/officeDocument/2006/relationships" xmlns:p="http://schemas.openxmlformats.org/presentationml/2006/main">
  <p:tag name="AS_UNIQUEID" val="101"/>
</p:tagLst>
</file>

<file path=ppt/tags/tag157.xml><?xml version="1.0" encoding="utf-8"?>
<p:tagLst xmlns:a="http://schemas.openxmlformats.org/drawingml/2006/main" xmlns:r="http://schemas.openxmlformats.org/officeDocument/2006/relationships" xmlns:p="http://schemas.openxmlformats.org/presentationml/2006/main">
  <p:tag name="AS_UNIQUEID" val="118"/>
</p:tagLst>
</file>

<file path=ppt/tags/tag158.xml><?xml version="1.0" encoding="utf-8"?>
<p:tagLst xmlns:a="http://schemas.openxmlformats.org/drawingml/2006/main" xmlns:r="http://schemas.openxmlformats.org/officeDocument/2006/relationships" xmlns:p="http://schemas.openxmlformats.org/presentationml/2006/main">
  <p:tag name="AS_UNIQUEID" val="119"/>
</p:tagLst>
</file>

<file path=ppt/tags/tag159.xml><?xml version="1.0" encoding="utf-8"?>
<p:tagLst xmlns:a="http://schemas.openxmlformats.org/drawingml/2006/main" xmlns:r="http://schemas.openxmlformats.org/officeDocument/2006/relationships" xmlns:p="http://schemas.openxmlformats.org/presentationml/2006/main">
  <p:tag name="AS_UNIQUEID" val="120"/>
</p:tagLst>
</file>

<file path=ppt/tags/tag16.xml><?xml version="1.0" encoding="utf-8"?>
<p:tagLst xmlns:a="http://schemas.openxmlformats.org/drawingml/2006/main" xmlns:r="http://schemas.openxmlformats.org/officeDocument/2006/relationships" xmlns:p="http://schemas.openxmlformats.org/presentationml/2006/main">
  <p:tag name="AS_UNIQUEID" val="338"/>
</p:tagLst>
</file>

<file path=ppt/tags/tag160.xml><?xml version="1.0" encoding="utf-8"?>
<p:tagLst xmlns:a="http://schemas.openxmlformats.org/drawingml/2006/main" xmlns:r="http://schemas.openxmlformats.org/officeDocument/2006/relationships" xmlns:p="http://schemas.openxmlformats.org/presentationml/2006/main">
  <p:tag name="AS_UNIQUEID" val="135"/>
</p:tagLst>
</file>

<file path=ppt/tags/tag161.xml><?xml version="1.0" encoding="utf-8"?>
<p:tagLst xmlns:a="http://schemas.openxmlformats.org/drawingml/2006/main" xmlns:r="http://schemas.openxmlformats.org/officeDocument/2006/relationships" xmlns:p="http://schemas.openxmlformats.org/presentationml/2006/main">
  <p:tag name="AS_UNIQUEID" val="136"/>
</p:tagLst>
</file>

<file path=ppt/tags/tag162.xml><?xml version="1.0" encoding="utf-8"?>
<p:tagLst xmlns:a="http://schemas.openxmlformats.org/drawingml/2006/main" xmlns:r="http://schemas.openxmlformats.org/officeDocument/2006/relationships" xmlns:p="http://schemas.openxmlformats.org/presentationml/2006/main">
  <p:tag name="AS_UNIQUEID" val="137"/>
</p:tagLst>
</file>

<file path=ppt/tags/tag163.xml><?xml version="1.0" encoding="utf-8"?>
<p:tagLst xmlns:a="http://schemas.openxmlformats.org/drawingml/2006/main" xmlns:r="http://schemas.openxmlformats.org/officeDocument/2006/relationships" xmlns:p="http://schemas.openxmlformats.org/presentationml/2006/main">
  <p:tag name="AS_UNIQUEID" val="141"/>
</p:tagLst>
</file>

<file path=ppt/tags/tag164.xml><?xml version="1.0" encoding="utf-8"?>
<p:tagLst xmlns:a="http://schemas.openxmlformats.org/drawingml/2006/main" xmlns:r="http://schemas.openxmlformats.org/officeDocument/2006/relationships" xmlns:p="http://schemas.openxmlformats.org/presentationml/2006/main">
  <p:tag name="AS_UNIQUEID" val="122"/>
</p:tagLst>
</file>

<file path=ppt/tags/tag165.xml><?xml version="1.0" encoding="utf-8"?>
<p:tagLst xmlns:a="http://schemas.openxmlformats.org/drawingml/2006/main" xmlns:r="http://schemas.openxmlformats.org/officeDocument/2006/relationships" xmlns:p="http://schemas.openxmlformats.org/presentationml/2006/main">
  <p:tag name="AS_UNIQUEID" val="159"/>
</p:tagLst>
</file>

<file path=ppt/tags/tag166.xml><?xml version="1.0" encoding="utf-8"?>
<p:tagLst xmlns:a="http://schemas.openxmlformats.org/drawingml/2006/main" xmlns:r="http://schemas.openxmlformats.org/officeDocument/2006/relationships" xmlns:p="http://schemas.openxmlformats.org/presentationml/2006/main">
  <p:tag name="AS_UNIQUEID" val="161"/>
</p:tagLst>
</file>

<file path=ppt/tags/tag167.xml><?xml version="1.0" encoding="utf-8"?>
<p:tagLst xmlns:a="http://schemas.openxmlformats.org/drawingml/2006/main" xmlns:r="http://schemas.openxmlformats.org/officeDocument/2006/relationships" xmlns:p="http://schemas.openxmlformats.org/presentationml/2006/main">
  <p:tag name="AS_UNIQUEID" val="162"/>
</p:tagLst>
</file>

<file path=ppt/tags/tag168.xml><?xml version="1.0" encoding="utf-8"?>
<p:tagLst xmlns:a="http://schemas.openxmlformats.org/drawingml/2006/main" xmlns:r="http://schemas.openxmlformats.org/officeDocument/2006/relationships" xmlns:p="http://schemas.openxmlformats.org/presentationml/2006/main">
  <p:tag name="AS_UNIQUEID" val="124"/>
</p:tagLst>
</file>

<file path=ppt/tags/tag169.xml><?xml version="1.0" encoding="utf-8"?>
<p:tagLst xmlns:a="http://schemas.openxmlformats.org/drawingml/2006/main" xmlns:r="http://schemas.openxmlformats.org/officeDocument/2006/relationships" xmlns:p="http://schemas.openxmlformats.org/presentationml/2006/main">
  <p:tag name="AS_UNIQUEID" val="125"/>
</p:tagLst>
</file>

<file path=ppt/tags/tag17.xml><?xml version="1.0" encoding="utf-8"?>
<p:tagLst xmlns:a="http://schemas.openxmlformats.org/drawingml/2006/main" xmlns:r="http://schemas.openxmlformats.org/officeDocument/2006/relationships" xmlns:p="http://schemas.openxmlformats.org/presentationml/2006/main">
  <p:tag name="AS_UNIQUEID" val="340"/>
</p:tagLst>
</file>

<file path=ppt/tags/tag170.xml><?xml version="1.0" encoding="utf-8"?>
<p:tagLst xmlns:a="http://schemas.openxmlformats.org/drawingml/2006/main" xmlns:r="http://schemas.openxmlformats.org/officeDocument/2006/relationships" xmlns:p="http://schemas.openxmlformats.org/presentationml/2006/main">
  <p:tag name="AS_UNIQUEID" val="128"/>
</p:tagLst>
</file>

<file path=ppt/tags/tag171.xml><?xml version="1.0" encoding="utf-8"?>
<p:tagLst xmlns:a="http://schemas.openxmlformats.org/drawingml/2006/main" xmlns:r="http://schemas.openxmlformats.org/officeDocument/2006/relationships" xmlns:p="http://schemas.openxmlformats.org/presentationml/2006/main">
  <p:tag name="AS_UNIQUEID" val="129"/>
</p:tagLst>
</file>

<file path=ppt/tags/tag172.xml><?xml version="1.0" encoding="utf-8"?>
<p:tagLst xmlns:a="http://schemas.openxmlformats.org/drawingml/2006/main" xmlns:r="http://schemas.openxmlformats.org/officeDocument/2006/relationships" xmlns:p="http://schemas.openxmlformats.org/presentationml/2006/main">
  <p:tag name="AS_UNIQUEID" val="126"/>
</p:tagLst>
</file>

<file path=ppt/tags/tag173.xml><?xml version="1.0" encoding="utf-8"?>
<p:tagLst xmlns:a="http://schemas.openxmlformats.org/drawingml/2006/main" xmlns:r="http://schemas.openxmlformats.org/officeDocument/2006/relationships" xmlns:p="http://schemas.openxmlformats.org/presentationml/2006/main">
  <p:tag name="AS_UNIQUEID" val="127"/>
</p:tagLst>
</file>

<file path=ppt/tags/tag174.xml><?xml version="1.0" encoding="utf-8"?>
<p:tagLst xmlns:a="http://schemas.openxmlformats.org/drawingml/2006/main" xmlns:r="http://schemas.openxmlformats.org/officeDocument/2006/relationships" xmlns:p="http://schemas.openxmlformats.org/presentationml/2006/main">
  <p:tag name="AS_UNIQUEID" val="158"/>
</p:tagLst>
</file>

<file path=ppt/tags/tag175.xml><?xml version="1.0" encoding="utf-8"?>
<p:tagLst xmlns:a="http://schemas.openxmlformats.org/drawingml/2006/main" xmlns:r="http://schemas.openxmlformats.org/officeDocument/2006/relationships" xmlns:p="http://schemas.openxmlformats.org/presentationml/2006/main">
  <p:tag name="AS_UNIQUEID" val="159"/>
</p:tagLst>
</file>

<file path=ppt/tags/tag176.xml><?xml version="1.0" encoding="utf-8"?>
<p:tagLst xmlns:a="http://schemas.openxmlformats.org/drawingml/2006/main" xmlns:r="http://schemas.openxmlformats.org/officeDocument/2006/relationships" xmlns:p="http://schemas.openxmlformats.org/presentationml/2006/main">
  <p:tag name="AS_UNIQUEID" val="160"/>
</p:tagLst>
</file>

<file path=ppt/tags/tag177.xml><?xml version="1.0" encoding="utf-8"?>
<p:tagLst xmlns:a="http://schemas.openxmlformats.org/drawingml/2006/main" xmlns:r="http://schemas.openxmlformats.org/officeDocument/2006/relationships" xmlns:p="http://schemas.openxmlformats.org/presentationml/2006/main">
  <p:tag name="AS_UNIQUEID" val="161"/>
</p:tagLst>
</file>

<file path=ppt/tags/tag178.xml><?xml version="1.0" encoding="utf-8"?>
<p:tagLst xmlns:a="http://schemas.openxmlformats.org/drawingml/2006/main" xmlns:r="http://schemas.openxmlformats.org/officeDocument/2006/relationships" xmlns:p="http://schemas.openxmlformats.org/presentationml/2006/main">
  <p:tag name="AS_UNIQUEID" val="162"/>
</p:tagLst>
</file>

<file path=ppt/tags/tag179.xml><?xml version="1.0" encoding="utf-8"?>
<p:tagLst xmlns:a="http://schemas.openxmlformats.org/drawingml/2006/main" xmlns:r="http://schemas.openxmlformats.org/officeDocument/2006/relationships" xmlns:p="http://schemas.openxmlformats.org/presentationml/2006/main">
  <p:tag name="AS_UNIQUEID" val="137"/>
</p:tagLst>
</file>

<file path=ppt/tags/tag18.xml><?xml version="1.0" encoding="utf-8"?>
<p:tagLst xmlns:a="http://schemas.openxmlformats.org/drawingml/2006/main" xmlns:r="http://schemas.openxmlformats.org/officeDocument/2006/relationships" xmlns:p="http://schemas.openxmlformats.org/presentationml/2006/main">
  <p:tag name="AS_UNIQUEID" val="341"/>
</p:tagLst>
</file>

<file path=ppt/tags/tag180.xml><?xml version="1.0" encoding="utf-8"?>
<p:tagLst xmlns:a="http://schemas.openxmlformats.org/drawingml/2006/main" xmlns:r="http://schemas.openxmlformats.org/officeDocument/2006/relationships" xmlns:p="http://schemas.openxmlformats.org/presentationml/2006/main">
  <p:tag name="AS_UNIQUEID" val="141"/>
</p:tagLst>
</file>

<file path=ppt/tags/tag181.xml><?xml version="1.0" encoding="utf-8"?>
<p:tagLst xmlns:a="http://schemas.openxmlformats.org/drawingml/2006/main" xmlns:r="http://schemas.openxmlformats.org/officeDocument/2006/relationships" xmlns:p="http://schemas.openxmlformats.org/presentationml/2006/main">
  <p:tag name="AS_UNIQUEID" val="122"/>
</p:tagLst>
</file>

<file path=ppt/tags/tag182.xml><?xml version="1.0" encoding="utf-8"?>
<p:tagLst xmlns:a="http://schemas.openxmlformats.org/drawingml/2006/main" xmlns:r="http://schemas.openxmlformats.org/officeDocument/2006/relationships" xmlns:p="http://schemas.openxmlformats.org/presentationml/2006/main">
  <p:tag name="AS_UNIQUEID" val="180"/>
</p:tagLst>
</file>

<file path=ppt/tags/tag183.xml><?xml version="1.0" encoding="utf-8"?>
<p:tagLst xmlns:a="http://schemas.openxmlformats.org/drawingml/2006/main" xmlns:r="http://schemas.openxmlformats.org/officeDocument/2006/relationships" xmlns:p="http://schemas.openxmlformats.org/presentationml/2006/main">
  <p:tag name="AS_UNIQUEID" val="182"/>
</p:tagLst>
</file>

<file path=ppt/tags/tag184.xml><?xml version="1.0" encoding="utf-8"?>
<p:tagLst xmlns:a="http://schemas.openxmlformats.org/drawingml/2006/main" xmlns:r="http://schemas.openxmlformats.org/officeDocument/2006/relationships" xmlns:p="http://schemas.openxmlformats.org/presentationml/2006/main">
  <p:tag name="AS_UNIQUEID" val="183"/>
</p:tagLst>
</file>

<file path=ppt/tags/tag185.xml><?xml version="1.0" encoding="utf-8"?>
<p:tagLst xmlns:a="http://schemas.openxmlformats.org/drawingml/2006/main" xmlns:r="http://schemas.openxmlformats.org/officeDocument/2006/relationships" xmlns:p="http://schemas.openxmlformats.org/presentationml/2006/main">
  <p:tag name="AS_UNIQUEID" val="179"/>
</p:tagLst>
</file>

<file path=ppt/tags/tag186.xml><?xml version="1.0" encoding="utf-8"?>
<p:tagLst xmlns:a="http://schemas.openxmlformats.org/drawingml/2006/main" xmlns:r="http://schemas.openxmlformats.org/officeDocument/2006/relationships" xmlns:p="http://schemas.openxmlformats.org/presentationml/2006/main">
  <p:tag name="AS_UNIQUEID" val="180"/>
</p:tagLst>
</file>

<file path=ppt/tags/tag187.xml><?xml version="1.0" encoding="utf-8"?>
<p:tagLst xmlns:a="http://schemas.openxmlformats.org/drawingml/2006/main" xmlns:r="http://schemas.openxmlformats.org/officeDocument/2006/relationships" xmlns:p="http://schemas.openxmlformats.org/presentationml/2006/main">
  <p:tag name="AS_UNIQUEID" val="181"/>
</p:tagLst>
</file>

<file path=ppt/tags/tag188.xml><?xml version="1.0" encoding="utf-8"?>
<p:tagLst xmlns:a="http://schemas.openxmlformats.org/drawingml/2006/main" xmlns:r="http://schemas.openxmlformats.org/officeDocument/2006/relationships" xmlns:p="http://schemas.openxmlformats.org/presentationml/2006/main">
  <p:tag name="AS_UNIQUEID" val="182"/>
</p:tagLst>
</file>

<file path=ppt/tags/tag189.xml><?xml version="1.0" encoding="utf-8"?>
<p:tagLst xmlns:a="http://schemas.openxmlformats.org/drawingml/2006/main" xmlns:r="http://schemas.openxmlformats.org/officeDocument/2006/relationships" xmlns:p="http://schemas.openxmlformats.org/presentationml/2006/main">
  <p:tag name="AS_UNIQUEID" val="183"/>
</p:tagLst>
</file>

<file path=ppt/tags/tag19.xml><?xml version="1.0" encoding="utf-8"?>
<p:tagLst xmlns:a="http://schemas.openxmlformats.org/drawingml/2006/main" xmlns:r="http://schemas.openxmlformats.org/officeDocument/2006/relationships" xmlns:p="http://schemas.openxmlformats.org/presentationml/2006/main">
  <p:tag name="AS_UNIQUEID" val="342"/>
</p:tagLst>
</file>

<file path=ppt/tags/tag190.xml><?xml version="1.0" encoding="utf-8"?>
<p:tagLst xmlns:a="http://schemas.openxmlformats.org/drawingml/2006/main" xmlns:r="http://schemas.openxmlformats.org/officeDocument/2006/relationships" xmlns:p="http://schemas.openxmlformats.org/presentationml/2006/main">
  <p:tag name="AS_UNIQUEID" val="159"/>
</p:tagLst>
</file>

<file path=ppt/tags/tag191.xml><?xml version="1.0" encoding="utf-8"?>
<p:tagLst xmlns:a="http://schemas.openxmlformats.org/drawingml/2006/main" xmlns:r="http://schemas.openxmlformats.org/officeDocument/2006/relationships" xmlns:p="http://schemas.openxmlformats.org/presentationml/2006/main">
  <p:tag name="AS_UNIQUEID" val="161"/>
</p:tagLst>
</file>

<file path=ppt/tags/tag192.xml><?xml version="1.0" encoding="utf-8"?>
<p:tagLst xmlns:a="http://schemas.openxmlformats.org/drawingml/2006/main" xmlns:r="http://schemas.openxmlformats.org/officeDocument/2006/relationships" xmlns:p="http://schemas.openxmlformats.org/presentationml/2006/main">
  <p:tag name="AS_UNIQUEID" val="162"/>
</p:tagLst>
</file>

<file path=ppt/tags/tag193.xml><?xml version="1.0" encoding="utf-8"?>
<p:tagLst xmlns:a="http://schemas.openxmlformats.org/drawingml/2006/main" xmlns:r="http://schemas.openxmlformats.org/officeDocument/2006/relationships" xmlns:p="http://schemas.openxmlformats.org/presentationml/2006/main">
  <p:tag name="AS_UNIQUEID" val="203"/>
</p:tagLst>
</file>

<file path=ppt/tags/tag194.xml><?xml version="1.0" encoding="utf-8"?>
<p:tagLst xmlns:a="http://schemas.openxmlformats.org/drawingml/2006/main" xmlns:r="http://schemas.openxmlformats.org/officeDocument/2006/relationships" xmlns:p="http://schemas.openxmlformats.org/presentationml/2006/main">
  <p:tag name="AS_UNIQUEID" val="205"/>
</p:tagLst>
</file>

<file path=ppt/tags/tag195.xml><?xml version="1.0" encoding="utf-8"?>
<p:tagLst xmlns:a="http://schemas.openxmlformats.org/drawingml/2006/main" xmlns:r="http://schemas.openxmlformats.org/officeDocument/2006/relationships" xmlns:p="http://schemas.openxmlformats.org/presentationml/2006/main">
  <p:tag name="AS_UNIQUEID" val="206"/>
</p:tagLst>
</file>

<file path=ppt/tags/tag196.xml><?xml version="1.0" encoding="utf-8"?>
<p:tagLst xmlns:a="http://schemas.openxmlformats.org/drawingml/2006/main" xmlns:r="http://schemas.openxmlformats.org/officeDocument/2006/relationships" xmlns:p="http://schemas.openxmlformats.org/presentationml/2006/main">
  <p:tag name="AS_UNIQUEID" val="202"/>
</p:tagLst>
</file>

<file path=ppt/tags/tag197.xml><?xml version="1.0" encoding="utf-8"?>
<p:tagLst xmlns:a="http://schemas.openxmlformats.org/drawingml/2006/main" xmlns:r="http://schemas.openxmlformats.org/officeDocument/2006/relationships" xmlns:p="http://schemas.openxmlformats.org/presentationml/2006/main">
  <p:tag name="AS_UNIQUEID" val="203"/>
</p:tagLst>
</file>

<file path=ppt/tags/tag198.xml><?xml version="1.0" encoding="utf-8"?>
<p:tagLst xmlns:a="http://schemas.openxmlformats.org/drawingml/2006/main" xmlns:r="http://schemas.openxmlformats.org/officeDocument/2006/relationships" xmlns:p="http://schemas.openxmlformats.org/presentationml/2006/main">
  <p:tag name="AS_UNIQUEID" val="204"/>
</p:tagLst>
</file>

<file path=ppt/tags/tag199.xml><?xml version="1.0" encoding="utf-8"?>
<p:tagLst xmlns:a="http://schemas.openxmlformats.org/drawingml/2006/main" xmlns:r="http://schemas.openxmlformats.org/officeDocument/2006/relationships" xmlns:p="http://schemas.openxmlformats.org/presentationml/2006/main">
  <p:tag name="AS_UNIQUEID" val="205"/>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20.xml><?xml version="1.0" encoding="utf-8"?>
<p:tagLst xmlns:a="http://schemas.openxmlformats.org/drawingml/2006/main" xmlns:r="http://schemas.openxmlformats.org/officeDocument/2006/relationships" xmlns:p="http://schemas.openxmlformats.org/presentationml/2006/main">
  <p:tag name="AS_UNIQUEID" val="343"/>
</p:tagLst>
</file>

<file path=ppt/tags/tag200.xml><?xml version="1.0" encoding="utf-8"?>
<p:tagLst xmlns:a="http://schemas.openxmlformats.org/drawingml/2006/main" xmlns:r="http://schemas.openxmlformats.org/officeDocument/2006/relationships" xmlns:p="http://schemas.openxmlformats.org/presentationml/2006/main">
  <p:tag name="AS_UNIQUEID" val="206"/>
</p:tagLst>
</file>

<file path=ppt/tags/tag201.xml><?xml version="1.0" encoding="utf-8"?>
<p:tagLst xmlns:a="http://schemas.openxmlformats.org/drawingml/2006/main" xmlns:r="http://schemas.openxmlformats.org/officeDocument/2006/relationships" xmlns:p="http://schemas.openxmlformats.org/presentationml/2006/main">
  <p:tag name="AS_UNIQUEID" val="180"/>
</p:tagLst>
</file>

<file path=ppt/tags/tag202.xml><?xml version="1.0" encoding="utf-8"?>
<p:tagLst xmlns:a="http://schemas.openxmlformats.org/drawingml/2006/main" xmlns:r="http://schemas.openxmlformats.org/officeDocument/2006/relationships" xmlns:p="http://schemas.openxmlformats.org/presentationml/2006/main">
  <p:tag name="AS_UNIQUEID" val="182"/>
</p:tagLst>
</file>

<file path=ppt/tags/tag203.xml><?xml version="1.0" encoding="utf-8"?>
<p:tagLst xmlns:a="http://schemas.openxmlformats.org/drawingml/2006/main" xmlns:r="http://schemas.openxmlformats.org/officeDocument/2006/relationships" xmlns:p="http://schemas.openxmlformats.org/presentationml/2006/main">
  <p:tag name="AS_UNIQUEID" val="183"/>
</p:tagLst>
</file>

<file path=ppt/tags/tag204.xml><?xml version="1.0" encoding="utf-8"?>
<p:tagLst xmlns:a="http://schemas.openxmlformats.org/drawingml/2006/main" xmlns:r="http://schemas.openxmlformats.org/officeDocument/2006/relationships" xmlns:p="http://schemas.openxmlformats.org/presentationml/2006/main">
  <p:tag name="AS_UNIQUEID" val="227"/>
</p:tagLst>
</file>

<file path=ppt/tags/tag205.xml><?xml version="1.0" encoding="utf-8"?>
<p:tagLst xmlns:a="http://schemas.openxmlformats.org/drawingml/2006/main" xmlns:r="http://schemas.openxmlformats.org/officeDocument/2006/relationships" xmlns:p="http://schemas.openxmlformats.org/presentationml/2006/main">
  <p:tag name="AS_UNIQUEID" val="228"/>
</p:tagLst>
</file>

<file path=ppt/tags/tag206.xml><?xml version="1.0" encoding="utf-8"?>
<p:tagLst xmlns:a="http://schemas.openxmlformats.org/drawingml/2006/main" xmlns:r="http://schemas.openxmlformats.org/officeDocument/2006/relationships" xmlns:p="http://schemas.openxmlformats.org/presentationml/2006/main">
  <p:tag name="AS_UNIQUEID" val="229"/>
</p:tagLst>
</file>

<file path=ppt/tags/tag207.xml><?xml version="1.0" encoding="utf-8"?>
<p:tagLst xmlns:a="http://schemas.openxmlformats.org/drawingml/2006/main" xmlns:r="http://schemas.openxmlformats.org/officeDocument/2006/relationships" xmlns:p="http://schemas.openxmlformats.org/presentationml/2006/main">
  <p:tag name="AS_UNIQUEID" val="227"/>
</p:tagLst>
</file>

<file path=ppt/tags/tag208.xml><?xml version="1.0" encoding="utf-8"?>
<p:tagLst xmlns:a="http://schemas.openxmlformats.org/drawingml/2006/main" xmlns:r="http://schemas.openxmlformats.org/officeDocument/2006/relationships" xmlns:p="http://schemas.openxmlformats.org/presentationml/2006/main">
  <p:tag name="AS_UNIQUEID" val="228"/>
</p:tagLst>
</file>

<file path=ppt/tags/tag209.xml><?xml version="1.0" encoding="utf-8"?>
<p:tagLst xmlns:a="http://schemas.openxmlformats.org/drawingml/2006/main" xmlns:r="http://schemas.openxmlformats.org/officeDocument/2006/relationships" xmlns:p="http://schemas.openxmlformats.org/presentationml/2006/main">
  <p:tag name="AS_UNIQUEID" val="229"/>
</p:tagLst>
</file>

<file path=ppt/tags/tag21.xml><?xml version="1.0" encoding="utf-8"?>
<p:tagLst xmlns:a="http://schemas.openxmlformats.org/drawingml/2006/main" xmlns:r="http://schemas.openxmlformats.org/officeDocument/2006/relationships" xmlns:p="http://schemas.openxmlformats.org/presentationml/2006/main">
  <p:tag name="AS_UNIQUEID" val="344"/>
</p:tagLst>
</file>

<file path=ppt/tags/tag210.xml><?xml version="1.0" encoding="utf-8"?>
<p:tagLst xmlns:a="http://schemas.openxmlformats.org/drawingml/2006/main" xmlns:r="http://schemas.openxmlformats.org/officeDocument/2006/relationships" xmlns:p="http://schemas.openxmlformats.org/presentationml/2006/main">
  <p:tag name="AS_UNIQUEID" val="256"/>
</p:tagLst>
</file>

<file path=ppt/tags/tag211.xml><?xml version="1.0" encoding="utf-8"?>
<p:tagLst xmlns:a="http://schemas.openxmlformats.org/drawingml/2006/main" xmlns:r="http://schemas.openxmlformats.org/officeDocument/2006/relationships" xmlns:p="http://schemas.openxmlformats.org/presentationml/2006/main">
  <p:tag name="AS_UNIQUEID" val="270"/>
</p:tagLst>
</file>

<file path=ppt/tags/tag212.xml><?xml version="1.0" encoding="utf-8"?>
<p:tagLst xmlns:a="http://schemas.openxmlformats.org/drawingml/2006/main" xmlns:r="http://schemas.openxmlformats.org/officeDocument/2006/relationships" xmlns:p="http://schemas.openxmlformats.org/presentationml/2006/main">
  <p:tag name="AS_UNIQUEID" val="203"/>
</p:tagLst>
</file>

<file path=ppt/tags/tag213.xml><?xml version="1.0" encoding="utf-8"?>
<p:tagLst xmlns:a="http://schemas.openxmlformats.org/drawingml/2006/main" xmlns:r="http://schemas.openxmlformats.org/officeDocument/2006/relationships" xmlns:p="http://schemas.openxmlformats.org/presentationml/2006/main">
  <p:tag name="AS_UNIQUEID" val="205"/>
</p:tagLst>
</file>

<file path=ppt/tags/tag214.xml><?xml version="1.0" encoding="utf-8"?>
<p:tagLst xmlns:a="http://schemas.openxmlformats.org/drawingml/2006/main" xmlns:r="http://schemas.openxmlformats.org/officeDocument/2006/relationships" xmlns:p="http://schemas.openxmlformats.org/presentationml/2006/main">
  <p:tag name="AS_UNIQUEID" val="206"/>
</p:tagLst>
</file>

<file path=ppt/tags/tag215.xml><?xml version="1.0" encoding="utf-8"?>
<p:tagLst xmlns:a="http://schemas.openxmlformats.org/drawingml/2006/main" xmlns:r="http://schemas.openxmlformats.org/officeDocument/2006/relationships" xmlns:p="http://schemas.openxmlformats.org/presentationml/2006/main">
  <p:tag name="AS_UNIQUEID" val="271"/>
</p:tagLst>
</file>

<file path=ppt/tags/tag216.xml><?xml version="1.0" encoding="utf-8"?>
<p:tagLst xmlns:a="http://schemas.openxmlformats.org/drawingml/2006/main" xmlns:r="http://schemas.openxmlformats.org/officeDocument/2006/relationships" xmlns:p="http://schemas.openxmlformats.org/presentationml/2006/main">
  <p:tag name="AS_UNIQUEID" val="272"/>
</p:tagLst>
</file>

<file path=ppt/tags/tag217.xml><?xml version="1.0" encoding="utf-8"?>
<p:tagLst xmlns:a="http://schemas.openxmlformats.org/drawingml/2006/main" xmlns:r="http://schemas.openxmlformats.org/officeDocument/2006/relationships" xmlns:p="http://schemas.openxmlformats.org/presentationml/2006/main">
  <p:tag name="AS_UNIQUEID" val="223"/>
</p:tagLst>
</file>

<file path=ppt/tags/tag218.xml><?xml version="1.0" encoding="utf-8"?>
<p:tagLst xmlns:a="http://schemas.openxmlformats.org/drawingml/2006/main" xmlns:r="http://schemas.openxmlformats.org/officeDocument/2006/relationships" xmlns:p="http://schemas.openxmlformats.org/presentationml/2006/main">
  <p:tag name="AS_UNIQUEID" val="224"/>
</p:tagLst>
</file>

<file path=ppt/tags/tag219.xml><?xml version="1.0" encoding="utf-8"?>
<p:tagLst xmlns:a="http://schemas.openxmlformats.org/drawingml/2006/main" xmlns:r="http://schemas.openxmlformats.org/officeDocument/2006/relationships" xmlns:p="http://schemas.openxmlformats.org/presentationml/2006/main">
  <p:tag name="AS_UNIQUEID" val="225"/>
</p:tagLst>
</file>

<file path=ppt/tags/tag22.xml><?xml version="1.0" encoding="utf-8"?>
<p:tagLst xmlns:a="http://schemas.openxmlformats.org/drawingml/2006/main" xmlns:r="http://schemas.openxmlformats.org/officeDocument/2006/relationships" xmlns:p="http://schemas.openxmlformats.org/presentationml/2006/main">
  <p:tag name="AS_UNIQUEID" val="346"/>
</p:tagLst>
</file>

<file path=ppt/tags/tag220.xml><?xml version="1.0" encoding="utf-8"?>
<p:tagLst xmlns:a="http://schemas.openxmlformats.org/drawingml/2006/main" xmlns:r="http://schemas.openxmlformats.org/officeDocument/2006/relationships" xmlns:p="http://schemas.openxmlformats.org/presentationml/2006/main">
  <p:tag name="AS_UNIQUEID" val="265"/>
</p:tagLst>
</file>

<file path=ppt/tags/tag221.xml><?xml version="1.0" encoding="utf-8"?>
<p:tagLst xmlns:a="http://schemas.openxmlformats.org/drawingml/2006/main" xmlns:r="http://schemas.openxmlformats.org/officeDocument/2006/relationships" xmlns:p="http://schemas.openxmlformats.org/presentationml/2006/main">
  <p:tag name="AS_UNIQUEID" val="269"/>
</p:tagLst>
</file>

<file path=ppt/tags/tag222.xml><?xml version="1.0" encoding="utf-8"?>
<p:tagLst xmlns:a="http://schemas.openxmlformats.org/drawingml/2006/main" xmlns:r="http://schemas.openxmlformats.org/officeDocument/2006/relationships" xmlns:p="http://schemas.openxmlformats.org/presentationml/2006/main">
  <p:tag name="AS_UNIQUEID" val="270"/>
</p:tagLst>
</file>

<file path=ppt/tags/tag223.xml><?xml version="1.0" encoding="utf-8"?>
<p:tagLst xmlns:a="http://schemas.openxmlformats.org/drawingml/2006/main" xmlns:r="http://schemas.openxmlformats.org/officeDocument/2006/relationships" xmlns:p="http://schemas.openxmlformats.org/presentationml/2006/main">
  <p:tag name="AS_UNIQUEID" val="251"/>
</p:tagLst>
</file>

<file path=ppt/tags/tag224.xml><?xml version="1.0" encoding="utf-8"?>
<p:tagLst xmlns:a="http://schemas.openxmlformats.org/drawingml/2006/main" xmlns:r="http://schemas.openxmlformats.org/officeDocument/2006/relationships" xmlns:p="http://schemas.openxmlformats.org/presentationml/2006/main">
  <p:tag name="AS_UNIQUEID" val="292"/>
</p:tagLst>
</file>

<file path=ppt/tags/tag225.xml><?xml version="1.0" encoding="utf-8"?>
<p:tagLst xmlns:a="http://schemas.openxmlformats.org/drawingml/2006/main" xmlns:r="http://schemas.openxmlformats.org/officeDocument/2006/relationships" xmlns:p="http://schemas.openxmlformats.org/presentationml/2006/main">
  <p:tag name="AS_UNIQUEID" val="289"/>
</p:tagLst>
</file>

<file path=ppt/tags/tag226.xml><?xml version="1.0" encoding="utf-8"?>
<p:tagLst xmlns:a="http://schemas.openxmlformats.org/drawingml/2006/main" xmlns:r="http://schemas.openxmlformats.org/officeDocument/2006/relationships" xmlns:p="http://schemas.openxmlformats.org/presentationml/2006/main">
  <p:tag name="AS_UNIQUEID" val="290"/>
</p:tagLst>
</file>

<file path=ppt/tags/tag227.xml><?xml version="1.0" encoding="utf-8"?>
<p:tagLst xmlns:a="http://schemas.openxmlformats.org/drawingml/2006/main" xmlns:r="http://schemas.openxmlformats.org/officeDocument/2006/relationships" xmlns:p="http://schemas.openxmlformats.org/presentationml/2006/main">
  <p:tag name="AS_UNIQUEID" val="291"/>
</p:tagLst>
</file>

<file path=ppt/tags/tag228.xml><?xml version="1.0" encoding="utf-8"?>
<p:tagLst xmlns:a="http://schemas.openxmlformats.org/drawingml/2006/main" xmlns:r="http://schemas.openxmlformats.org/officeDocument/2006/relationships" xmlns:p="http://schemas.openxmlformats.org/presentationml/2006/main">
  <p:tag name="AS_UNIQUEID" val="293"/>
</p:tagLst>
</file>

<file path=ppt/tags/tag229.xml><?xml version="1.0" encoding="utf-8"?>
<p:tagLst xmlns:a="http://schemas.openxmlformats.org/drawingml/2006/main" xmlns:r="http://schemas.openxmlformats.org/officeDocument/2006/relationships" xmlns:p="http://schemas.openxmlformats.org/presentationml/2006/main">
  <p:tag name="AS_UNIQUEID" val="294"/>
</p:tagLst>
</file>

<file path=ppt/tags/tag23.xml><?xml version="1.0" encoding="utf-8"?>
<p:tagLst xmlns:a="http://schemas.openxmlformats.org/drawingml/2006/main" xmlns:r="http://schemas.openxmlformats.org/officeDocument/2006/relationships" xmlns:p="http://schemas.openxmlformats.org/presentationml/2006/main">
  <p:tag name="AS_UNIQUEID" val="347"/>
</p:tagLst>
</file>

<file path=ppt/tags/tag230.xml><?xml version="1.0" encoding="utf-8"?>
<p:tagLst xmlns:a="http://schemas.openxmlformats.org/drawingml/2006/main" xmlns:r="http://schemas.openxmlformats.org/officeDocument/2006/relationships" xmlns:p="http://schemas.openxmlformats.org/presentationml/2006/main">
  <p:tag name="AS_UNIQUEID" val="295"/>
</p:tagLst>
</file>

<file path=ppt/tags/tag231.xml><?xml version="1.0" encoding="utf-8"?>
<p:tagLst xmlns:a="http://schemas.openxmlformats.org/drawingml/2006/main" xmlns:r="http://schemas.openxmlformats.org/officeDocument/2006/relationships" xmlns:p="http://schemas.openxmlformats.org/presentationml/2006/main">
  <p:tag name="AS_UNIQUEID" val="305"/>
</p:tagLst>
</file>

<file path=ppt/tags/tag232.xml><?xml version="1.0" encoding="utf-8"?>
<p:tagLst xmlns:a="http://schemas.openxmlformats.org/drawingml/2006/main" xmlns:r="http://schemas.openxmlformats.org/officeDocument/2006/relationships" xmlns:p="http://schemas.openxmlformats.org/presentationml/2006/main">
  <p:tag name="AS_UNIQUEID" val="306"/>
</p:tagLst>
</file>

<file path=ppt/tags/tag233.xml><?xml version="1.0" encoding="utf-8"?>
<p:tagLst xmlns:a="http://schemas.openxmlformats.org/drawingml/2006/main" xmlns:r="http://schemas.openxmlformats.org/officeDocument/2006/relationships" xmlns:p="http://schemas.openxmlformats.org/presentationml/2006/main">
  <p:tag name="AS_UNIQUEID" val="307"/>
</p:tagLst>
</file>

<file path=ppt/tags/tag234.xml><?xml version="1.0" encoding="utf-8"?>
<p:tagLst xmlns:a="http://schemas.openxmlformats.org/drawingml/2006/main" xmlns:r="http://schemas.openxmlformats.org/officeDocument/2006/relationships" xmlns:p="http://schemas.openxmlformats.org/presentationml/2006/main">
  <p:tag name="AS_UNIQUEID" val="308"/>
</p:tagLst>
</file>

<file path=ppt/tags/tag235.xml><?xml version="1.0" encoding="utf-8"?>
<p:tagLst xmlns:a="http://schemas.openxmlformats.org/drawingml/2006/main" xmlns:r="http://schemas.openxmlformats.org/officeDocument/2006/relationships" xmlns:p="http://schemas.openxmlformats.org/presentationml/2006/main">
  <p:tag name="AS_UNIQUEID" val="252"/>
</p:tagLst>
</file>

<file path=ppt/tags/tag236.xml><?xml version="1.0" encoding="utf-8"?>
<p:tagLst xmlns:a="http://schemas.openxmlformats.org/drawingml/2006/main" xmlns:r="http://schemas.openxmlformats.org/officeDocument/2006/relationships" xmlns:p="http://schemas.openxmlformats.org/presentationml/2006/main">
  <p:tag name="AS_UNIQUEID" val="253"/>
</p:tagLst>
</file>

<file path=ppt/tags/tag237.xml><?xml version="1.0" encoding="utf-8"?>
<p:tagLst xmlns:a="http://schemas.openxmlformats.org/drawingml/2006/main" xmlns:r="http://schemas.openxmlformats.org/officeDocument/2006/relationships" xmlns:p="http://schemas.openxmlformats.org/presentationml/2006/main">
  <p:tag name="AS_UNIQUEID" val="271"/>
</p:tagLst>
</file>

<file path=ppt/tags/tag238.xml><?xml version="1.0" encoding="utf-8"?>
<p:tagLst xmlns:a="http://schemas.openxmlformats.org/drawingml/2006/main" xmlns:r="http://schemas.openxmlformats.org/officeDocument/2006/relationships" xmlns:p="http://schemas.openxmlformats.org/presentationml/2006/main">
  <p:tag name="AS_UNIQUEID" val="272"/>
</p:tagLst>
</file>

<file path=ppt/tags/tag239.xml><?xml version="1.0" encoding="utf-8"?>
<p:tagLst xmlns:a="http://schemas.openxmlformats.org/drawingml/2006/main" xmlns:r="http://schemas.openxmlformats.org/officeDocument/2006/relationships" xmlns:p="http://schemas.openxmlformats.org/presentationml/2006/main">
  <p:tag name="AS_UNIQUEID" val="261"/>
</p:tagLst>
</file>

<file path=ppt/tags/tag24.xml><?xml version="1.0" encoding="utf-8"?>
<p:tagLst xmlns:a="http://schemas.openxmlformats.org/drawingml/2006/main" xmlns:r="http://schemas.openxmlformats.org/officeDocument/2006/relationships" xmlns:p="http://schemas.openxmlformats.org/presentationml/2006/main">
  <p:tag name="AS_UNIQUEID" val="348"/>
</p:tagLst>
</file>

<file path=ppt/tags/tag240.xml><?xml version="1.0" encoding="utf-8"?>
<p:tagLst xmlns:a="http://schemas.openxmlformats.org/drawingml/2006/main" xmlns:r="http://schemas.openxmlformats.org/officeDocument/2006/relationships" xmlns:p="http://schemas.openxmlformats.org/presentationml/2006/main">
  <p:tag name="AS_UNIQUEID" val="262"/>
</p:tagLst>
</file>

<file path=ppt/tags/tag241.xml><?xml version="1.0" encoding="utf-8"?>
<p:tagLst xmlns:a="http://schemas.openxmlformats.org/drawingml/2006/main" xmlns:r="http://schemas.openxmlformats.org/officeDocument/2006/relationships" xmlns:p="http://schemas.openxmlformats.org/presentationml/2006/main">
  <p:tag name="AS_UNIQUEID" val="263"/>
</p:tagLst>
</file>

<file path=ppt/tags/tag242.xml><?xml version="1.0" encoding="utf-8"?>
<p:tagLst xmlns:a="http://schemas.openxmlformats.org/drawingml/2006/main" xmlns:r="http://schemas.openxmlformats.org/officeDocument/2006/relationships" xmlns:p="http://schemas.openxmlformats.org/presentationml/2006/main">
  <p:tag name="AS_UNIQUEID" val="289"/>
</p:tagLst>
</file>

<file path=ppt/tags/tag243.xml><?xml version="1.0" encoding="utf-8"?>
<p:tagLst xmlns:a="http://schemas.openxmlformats.org/drawingml/2006/main" xmlns:r="http://schemas.openxmlformats.org/officeDocument/2006/relationships" xmlns:p="http://schemas.openxmlformats.org/presentationml/2006/main">
  <p:tag name="AS_UNIQUEID" val="290"/>
</p:tagLst>
</file>

<file path=ppt/tags/tag244.xml><?xml version="1.0" encoding="utf-8"?>
<p:tagLst xmlns:a="http://schemas.openxmlformats.org/drawingml/2006/main" xmlns:r="http://schemas.openxmlformats.org/officeDocument/2006/relationships" xmlns:p="http://schemas.openxmlformats.org/presentationml/2006/main">
  <p:tag name="AS_UNIQUEID" val="291"/>
</p:tagLst>
</file>

<file path=ppt/tags/tag245.xml><?xml version="1.0" encoding="utf-8"?>
<p:tagLst xmlns:a="http://schemas.openxmlformats.org/drawingml/2006/main" xmlns:r="http://schemas.openxmlformats.org/officeDocument/2006/relationships" xmlns:p="http://schemas.openxmlformats.org/presentationml/2006/main">
  <p:tag name="AS_UNIQUEID" val="292"/>
</p:tagLst>
</file>

<file path=ppt/tags/tag246.xml><?xml version="1.0" encoding="utf-8"?>
<p:tagLst xmlns:a="http://schemas.openxmlformats.org/drawingml/2006/main" xmlns:r="http://schemas.openxmlformats.org/officeDocument/2006/relationships" xmlns:p="http://schemas.openxmlformats.org/presentationml/2006/main">
  <p:tag name="AS_UNIQUEID" val="293"/>
</p:tagLst>
</file>

<file path=ppt/tags/tag247.xml><?xml version="1.0" encoding="utf-8"?>
<p:tagLst xmlns:a="http://schemas.openxmlformats.org/drawingml/2006/main" xmlns:r="http://schemas.openxmlformats.org/officeDocument/2006/relationships" xmlns:p="http://schemas.openxmlformats.org/presentationml/2006/main">
  <p:tag name="AS_UNIQUEID" val="294"/>
</p:tagLst>
</file>

<file path=ppt/tags/tag248.xml><?xml version="1.0" encoding="utf-8"?>
<p:tagLst xmlns:a="http://schemas.openxmlformats.org/drawingml/2006/main" xmlns:r="http://schemas.openxmlformats.org/officeDocument/2006/relationships" xmlns:p="http://schemas.openxmlformats.org/presentationml/2006/main">
  <p:tag name="AS_UNIQUEID" val="295"/>
</p:tagLst>
</file>

<file path=ppt/tags/tag249.xml><?xml version="1.0" encoding="utf-8"?>
<p:tagLst xmlns:a="http://schemas.openxmlformats.org/drawingml/2006/main" xmlns:r="http://schemas.openxmlformats.org/officeDocument/2006/relationships" xmlns:p="http://schemas.openxmlformats.org/presentationml/2006/main">
  <p:tag name="AS_UNIQUEID" val="303"/>
</p:tagLst>
</file>

<file path=ppt/tags/tag25.xml><?xml version="1.0" encoding="utf-8"?>
<p:tagLst xmlns:a="http://schemas.openxmlformats.org/drawingml/2006/main" xmlns:r="http://schemas.openxmlformats.org/officeDocument/2006/relationships" xmlns:p="http://schemas.openxmlformats.org/presentationml/2006/main">
  <p:tag name="AS_UNIQUEID" val="349"/>
</p:tagLst>
</file>

<file path=ppt/tags/tag250.xml><?xml version="1.0" encoding="utf-8"?>
<p:tagLst xmlns:a="http://schemas.openxmlformats.org/drawingml/2006/main" xmlns:r="http://schemas.openxmlformats.org/officeDocument/2006/relationships" xmlns:p="http://schemas.openxmlformats.org/presentationml/2006/main">
  <p:tag name="AS_UNIQUEID" val="304"/>
</p:tagLst>
</file>

<file path=ppt/tags/tag251.xml><?xml version="1.0" encoding="utf-8"?>
<p:tagLst xmlns:a="http://schemas.openxmlformats.org/drawingml/2006/main" xmlns:r="http://schemas.openxmlformats.org/officeDocument/2006/relationships" xmlns:p="http://schemas.openxmlformats.org/presentationml/2006/main">
  <p:tag name="AS_UNIQUEID" val="305"/>
</p:tagLst>
</file>

<file path=ppt/tags/tag252.xml><?xml version="1.0" encoding="utf-8"?>
<p:tagLst xmlns:a="http://schemas.openxmlformats.org/drawingml/2006/main" xmlns:r="http://schemas.openxmlformats.org/officeDocument/2006/relationships" xmlns:p="http://schemas.openxmlformats.org/presentationml/2006/main">
  <p:tag name="AS_UNIQUEID" val="306"/>
</p:tagLst>
</file>

<file path=ppt/tags/tag253.xml><?xml version="1.0" encoding="utf-8"?>
<p:tagLst xmlns:a="http://schemas.openxmlformats.org/drawingml/2006/main" xmlns:r="http://schemas.openxmlformats.org/officeDocument/2006/relationships" xmlns:p="http://schemas.openxmlformats.org/presentationml/2006/main">
  <p:tag name="AS_UNIQUEID" val="307"/>
</p:tagLst>
</file>

<file path=ppt/tags/tag254.xml><?xml version="1.0" encoding="utf-8"?>
<p:tagLst xmlns:a="http://schemas.openxmlformats.org/drawingml/2006/main" xmlns:r="http://schemas.openxmlformats.org/officeDocument/2006/relationships" xmlns:p="http://schemas.openxmlformats.org/presentationml/2006/main">
  <p:tag name="AS_UNIQUEID" val="308"/>
</p:tagLst>
</file>

<file path=ppt/tags/tag255.xml><?xml version="1.0" encoding="utf-8"?>
<p:tagLst xmlns:a="http://schemas.openxmlformats.org/drawingml/2006/main" xmlns:r="http://schemas.openxmlformats.org/officeDocument/2006/relationships" xmlns:p="http://schemas.openxmlformats.org/presentationml/2006/main">
  <p:tag name="AS_UNIQUEID" val="317"/>
</p:tagLst>
</file>

<file path=ppt/tags/tag256.xml><?xml version="1.0" encoding="utf-8"?>
<p:tagLst xmlns:a="http://schemas.openxmlformats.org/drawingml/2006/main" xmlns:r="http://schemas.openxmlformats.org/officeDocument/2006/relationships" xmlns:p="http://schemas.openxmlformats.org/presentationml/2006/main">
  <p:tag name="AS_UNIQUEID" val="323"/>
</p:tagLst>
</file>

<file path=ppt/tags/tag257.xml><?xml version="1.0" encoding="utf-8"?>
<p:tagLst xmlns:a="http://schemas.openxmlformats.org/drawingml/2006/main" xmlns:r="http://schemas.openxmlformats.org/officeDocument/2006/relationships" xmlns:p="http://schemas.openxmlformats.org/presentationml/2006/main">
  <p:tag name="AS_UNIQUEID" val="324"/>
</p:tagLst>
</file>

<file path=ppt/tags/tag258.xml><?xml version="1.0" encoding="utf-8"?>
<p:tagLst xmlns:a="http://schemas.openxmlformats.org/drawingml/2006/main" xmlns:r="http://schemas.openxmlformats.org/officeDocument/2006/relationships" xmlns:p="http://schemas.openxmlformats.org/presentationml/2006/main">
  <p:tag name="AS_UNIQUEID" val="325"/>
</p:tagLst>
</file>

<file path=ppt/tags/tag259.xml><?xml version="1.0" encoding="utf-8"?>
<p:tagLst xmlns:a="http://schemas.openxmlformats.org/drawingml/2006/main" xmlns:r="http://schemas.openxmlformats.org/officeDocument/2006/relationships" xmlns:p="http://schemas.openxmlformats.org/presentationml/2006/main">
  <p:tag name="AS_UNIQUEID" val="318"/>
</p:tagLst>
</file>

<file path=ppt/tags/tag26.xml><?xml version="1.0" encoding="utf-8"?>
<p:tagLst xmlns:a="http://schemas.openxmlformats.org/drawingml/2006/main" xmlns:r="http://schemas.openxmlformats.org/officeDocument/2006/relationships" xmlns:p="http://schemas.openxmlformats.org/presentationml/2006/main">
  <p:tag name="AS_UNIQUEID" val="350"/>
</p:tagLst>
</file>

<file path=ppt/tags/tag260.xml><?xml version="1.0" encoding="utf-8"?>
<p:tagLst xmlns:a="http://schemas.openxmlformats.org/drawingml/2006/main" xmlns:r="http://schemas.openxmlformats.org/officeDocument/2006/relationships" xmlns:p="http://schemas.openxmlformats.org/presentationml/2006/main">
  <p:tag name="AS_UNIQUEID" val="319"/>
</p:tagLst>
</file>

<file path=ppt/tags/tag261.xml><?xml version="1.0" encoding="utf-8"?>
<p:tagLst xmlns:a="http://schemas.openxmlformats.org/drawingml/2006/main" xmlns:r="http://schemas.openxmlformats.org/officeDocument/2006/relationships" xmlns:p="http://schemas.openxmlformats.org/presentationml/2006/main">
  <p:tag name="AS_UNIQUEID" val="320"/>
</p:tagLst>
</file>

<file path=ppt/tags/tag262.xml><?xml version="1.0" encoding="utf-8"?>
<p:tagLst xmlns:a="http://schemas.openxmlformats.org/drawingml/2006/main" xmlns:r="http://schemas.openxmlformats.org/officeDocument/2006/relationships" xmlns:p="http://schemas.openxmlformats.org/presentationml/2006/main">
  <p:tag name="AS_UNIQUEID" val="285"/>
</p:tagLst>
</file>

<file path=ppt/tags/tag263.xml><?xml version="1.0" encoding="utf-8"?>
<p:tagLst xmlns:a="http://schemas.openxmlformats.org/drawingml/2006/main" xmlns:r="http://schemas.openxmlformats.org/officeDocument/2006/relationships" xmlns:p="http://schemas.openxmlformats.org/presentationml/2006/main">
  <p:tag name="AS_UNIQUEID" val="286"/>
</p:tagLst>
</file>

<file path=ppt/tags/tag264.xml><?xml version="1.0" encoding="utf-8"?>
<p:tagLst xmlns:a="http://schemas.openxmlformats.org/drawingml/2006/main" xmlns:r="http://schemas.openxmlformats.org/officeDocument/2006/relationships" xmlns:p="http://schemas.openxmlformats.org/presentationml/2006/main">
  <p:tag name="AS_UNIQUEID" val="287"/>
</p:tagLst>
</file>

<file path=ppt/tags/tag265.xml><?xml version="1.0" encoding="utf-8"?>
<p:tagLst xmlns:a="http://schemas.openxmlformats.org/drawingml/2006/main" xmlns:r="http://schemas.openxmlformats.org/officeDocument/2006/relationships" xmlns:p="http://schemas.openxmlformats.org/presentationml/2006/main">
  <p:tag name="AS_UNIQUEID" val="317"/>
</p:tagLst>
</file>

<file path=ppt/tags/tag266.xml><?xml version="1.0" encoding="utf-8"?>
<p:tagLst xmlns:a="http://schemas.openxmlformats.org/drawingml/2006/main" xmlns:r="http://schemas.openxmlformats.org/officeDocument/2006/relationships" xmlns:p="http://schemas.openxmlformats.org/presentationml/2006/main">
  <p:tag name="AS_UNIQUEID" val="321"/>
</p:tagLst>
</file>

<file path=ppt/tags/tag267.xml><?xml version="1.0" encoding="utf-8"?>
<p:tagLst xmlns:a="http://schemas.openxmlformats.org/drawingml/2006/main" xmlns:r="http://schemas.openxmlformats.org/officeDocument/2006/relationships" xmlns:p="http://schemas.openxmlformats.org/presentationml/2006/main">
  <p:tag name="AS_UNIQUEID" val="322"/>
</p:tagLst>
</file>

<file path=ppt/tags/tag268.xml><?xml version="1.0" encoding="utf-8"?>
<p:tagLst xmlns:a="http://schemas.openxmlformats.org/drawingml/2006/main" xmlns:r="http://schemas.openxmlformats.org/officeDocument/2006/relationships" xmlns:p="http://schemas.openxmlformats.org/presentationml/2006/main">
  <p:tag name="AS_UNIQUEID" val="323"/>
</p:tagLst>
</file>

<file path=ppt/tags/tag269.xml><?xml version="1.0" encoding="utf-8"?>
<p:tagLst xmlns:a="http://schemas.openxmlformats.org/drawingml/2006/main" xmlns:r="http://schemas.openxmlformats.org/officeDocument/2006/relationships" xmlns:p="http://schemas.openxmlformats.org/presentationml/2006/main">
  <p:tag name="AS_UNIQUEID" val="326"/>
</p:tagLst>
</file>

<file path=ppt/tags/tag27.xml><?xml version="1.0" encoding="utf-8"?>
<p:tagLst xmlns:a="http://schemas.openxmlformats.org/drawingml/2006/main" xmlns:r="http://schemas.openxmlformats.org/officeDocument/2006/relationships" xmlns:p="http://schemas.openxmlformats.org/presentationml/2006/main">
  <p:tag name="AS_UNIQUEID" val="351"/>
</p:tagLst>
</file>

<file path=ppt/tags/tag270.xml><?xml version="1.0" encoding="utf-8"?>
<p:tagLst xmlns:a="http://schemas.openxmlformats.org/drawingml/2006/main" xmlns:r="http://schemas.openxmlformats.org/officeDocument/2006/relationships" xmlns:p="http://schemas.openxmlformats.org/presentationml/2006/main">
  <p:tag name="AS_UNIQUEID" val="324"/>
</p:tagLst>
</file>

<file path=ppt/tags/tag271.xml><?xml version="1.0" encoding="utf-8"?>
<p:tagLst xmlns:a="http://schemas.openxmlformats.org/drawingml/2006/main" xmlns:r="http://schemas.openxmlformats.org/officeDocument/2006/relationships" xmlns:p="http://schemas.openxmlformats.org/presentationml/2006/main">
  <p:tag name="AS_UNIQUEID" val="325"/>
</p:tagLst>
</file>

<file path=ppt/tags/tag272.xml><?xml version="1.0" encoding="utf-8"?>
<p:tagLst xmlns:a="http://schemas.openxmlformats.org/drawingml/2006/main" xmlns:r="http://schemas.openxmlformats.org/officeDocument/2006/relationships" xmlns:p="http://schemas.openxmlformats.org/presentationml/2006/main">
  <p:tag name="AS_UNIQUEID" val="318"/>
</p:tagLst>
</file>

<file path=ppt/tags/tag273.xml><?xml version="1.0" encoding="utf-8"?>
<p:tagLst xmlns:a="http://schemas.openxmlformats.org/drawingml/2006/main" xmlns:r="http://schemas.openxmlformats.org/officeDocument/2006/relationships" xmlns:p="http://schemas.openxmlformats.org/presentationml/2006/main">
  <p:tag name="AS_UNIQUEID" val="319"/>
</p:tagLst>
</file>

<file path=ppt/tags/tag274.xml><?xml version="1.0" encoding="utf-8"?>
<p:tagLst xmlns:a="http://schemas.openxmlformats.org/drawingml/2006/main" xmlns:r="http://schemas.openxmlformats.org/officeDocument/2006/relationships" xmlns:p="http://schemas.openxmlformats.org/presentationml/2006/main">
  <p:tag name="AS_UNIQUEID" val="320"/>
</p:tagLst>
</file>

<file path=ppt/tags/tag275.xml><?xml version="1.0" encoding="utf-8"?>
<p:tagLst xmlns:a="http://schemas.openxmlformats.org/drawingml/2006/main" xmlns:r="http://schemas.openxmlformats.org/officeDocument/2006/relationships" xmlns:p="http://schemas.openxmlformats.org/presentationml/2006/main">
  <p:tag name="AS_UNIQUEID" val="313"/>
</p:tagLst>
</file>

<file path=ppt/tags/tag276.xml><?xml version="1.0" encoding="utf-8"?>
<p:tagLst xmlns:a="http://schemas.openxmlformats.org/drawingml/2006/main" xmlns:r="http://schemas.openxmlformats.org/officeDocument/2006/relationships" xmlns:p="http://schemas.openxmlformats.org/presentationml/2006/main">
  <p:tag name="AS_UNIQUEID" val="314"/>
</p:tagLst>
</file>

<file path=ppt/tags/tag277.xml><?xml version="1.0" encoding="utf-8"?>
<p:tagLst xmlns:a="http://schemas.openxmlformats.org/drawingml/2006/main" xmlns:r="http://schemas.openxmlformats.org/officeDocument/2006/relationships" xmlns:p="http://schemas.openxmlformats.org/presentationml/2006/main">
  <p:tag name="AS_UNIQUEID" val="315"/>
</p:tagLst>
</file>

<file path=ppt/tags/tag28.xml><?xml version="1.0" encoding="utf-8"?>
<p:tagLst xmlns:a="http://schemas.openxmlformats.org/drawingml/2006/main" xmlns:r="http://schemas.openxmlformats.org/officeDocument/2006/relationships" xmlns:p="http://schemas.openxmlformats.org/presentationml/2006/main">
  <p:tag name="AS_UNIQUEID" val="353"/>
</p:tagLst>
</file>

<file path=ppt/tags/tag29.xml><?xml version="1.0" encoding="utf-8"?>
<p:tagLst xmlns:a="http://schemas.openxmlformats.org/drawingml/2006/main" xmlns:r="http://schemas.openxmlformats.org/officeDocument/2006/relationships" xmlns:p="http://schemas.openxmlformats.org/presentationml/2006/main">
  <p:tag name="AS_UNIQUEID" val="354"/>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ags/tag30.xml><?xml version="1.0" encoding="utf-8"?>
<p:tagLst xmlns:a="http://schemas.openxmlformats.org/drawingml/2006/main" xmlns:r="http://schemas.openxmlformats.org/officeDocument/2006/relationships" xmlns:p="http://schemas.openxmlformats.org/presentationml/2006/main">
  <p:tag name="AS_UNIQUEID" val="355"/>
</p:tagLst>
</file>

<file path=ppt/tags/tag31.xml><?xml version="1.0" encoding="utf-8"?>
<p:tagLst xmlns:a="http://schemas.openxmlformats.org/drawingml/2006/main" xmlns:r="http://schemas.openxmlformats.org/officeDocument/2006/relationships" xmlns:p="http://schemas.openxmlformats.org/presentationml/2006/main">
  <p:tag name="AS_UNIQUEID" val="356"/>
</p:tagLst>
</file>

<file path=ppt/tags/tag32.xml><?xml version="1.0" encoding="utf-8"?>
<p:tagLst xmlns:a="http://schemas.openxmlformats.org/drawingml/2006/main" xmlns:r="http://schemas.openxmlformats.org/officeDocument/2006/relationships" xmlns:p="http://schemas.openxmlformats.org/presentationml/2006/main">
  <p:tag name="AS_UNIQUEID" val="357"/>
</p:tagLst>
</file>

<file path=ppt/tags/tag33.xml><?xml version="1.0" encoding="utf-8"?>
<p:tagLst xmlns:a="http://schemas.openxmlformats.org/drawingml/2006/main" xmlns:r="http://schemas.openxmlformats.org/officeDocument/2006/relationships" xmlns:p="http://schemas.openxmlformats.org/presentationml/2006/main">
  <p:tag name="AS_UNIQUEID" val="358"/>
</p:tagLst>
</file>

<file path=ppt/tags/tag34.xml><?xml version="1.0" encoding="utf-8"?>
<p:tagLst xmlns:a="http://schemas.openxmlformats.org/drawingml/2006/main" xmlns:r="http://schemas.openxmlformats.org/officeDocument/2006/relationships" xmlns:p="http://schemas.openxmlformats.org/presentationml/2006/main">
  <p:tag name="AS_UNIQUEID" val="359"/>
</p:tagLst>
</file>

<file path=ppt/tags/tag35.xml><?xml version="1.0" encoding="utf-8"?>
<p:tagLst xmlns:a="http://schemas.openxmlformats.org/drawingml/2006/main" xmlns:r="http://schemas.openxmlformats.org/officeDocument/2006/relationships" xmlns:p="http://schemas.openxmlformats.org/presentationml/2006/main">
  <p:tag name="AS_UNIQUEID" val="360"/>
</p:tagLst>
</file>

<file path=ppt/tags/tag36.xml><?xml version="1.0" encoding="utf-8"?>
<p:tagLst xmlns:a="http://schemas.openxmlformats.org/drawingml/2006/main" xmlns:r="http://schemas.openxmlformats.org/officeDocument/2006/relationships" xmlns:p="http://schemas.openxmlformats.org/presentationml/2006/main">
  <p:tag name="AS_UNIQUEID" val="362"/>
</p:tagLst>
</file>

<file path=ppt/tags/tag37.xml><?xml version="1.0" encoding="utf-8"?>
<p:tagLst xmlns:a="http://schemas.openxmlformats.org/drawingml/2006/main" xmlns:r="http://schemas.openxmlformats.org/officeDocument/2006/relationships" xmlns:p="http://schemas.openxmlformats.org/presentationml/2006/main">
  <p:tag name="AS_UNIQUEID" val="363"/>
</p:tagLst>
</file>

<file path=ppt/tags/tag38.xml><?xml version="1.0" encoding="utf-8"?>
<p:tagLst xmlns:a="http://schemas.openxmlformats.org/drawingml/2006/main" xmlns:r="http://schemas.openxmlformats.org/officeDocument/2006/relationships" xmlns:p="http://schemas.openxmlformats.org/presentationml/2006/main">
  <p:tag name="AS_UNIQUEID" val="364"/>
</p:tagLst>
</file>

<file path=ppt/tags/tag39.xml><?xml version="1.0" encoding="utf-8"?>
<p:tagLst xmlns:a="http://schemas.openxmlformats.org/drawingml/2006/main" xmlns:r="http://schemas.openxmlformats.org/officeDocument/2006/relationships" xmlns:p="http://schemas.openxmlformats.org/presentationml/2006/main">
  <p:tag name="AS_UNIQUEID" val="365"/>
</p:tagLst>
</file>

<file path=ppt/tags/tag4.xml><?xml version="1.0" encoding="utf-8"?>
<p:tagLst xmlns:a="http://schemas.openxmlformats.org/drawingml/2006/main" xmlns:r="http://schemas.openxmlformats.org/officeDocument/2006/relationships" xmlns:p="http://schemas.openxmlformats.org/presentationml/2006/main">
  <p:tag name="AS_UNIQUEID" val="14"/>
</p:tagLst>
</file>

<file path=ppt/tags/tag40.xml><?xml version="1.0" encoding="utf-8"?>
<p:tagLst xmlns:a="http://schemas.openxmlformats.org/drawingml/2006/main" xmlns:r="http://schemas.openxmlformats.org/officeDocument/2006/relationships" xmlns:p="http://schemas.openxmlformats.org/presentationml/2006/main">
  <p:tag name="AS_UNIQUEID" val="367"/>
</p:tagLst>
</file>

<file path=ppt/tags/tag41.xml><?xml version="1.0" encoding="utf-8"?>
<p:tagLst xmlns:a="http://schemas.openxmlformats.org/drawingml/2006/main" xmlns:r="http://schemas.openxmlformats.org/officeDocument/2006/relationships" xmlns:p="http://schemas.openxmlformats.org/presentationml/2006/main">
  <p:tag name="AS_UNIQUEID" val="368"/>
</p:tagLst>
</file>

<file path=ppt/tags/tag42.xml><?xml version="1.0" encoding="utf-8"?>
<p:tagLst xmlns:a="http://schemas.openxmlformats.org/drawingml/2006/main" xmlns:r="http://schemas.openxmlformats.org/officeDocument/2006/relationships" xmlns:p="http://schemas.openxmlformats.org/presentationml/2006/main">
  <p:tag name="AS_UNIQUEID" val="369"/>
</p:tagLst>
</file>

<file path=ppt/tags/tag43.xml><?xml version="1.0" encoding="utf-8"?>
<p:tagLst xmlns:a="http://schemas.openxmlformats.org/drawingml/2006/main" xmlns:r="http://schemas.openxmlformats.org/officeDocument/2006/relationships" xmlns:p="http://schemas.openxmlformats.org/presentationml/2006/main">
  <p:tag name="AS_UNIQUEID" val="371"/>
</p:tagLst>
</file>

<file path=ppt/tags/tag44.xml><?xml version="1.0" encoding="utf-8"?>
<p:tagLst xmlns:a="http://schemas.openxmlformats.org/drawingml/2006/main" xmlns:r="http://schemas.openxmlformats.org/officeDocument/2006/relationships" xmlns:p="http://schemas.openxmlformats.org/presentationml/2006/main">
  <p:tag name="AS_UNIQUEID" val="372"/>
</p:tagLst>
</file>

<file path=ppt/tags/tag45.xml><?xml version="1.0" encoding="utf-8"?>
<p:tagLst xmlns:a="http://schemas.openxmlformats.org/drawingml/2006/main" xmlns:r="http://schemas.openxmlformats.org/officeDocument/2006/relationships" xmlns:p="http://schemas.openxmlformats.org/presentationml/2006/main">
  <p:tag name="AS_UNIQUEID" val="373"/>
</p:tagLst>
</file>

<file path=ppt/tags/tag46.xml><?xml version="1.0" encoding="utf-8"?>
<p:tagLst xmlns:a="http://schemas.openxmlformats.org/drawingml/2006/main" xmlns:r="http://schemas.openxmlformats.org/officeDocument/2006/relationships" xmlns:p="http://schemas.openxmlformats.org/presentationml/2006/main">
  <p:tag name="AS_UNIQUEID" val="374"/>
</p:tagLst>
</file>

<file path=ppt/tags/tag47.xml><?xml version="1.0" encoding="utf-8"?>
<p:tagLst xmlns:a="http://schemas.openxmlformats.org/drawingml/2006/main" xmlns:r="http://schemas.openxmlformats.org/officeDocument/2006/relationships" xmlns:p="http://schemas.openxmlformats.org/presentationml/2006/main">
  <p:tag name="AS_UNIQUEID" val="375"/>
</p:tagLst>
</file>

<file path=ppt/tags/tag48.xml><?xml version="1.0" encoding="utf-8"?>
<p:tagLst xmlns:a="http://schemas.openxmlformats.org/drawingml/2006/main" xmlns:r="http://schemas.openxmlformats.org/officeDocument/2006/relationships" xmlns:p="http://schemas.openxmlformats.org/presentationml/2006/main">
  <p:tag name="AS_UNIQUEID" val="376"/>
</p:tagLst>
</file>

<file path=ppt/tags/tag49.xml><?xml version="1.0" encoding="utf-8"?>
<p:tagLst xmlns:a="http://schemas.openxmlformats.org/drawingml/2006/main" xmlns:r="http://schemas.openxmlformats.org/officeDocument/2006/relationships" xmlns:p="http://schemas.openxmlformats.org/presentationml/2006/main">
  <p:tag name="AS_UNIQUEID" val="378"/>
</p:tagLst>
</file>

<file path=ppt/tags/tag5.xml><?xml version="1.0" encoding="utf-8"?>
<p:tagLst xmlns:a="http://schemas.openxmlformats.org/drawingml/2006/main" xmlns:r="http://schemas.openxmlformats.org/officeDocument/2006/relationships" xmlns:p="http://schemas.openxmlformats.org/presentationml/2006/main">
  <p:tag name="AS_UNIQUEID" val="15"/>
</p:tagLst>
</file>

<file path=ppt/tags/tag50.xml><?xml version="1.0" encoding="utf-8"?>
<p:tagLst xmlns:a="http://schemas.openxmlformats.org/drawingml/2006/main" xmlns:r="http://schemas.openxmlformats.org/officeDocument/2006/relationships" xmlns:p="http://schemas.openxmlformats.org/presentationml/2006/main">
  <p:tag name="AS_UNIQUEID" val="379"/>
</p:tagLst>
</file>

<file path=ppt/tags/tag51.xml><?xml version="1.0" encoding="utf-8"?>
<p:tagLst xmlns:a="http://schemas.openxmlformats.org/drawingml/2006/main" xmlns:r="http://schemas.openxmlformats.org/officeDocument/2006/relationships" xmlns:p="http://schemas.openxmlformats.org/presentationml/2006/main">
  <p:tag name="AS_UNIQUEID" val="380"/>
</p:tagLst>
</file>

<file path=ppt/tags/tag52.xml><?xml version="1.0" encoding="utf-8"?>
<p:tagLst xmlns:a="http://schemas.openxmlformats.org/drawingml/2006/main" xmlns:r="http://schemas.openxmlformats.org/officeDocument/2006/relationships" xmlns:p="http://schemas.openxmlformats.org/presentationml/2006/main">
  <p:tag name="AS_UNIQUEID" val="381"/>
</p:tagLst>
</file>

<file path=ppt/tags/tag53.xml><?xml version="1.0" encoding="utf-8"?>
<p:tagLst xmlns:a="http://schemas.openxmlformats.org/drawingml/2006/main" xmlns:r="http://schemas.openxmlformats.org/officeDocument/2006/relationships" xmlns:p="http://schemas.openxmlformats.org/presentationml/2006/main">
  <p:tag name="AS_UNIQUEID" val="382"/>
</p:tagLst>
</file>

<file path=ppt/tags/tag54.xml><?xml version="1.0" encoding="utf-8"?>
<p:tagLst xmlns:a="http://schemas.openxmlformats.org/drawingml/2006/main" xmlns:r="http://schemas.openxmlformats.org/officeDocument/2006/relationships" xmlns:p="http://schemas.openxmlformats.org/presentationml/2006/main">
  <p:tag name="AS_UNIQUEID" val="383"/>
</p:tagLst>
</file>

<file path=ppt/tags/tag55.xml><?xml version="1.0" encoding="utf-8"?>
<p:tagLst xmlns:a="http://schemas.openxmlformats.org/drawingml/2006/main" xmlns:r="http://schemas.openxmlformats.org/officeDocument/2006/relationships" xmlns:p="http://schemas.openxmlformats.org/presentationml/2006/main">
  <p:tag name="AS_UNIQUEID" val="385"/>
</p:tagLst>
</file>

<file path=ppt/tags/tag56.xml><?xml version="1.0" encoding="utf-8"?>
<p:tagLst xmlns:a="http://schemas.openxmlformats.org/drawingml/2006/main" xmlns:r="http://schemas.openxmlformats.org/officeDocument/2006/relationships" xmlns:p="http://schemas.openxmlformats.org/presentationml/2006/main">
  <p:tag name="AS_UNIQUEID" val="386"/>
</p:tagLst>
</file>

<file path=ppt/tags/tag57.xml><?xml version="1.0" encoding="utf-8"?>
<p:tagLst xmlns:a="http://schemas.openxmlformats.org/drawingml/2006/main" xmlns:r="http://schemas.openxmlformats.org/officeDocument/2006/relationships" xmlns:p="http://schemas.openxmlformats.org/presentationml/2006/main">
  <p:tag name="AS_UNIQUEID" val="387"/>
</p:tagLst>
</file>

<file path=ppt/tags/tag58.xml><?xml version="1.0" encoding="utf-8"?>
<p:tagLst xmlns:a="http://schemas.openxmlformats.org/drawingml/2006/main" xmlns:r="http://schemas.openxmlformats.org/officeDocument/2006/relationships" xmlns:p="http://schemas.openxmlformats.org/presentationml/2006/main">
  <p:tag name="AS_UNIQUEID" val="388"/>
</p:tagLst>
</file>

<file path=ppt/tags/tag59.xml><?xml version="1.0" encoding="utf-8"?>
<p:tagLst xmlns:a="http://schemas.openxmlformats.org/drawingml/2006/main" xmlns:r="http://schemas.openxmlformats.org/officeDocument/2006/relationships" xmlns:p="http://schemas.openxmlformats.org/presentationml/2006/main">
  <p:tag name="AS_UNIQUEID" val="389"/>
</p:tagLst>
</file>

<file path=ppt/tags/tag6.xml><?xml version="1.0" encoding="utf-8"?>
<p:tagLst xmlns:a="http://schemas.openxmlformats.org/drawingml/2006/main" xmlns:r="http://schemas.openxmlformats.org/officeDocument/2006/relationships" xmlns:p="http://schemas.openxmlformats.org/presentationml/2006/main">
  <p:tag name="AS_UNIQUEID" val="16"/>
</p:tagLst>
</file>

<file path=ppt/tags/tag60.xml><?xml version="1.0" encoding="utf-8"?>
<p:tagLst xmlns:a="http://schemas.openxmlformats.org/drawingml/2006/main" xmlns:r="http://schemas.openxmlformats.org/officeDocument/2006/relationships" xmlns:p="http://schemas.openxmlformats.org/presentationml/2006/main">
  <p:tag name="AS_UNIQUEID" val="391"/>
</p:tagLst>
</file>

<file path=ppt/tags/tag61.xml><?xml version="1.0" encoding="utf-8"?>
<p:tagLst xmlns:a="http://schemas.openxmlformats.org/drawingml/2006/main" xmlns:r="http://schemas.openxmlformats.org/officeDocument/2006/relationships" xmlns:p="http://schemas.openxmlformats.org/presentationml/2006/main">
  <p:tag name="AS_UNIQUEID" val="392"/>
</p:tagLst>
</file>

<file path=ppt/tags/tag62.xml><?xml version="1.0" encoding="utf-8"?>
<p:tagLst xmlns:a="http://schemas.openxmlformats.org/drawingml/2006/main" xmlns:r="http://schemas.openxmlformats.org/officeDocument/2006/relationships" xmlns:p="http://schemas.openxmlformats.org/presentationml/2006/main">
  <p:tag name="AS_UNIQUEID" val="393"/>
</p:tagLst>
</file>

<file path=ppt/tags/tag63.xml><?xml version="1.0" encoding="utf-8"?>
<p:tagLst xmlns:a="http://schemas.openxmlformats.org/drawingml/2006/main" xmlns:r="http://schemas.openxmlformats.org/officeDocument/2006/relationships" xmlns:p="http://schemas.openxmlformats.org/presentationml/2006/main">
  <p:tag name="AS_UNIQUEID" val="394"/>
</p:tagLst>
</file>

<file path=ppt/tags/tag64.xml><?xml version="1.0" encoding="utf-8"?>
<p:tagLst xmlns:a="http://schemas.openxmlformats.org/drawingml/2006/main" xmlns:r="http://schemas.openxmlformats.org/officeDocument/2006/relationships" xmlns:p="http://schemas.openxmlformats.org/presentationml/2006/main">
  <p:tag name="AS_UNIQUEID" val="395"/>
</p:tagLst>
</file>

<file path=ppt/tags/tag65.xml><?xml version="1.0" encoding="utf-8"?>
<p:tagLst xmlns:a="http://schemas.openxmlformats.org/drawingml/2006/main" xmlns:r="http://schemas.openxmlformats.org/officeDocument/2006/relationships" xmlns:p="http://schemas.openxmlformats.org/presentationml/2006/main">
  <p:tag name="AS_UNIQUEID" val="0"/>
</p:tagLst>
</file>

<file path=ppt/tags/tag66.xml><?xml version="1.0" encoding="utf-8"?>
<p:tagLst xmlns:a="http://schemas.openxmlformats.org/drawingml/2006/main" xmlns:r="http://schemas.openxmlformats.org/officeDocument/2006/relationships" xmlns:p="http://schemas.openxmlformats.org/presentationml/2006/main">
  <p:tag name="AS_UNIQUEID" val="2"/>
</p:tagLst>
</file>

<file path=ppt/tags/tag67.xml><?xml version="1.0" encoding="utf-8"?>
<p:tagLst xmlns:a="http://schemas.openxmlformats.org/drawingml/2006/main" xmlns:r="http://schemas.openxmlformats.org/officeDocument/2006/relationships" xmlns:p="http://schemas.openxmlformats.org/presentationml/2006/main">
  <p:tag name="AS_UNIQUEID" val="4"/>
</p:tagLst>
</file>

<file path=ppt/tags/tag68.xml><?xml version="1.0" encoding="utf-8"?>
<p:tagLst xmlns:a="http://schemas.openxmlformats.org/drawingml/2006/main" xmlns:r="http://schemas.openxmlformats.org/officeDocument/2006/relationships" xmlns:p="http://schemas.openxmlformats.org/presentationml/2006/main">
  <p:tag name="AS_UNIQUEID" val="6"/>
</p:tagLst>
</file>

<file path=ppt/tags/tag69.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328"/>
</p:tagLst>
</file>

<file path=ppt/tags/tag70.xml><?xml version="1.0" encoding="utf-8"?>
<p:tagLst xmlns:a="http://schemas.openxmlformats.org/drawingml/2006/main" xmlns:r="http://schemas.openxmlformats.org/officeDocument/2006/relationships" xmlns:p="http://schemas.openxmlformats.org/presentationml/2006/main">
  <p:tag name="AS_UNIQUEID" val="8"/>
</p:tagLst>
</file>

<file path=ppt/tags/tag71.xml><?xml version="1.0" encoding="utf-8"?>
<p:tagLst xmlns:a="http://schemas.openxmlformats.org/drawingml/2006/main" xmlns:r="http://schemas.openxmlformats.org/officeDocument/2006/relationships" xmlns:p="http://schemas.openxmlformats.org/presentationml/2006/main">
  <p:tag name="AS_UNIQUEID" val="18"/>
</p:tagLst>
</file>

<file path=ppt/tags/tag72.xml><?xml version="1.0" encoding="utf-8"?>
<p:tagLst xmlns:a="http://schemas.openxmlformats.org/drawingml/2006/main" xmlns:r="http://schemas.openxmlformats.org/officeDocument/2006/relationships" xmlns:p="http://schemas.openxmlformats.org/presentationml/2006/main">
  <p:tag name="AS_UNIQUEID" val="19"/>
</p:tagLst>
</file>

<file path=ppt/tags/tag73.xml><?xml version="1.0" encoding="utf-8"?>
<p:tagLst xmlns:a="http://schemas.openxmlformats.org/drawingml/2006/main" xmlns:r="http://schemas.openxmlformats.org/officeDocument/2006/relationships" xmlns:p="http://schemas.openxmlformats.org/presentationml/2006/main">
  <p:tag name="AS_UNIQUEID" val="20"/>
</p:tagLst>
</file>

<file path=ppt/tags/tag74.xml><?xml version="1.0" encoding="utf-8"?>
<p:tagLst xmlns:a="http://schemas.openxmlformats.org/drawingml/2006/main" xmlns:r="http://schemas.openxmlformats.org/officeDocument/2006/relationships" xmlns:p="http://schemas.openxmlformats.org/presentationml/2006/main">
  <p:tag name="AS_UNIQUEID" val="21"/>
</p:tagLst>
</file>

<file path=ppt/tags/tag75.xml><?xml version="1.0" encoding="utf-8"?>
<p:tagLst xmlns:a="http://schemas.openxmlformats.org/drawingml/2006/main" xmlns:r="http://schemas.openxmlformats.org/officeDocument/2006/relationships" xmlns:p="http://schemas.openxmlformats.org/presentationml/2006/main">
  <p:tag name="AS_UNIQUEID" val="22"/>
</p:tagLst>
</file>

<file path=ppt/tags/tag76.xml><?xml version="1.0" encoding="utf-8"?>
<p:tagLst xmlns:a="http://schemas.openxmlformats.org/drawingml/2006/main" xmlns:r="http://schemas.openxmlformats.org/officeDocument/2006/relationships" xmlns:p="http://schemas.openxmlformats.org/presentationml/2006/main">
  <p:tag name="AS_UNIQUEID" val="23"/>
</p:tagLst>
</file>

<file path=ppt/tags/tag77.xml><?xml version="1.0" encoding="utf-8"?>
<p:tagLst xmlns:a="http://schemas.openxmlformats.org/drawingml/2006/main" xmlns:r="http://schemas.openxmlformats.org/officeDocument/2006/relationships" xmlns:p="http://schemas.openxmlformats.org/presentationml/2006/main">
  <p:tag name="AS_UNIQUEID" val="29"/>
</p:tagLst>
</file>

<file path=ppt/tags/tag78.xml><?xml version="1.0" encoding="utf-8"?>
<p:tagLst xmlns:a="http://schemas.openxmlformats.org/drawingml/2006/main" xmlns:r="http://schemas.openxmlformats.org/officeDocument/2006/relationships" xmlns:p="http://schemas.openxmlformats.org/presentationml/2006/main">
  <p:tag name="AS_UNIQUEID" val="256"/>
</p:tagLst>
</file>

<file path=ppt/tags/tag79.xml><?xml version="1.0" encoding="utf-8"?>
<p:tagLst xmlns:a="http://schemas.openxmlformats.org/drawingml/2006/main" xmlns:r="http://schemas.openxmlformats.org/officeDocument/2006/relationships" xmlns:p="http://schemas.openxmlformats.org/presentationml/2006/main">
  <p:tag name="AS_UNIQUEID" val="30"/>
</p:tagLst>
</file>

<file path=ppt/tags/tag8.xml><?xml version="1.0" encoding="utf-8"?>
<p:tagLst xmlns:a="http://schemas.openxmlformats.org/drawingml/2006/main" xmlns:r="http://schemas.openxmlformats.org/officeDocument/2006/relationships" xmlns:p="http://schemas.openxmlformats.org/presentationml/2006/main">
  <p:tag name="AS_UNIQUEID" val="329"/>
</p:tagLst>
</file>

<file path=ppt/tags/tag80.xml><?xml version="1.0" encoding="utf-8"?>
<p:tagLst xmlns:a="http://schemas.openxmlformats.org/drawingml/2006/main" xmlns:r="http://schemas.openxmlformats.org/officeDocument/2006/relationships" xmlns:p="http://schemas.openxmlformats.org/presentationml/2006/main">
  <p:tag name="AS_UNIQUEID" val="31"/>
</p:tagLst>
</file>

<file path=ppt/tags/tag81.xml><?xml version="1.0" encoding="utf-8"?>
<p:tagLst xmlns:a="http://schemas.openxmlformats.org/drawingml/2006/main" xmlns:r="http://schemas.openxmlformats.org/officeDocument/2006/relationships" xmlns:p="http://schemas.openxmlformats.org/presentationml/2006/main">
  <p:tag name="AS_UNIQUEID" val="36"/>
</p:tagLst>
</file>

<file path=ppt/tags/tag82.xml><?xml version="1.0" encoding="utf-8"?>
<p:tagLst xmlns:a="http://schemas.openxmlformats.org/drawingml/2006/main" xmlns:r="http://schemas.openxmlformats.org/officeDocument/2006/relationships" xmlns:p="http://schemas.openxmlformats.org/presentationml/2006/main">
  <p:tag name="AS_UNIQUEID" val="35"/>
</p:tagLst>
</file>

<file path=ppt/tags/tag83.xml><?xml version="1.0" encoding="utf-8"?>
<p:tagLst xmlns:a="http://schemas.openxmlformats.org/drawingml/2006/main" xmlns:r="http://schemas.openxmlformats.org/officeDocument/2006/relationships" xmlns:p="http://schemas.openxmlformats.org/presentationml/2006/main">
  <p:tag name="AS_UNIQUEID" val="25"/>
</p:tagLst>
</file>

<file path=ppt/tags/tag84.xml><?xml version="1.0" encoding="utf-8"?>
<p:tagLst xmlns:a="http://schemas.openxmlformats.org/drawingml/2006/main" xmlns:r="http://schemas.openxmlformats.org/officeDocument/2006/relationships" xmlns:p="http://schemas.openxmlformats.org/presentationml/2006/main">
  <p:tag name="AS_UNIQUEID" val="26"/>
</p:tagLst>
</file>

<file path=ppt/tags/tag85.xml><?xml version="1.0" encoding="utf-8"?>
<p:tagLst xmlns:a="http://schemas.openxmlformats.org/drawingml/2006/main" xmlns:r="http://schemas.openxmlformats.org/officeDocument/2006/relationships" xmlns:p="http://schemas.openxmlformats.org/presentationml/2006/main">
  <p:tag name="AS_UNIQUEID" val="27"/>
</p:tagLst>
</file>

<file path=ppt/tags/tag86.xml><?xml version="1.0" encoding="utf-8"?>
<p:tagLst xmlns:a="http://schemas.openxmlformats.org/drawingml/2006/main" xmlns:r="http://schemas.openxmlformats.org/officeDocument/2006/relationships" xmlns:p="http://schemas.openxmlformats.org/presentationml/2006/main">
  <p:tag name="AS_UNIQUEID" val="35"/>
</p:tagLst>
</file>

<file path=ppt/tags/tag87.xml><?xml version="1.0" encoding="utf-8"?>
<p:tagLst xmlns:a="http://schemas.openxmlformats.org/drawingml/2006/main" xmlns:r="http://schemas.openxmlformats.org/officeDocument/2006/relationships" xmlns:p="http://schemas.openxmlformats.org/presentationml/2006/main">
  <p:tag name="AS_UNIQUEID" val="36"/>
</p:tagLst>
</file>

<file path=ppt/tags/tag88.xml><?xml version="1.0" encoding="utf-8"?>
<p:tagLst xmlns:a="http://schemas.openxmlformats.org/drawingml/2006/main" xmlns:r="http://schemas.openxmlformats.org/officeDocument/2006/relationships" xmlns:p="http://schemas.openxmlformats.org/presentationml/2006/main">
  <p:tag name="AS_UNIQUEID" val="37"/>
</p:tagLst>
</file>

<file path=ppt/tags/tag89.xml><?xml version="1.0" encoding="utf-8"?>
<p:tagLst xmlns:a="http://schemas.openxmlformats.org/drawingml/2006/main" xmlns:r="http://schemas.openxmlformats.org/officeDocument/2006/relationships" xmlns:p="http://schemas.openxmlformats.org/presentationml/2006/main">
  <p:tag name="AS_UNIQUEID" val="40"/>
</p:tagLst>
</file>

<file path=ppt/tags/tag9.xml><?xml version="1.0" encoding="utf-8"?>
<p:tagLst xmlns:a="http://schemas.openxmlformats.org/drawingml/2006/main" xmlns:r="http://schemas.openxmlformats.org/officeDocument/2006/relationships" xmlns:p="http://schemas.openxmlformats.org/presentationml/2006/main">
  <p:tag name="AS_UNIQUEID" val="330"/>
</p:tagLst>
</file>

<file path=ppt/tags/tag90.xml><?xml version="1.0" encoding="utf-8"?>
<p:tagLst xmlns:a="http://schemas.openxmlformats.org/drawingml/2006/main" xmlns:r="http://schemas.openxmlformats.org/officeDocument/2006/relationships" xmlns:p="http://schemas.openxmlformats.org/presentationml/2006/main">
  <p:tag name="AS_UNIQUEID" val="41"/>
</p:tagLst>
</file>

<file path=ppt/tags/tag91.xml><?xml version="1.0" encoding="utf-8"?>
<p:tagLst xmlns:a="http://schemas.openxmlformats.org/drawingml/2006/main" xmlns:r="http://schemas.openxmlformats.org/officeDocument/2006/relationships" xmlns:p="http://schemas.openxmlformats.org/presentationml/2006/main">
  <p:tag name="AS_UNIQUEID" val="44"/>
</p:tagLst>
</file>

<file path=ppt/tags/tag92.xml><?xml version="1.0" encoding="utf-8"?>
<p:tagLst xmlns:a="http://schemas.openxmlformats.org/drawingml/2006/main" xmlns:r="http://schemas.openxmlformats.org/officeDocument/2006/relationships" xmlns:p="http://schemas.openxmlformats.org/presentationml/2006/main">
  <p:tag name="AS_UNIQUEID" val="47"/>
</p:tagLst>
</file>

<file path=ppt/tags/tag93.xml><?xml version="1.0" encoding="utf-8"?>
<p:tagLst xmlns:a="http://schemas.openxmlformats.org/drawingml/2006/main" xmlns:r="http://schemas.openxmlformats.org/officeDocument/2006/relationships" xmlns:p="http://schemas.openxmlformats.org/presentationml/2006/main">
  <p:tag name="AS_UNIQUEID" val="48"/>
</p:tagLst>
</file>

<file path=ppt/tags/tag94.xml><?xml version="1.0" encoding="utf-8"?>
<p:tagLst xmlns:a="http://schemas.openxmlformats.org/drawingml/2006/main" xmlns:r="http://schemas.openxmlformats.org/officeDocument/2006/relationships" xmlns:p="http://schemas.openxmlformats.org/presentationml/2006/main">
  <p:tag name="AS_UNIQUEID" val="49"/>
</p:tagLst>
</file>

<file path=ppt/tags/tag95.xml><?xml version="1.0" encoding="utf-8"?>
<p:tagLst xmlns:a="http://schemas.openxmlformats.org/drawingml/2006/main" xmlns:r="http://schemas.openxmlformats.org/officeDocument/2006/relationships" xmlns:p="http://schemas.openxmlformats.org/presentationml/2006/main">
  <p:tag name="AS_UNIQUEID" val="52"/>
</p:tagLst>
</file>

<file path=ppt/tags/tag96.xml><?xml version="1.0" encoding="utf-8"?>
<p:tagLst xmlns:a="http://schemas.openxmlformats.org/drawingml/2006/main" xmlns:r="http://schemas.openxmlformats.org/officeDocument/2006/relationships" xmlns:p="http://schemas.openxmlformats.org/presentationml/2006/main">
  <p:tag name="AS_UNIQUEID" val="50"/>
</p:tagLst>
</file>

<file path=ppt/tags/tag97.xml><?xml version="1.0" encoding="utf-8"?>
<p:tagLst xmlns:a="http://schemas.openxmlformats.org/drawingml/2006/main" xmlns:r="http://schemas.openxmlformats.org/officeDocument/2006/relationships" xmlns:p="http://schemas.openxmlformats.org/presentationml/2006/main">
  <p:tag name="AS_UNIQUEID" val="51"/>
</p:tagLst>
</file>

<file path=ppt/tags/tag98.xml><?xml version="1.0" encoding="utf-8"?>
<p:tagLst xmlns:a="http://schemas.openxmlformats.org/drawingml/2006/main" xmlns:r="http://schemas.openxmlformats.org/officeDocument/2006/relationships" xmlns:p="http://schemas.openxmlformats.org/presentationml/2006/main">
  <p:tag name="AS_UNIQUEID" val="45"/>
</p:tagLst>
</file>

<file path=ppt/tags/tag99.xml><?xml version="1.0" encoding="utf-8"?>
<p:tagLst xmlns:a="http://schemas.openxmlformats.org/drawingml/2006/main" xmlns:r="http://schemas.openxmlformats.org/officeDocument/2006/relationships" xmlns:p="http://schemas.openxmlformats.org/presentationml/2006/main">
  <p:tag name="AS_UNIQUEID" val="46"/>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4D5A8A7C47E4D4BBE419717FDA9E868" ma:contentTypeVersion="16" ma:contentTypeDescription="Opprett et nytt dokument." ma:contentTypeScope="" ma:versionID="432c1ab19f0ce9620afae0ecb26484b4">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cfe7a5bbab5e62429ac58f0f04547a99"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Props1.xml><?xml version="1.0" encoding="utf-8"?>
<ds:datastoreItem xmlns:ds="http://schemas.openxmlformats.org/officeDocument/2006/customXml" ds:itemID="{6BEEDF9A-CAF8-4C0F-BB48-24639334224E}"/>
</file>

<file path=customXml/itemProps2.xml><?xml version="1.0" encoding="utf-8"?>
<ds:datastoreItem xmlns:ds="http://schemas.openxmlformats.org/officeDocument/2006/customXml" ds:itemID="{A11071CC-59D4-4803-B649-6A4957F787DA}">
  <ds:schemaRefs>
    <ds:schemaRef ds:uri="http://schemas.microsoft.com/sharepoint/v3/contenttype/forms"/>
  </ds:schemaRefs>
</ds:datastoreItem>
</file>

<file path=customXml/itemProps3.xml><?xml version="1.0" encoding="utf-8"?>
<ds:datastoreItem xmlns:ds="http://schemas.openxmlformats.org/officeDocument/2006/customXml" ds:itemID="{90780CC9-95E7-4791-B7C8-F2161C0613DA}">
  <ds:schemaRefs>
    <ds:schemaRef ds:uri="0d68b1e1-45ba-4240-8eca-da99a1356104"/>
    <ds:schemaRef ds:uri="21a01e88-3c40-45db-9c86-1872c653f36f"/>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1600</Words>
  <Application>Microsoft Office PowerPoint</Application>
  <PresentationFormat>Widescreen</PresentationFormat>
  <Paragraphs>177</Paragraphs>
  <Slides>14</Slides>
  <Notes>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Calibri</vt:lpstr>
      <vt:lpstr>Calibri Light</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lastModifiedBy>Rune Rolvsjord</cp:lastModifiedBy>
  <cp:revision>1</cp:revision>
  <cp:lastPrinted>2022-03-22T13:15:21Z</cp:lastPrinted>
  <dcterms:created xsi:type="dcterms:W3CDTF">2021-08-27T18:56:49Z</dcterms:created>
  <dcterms:modified xsi:type="dcterms:W3CDTF">2022-10-31T10:41:54Z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