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heme/theme2.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3.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4.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5.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6.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7.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8.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9.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10.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11.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notesSlides/notesSlide12.xml" ContentType="application/vnd.openxmlformats-officedocument.presentationml.notesSlid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sldIdLst>
    <p:sldId id="268" r:id="rId5"/>
    <p:sldId id="261" r:id="rId6"/>
    <p:sldId id="295" r:id="rId7"/>
    <p:sldId id="302" r:id="rId8"/>
    <p:sldId id="304" r:id="rId9"/>
    <p:sldId id="305" r:id="rId10"/>
    <p:sldId id="279" r:id="rId11"/>
    <p:sldId id="281" r:id="rId12"/>
    <p:sldId id="282" r:id="rId13"/>
    <p:sldId id="283" r:id="rId14"/>
    <p:sldId id="299" r:id="rId15"/>
    <p:sldId id="285" r:id="rId16"/>
    <p:sldId id="298" r:id="rId17"/>
    <p:sldId id="287" r:id="rId18"/>
    <p:sldId id="297" r:id="rId19"/>
    <p:sldId id="288" r:id="rId20"/>
    <p:sldId id="280" r:id="rId21"/>
    <p:sldId id="301" r:id="rId22"/>
    <p:sldId id="303" r:id="rId23"/>
    <p:sldId id="292" r:id="rId24"/>
    <p:sldId id="277" r:id="rId25"/>
  </p:sldIdLst>
  <p:sldSz cx="12192000" cy="6858000"/>
  <p:notesSz cx="6797675" cy="9928225"/>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ircularXX" panose="020B0504010101010104" pitchFamily="34" charset="0"/>
      <p:regular r:id="rId33"/>
      <p:italic r:id="rId34"/>
    </p:embeddedFont>
  </p:embeddedFontLst>
  <p:custDataLst>
    <p:tags r:id="rId35"/>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88840D-5BB4-4D32-2E40-50BA871DB497}" name="John Moore" initials="JM" userId="7b675655370e14e2" providerId="Windows Live"/>
  <p188:author id="{8CA9AB62-F6B4-2141-B31C-6DD53F7DF077}" name="Monika Sandnesmo" initials="MS" userId="S::mosa@norceresearch.no::e2e290f0-f0a4-46b4-b98f-1be6bb17206a" providerId="AD"/>
  <p188:author id="{15247F64-37B1-A156-C963-F84EF9C2569E}" name=" " initials=" " userId=" " providerId="None"/>
  <p188:author id="{D7DC7170-B6C7-774E-8F2C-EA857EEF770D}" name="Rune Rolvsjord" initials="RR" userId="S::ruro@norceresearch.no::ee0b5e04-5ba6-4863-8045-65cd405098d1" providerId="AD"/>
  <p188:author id="{C7B7217C-F941-9EE3-DE92-A0FC0CECA406}" name="Carla Espinoza-Saenz" initials="CES" userId="S::carla@metrobranding.no::72d30dd6-2bb0-4ed7-8fb7-c958c22693be" providerId="AD"/>
  <p188:author id="{03624DA0-5998-56D2-0F33-26ABE7D2555C}" name="Knut-Jørgen Plesner" initials="KP" userId="S::knut-j.plesner@samtext.com::8058bae7-efdd-47ef-988b-7eca39147e7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la Espinoza-Saenz" initials="CES" lastIdx="0" clrIdx="0">
    <p:extLst>
      <p:ext uri="{19B8F6BF-5375-455C-9EA6-DF929625EA0E}">
        <p15:presenceInfo xmlns:p15="http://schemas.microsoft.com/office/powerpoint/2012/main" userId="S::carla@metrobranding.no::72d30dd6-2bb0-4ed7-8fb7-c958c22693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09497"/>
    <a:srgbClr val="007075"/>
    <a:srgbClr val="0E1940"/>
    <a:srgbClr val="030354"/>
    <a:srgbClr val="80B7BA"/>
    <a:srgbClr val="303030"/>
    <a:srgbClr val="C77D00"/>
    <a:srgbClr val="820057"/>
    <a:srgbClr val="3408A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7EA92C-E1D9-47C4-8287-F9567CB2416A}" v="123" dt="2022-10-31T12:28:43.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1908" y="5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8.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gs" Target="tags/tag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ne Rolvsjord" userId="S::ruro@norceresearch.no::ee0b5e04-5ba6-4863-8045-65cd405098d1" providerId="AD" clId="Web-{67E61389-3230-4C8A-87A1-79CBC4265E60}"/>
    <pc:docChg chg="modSld">
      <pc:chgData name="Rune Rolvsjord" userId="S::ruro@norceresearch.no::ee0b5e04-5ba6-4863-8045-65cd405098d1" providerId="AD" clId="Web-{67E61389-3230-4C8A-87A1-79CBC4265E60}" dt="2022-04-01T13:35:42.574" v="55"/>
      <pc:docMkLst>
        <pc:docMk/>
      </pc:docMkLst>
      <pc:sldChg chg="modNotes">
        <pc:chgData name="Rune Rolvsjord" userId="S::ruro@norceresearch.no::ee0b5e04-5ba6-4863-8045-65cd405098d1" providerId="AD" clId="Web-{67E61389-3230-4C8A-87A1-79CBC4265E60}" dt="2022-04-01T13:33:04.804" v="4"/>
        <pc:sldMkLst>
          <pc:docMk/>
          <pc:sldMk cId="3449995904" sldId="281"/>
        </pc:sldMkLst>
      </pc:sldChg>
      <pc:sldChg chg="modNotes">
        <pc:chgData name="Rune Rolvsjord" userId="S::ruro@norceresearch.no::ee0b5e04-5ba6-4863-8045-65cd405098d1" providerId="AD" clId="Web-{67E61389-3230-4C8A-87A1-79CBC4265E60}" dt="2022-04-01T13:33:28.414" v="10"/>
        <pc:sldMkLst>
          <pc:docMk/>
          <pc:sldMk cId="3123682980" sldId="283"/>
        </pc:sldMkLst>
      </pc:sldChg>
      <pc:sldChg chg="modNotes">
        <pc:chgData name="Rune Rolvsjord" userId="S::ruro@norceresearch.no::ee0b5e04-5ba6-4863-8045-65cd405098d1" providerId="AD" clId="Web-{67E61389-3230-4C8A-87A1-79CBC4265E60}" dt="2022-04-01T13:33:41.555" v="15"/>
        <pc:sldMkLst>
          <pc:docMk/>
          <pc:sldMk cId="3447427468" sldId="285"/>
        </pc:sldMkLst>
      </pc:sldChg>
      <pc:sldChg chg="modNotes">
        <pc:chgData name="Rune Rolvsjord" userId="S::ruro@norceresearch.no::ee0b5e04-5ba6-4863-8045-65cd405098d1" providerId="AD" clId="Web-{67E61389-3230-4C8A-87A1-79CBC4265E60}" dt="2022-04-01T13:34:06.900" v="23"/>
        <pc:sldMkLst>
          <pc:docMk/>
          <pc:sldMk cId="3548397551" sldId="287"/>
        </pc:sldMkLst>
      </pc:sldChg>
      <pc:sldChg chg="modNotes">
        <pc:chgData name="Rune Rolvsjord" userId="S::ruro@norceresearch.no::ee0b5e04-5ba6-4863-8045-65cd405098d1" providerId="AD" clId="Web-{67E61389-3230-4C8A-87A1-79CBC4265E60}" dt="2022-04-01T13:34:28.666" v="31"/>
        <pc:sldMkLst>
          <pc:docMk/>
          <pc:sldMk cId="1424791750" sldId="288"/>
        </pc:sldMkLst>
      </pc:sldChg>
      <pc:sldChg chg="modNotes">
        <pc:chgData name="Rune Rolvsjord" userId="S::ruro@norceresearch.no::ee0b5e04-5ba6-4863-8045-65cd405098d1" providerId="AD" clId="Web-{67E61389-3230-4C8A-87A1-79CBC4265E60}" dt="2022-04-01T13:35:42.574" v="55"/>
        <pc:sldMkLst>
          <pc:docMk/>
          <pc:sldMk cId="742529954" sldId="292"/>
        </pc:sldMkLst>
      </pc:sldChg>
      <pc:sldChg chg="modNotes">
        <pc:chgData name="Rune Rolvsjord" userId="S::ruro@norceresearch.no::ee0b5e04-5ba6-4863-8045-65cd405098d1" providerId="AD" clId="Web-{67E61389-3230-4C8A-87A1-79CBC4265E60}" dt="2022-04-01T13:34:47.510" v="37"/>
        <pc:sldMkLst>
          <pc:docMk/>
          <pc:sldMk cId="2057736530" sldId="301"/>
        </pc:sldMkLst>
      </pc:sldChg>
      <pc:sldChg chg="modNotes">
        <pc:chgData name="Rune Rolvsjord" userId="S::ruro@norceresearch.no::ee0b5e04-5ba6-4863-8045-65cd405098d1" providerId="AD" clId="Web-{67E61389-3230-4C8A-87A1-79CBC4265E60}" dt="2022-04-01T13:32:42.835" v="1"/>
        <pc:sldMkLst>
          <pc:docMk/>
          <pc:sldMk cId="4245260973" sldId="302"/>
        </pc:sldMkLst>
      </pc:sldChg>
      <pc:sldChg chg="modNotes">
        <pc:chgData name="Rune Rolvsjord" userId="S::ruro@norceresearch.no::ee0b5e04-5ba6-4863-8045-65cd405098d1" providerId="AD" clId="Web-{67E61389-3230-4C8A-87A1-79CBC4265E60}" dt="2022-04-01T13:35:30.402" v="53"/>
        <pc:sldMkLst>
          <pc:docMk/>
          <pc:sldMk cId="2572180943" sldId="303"/>
        </pc:sldMkLst>
      </pc:sldChg>
    </pc:docChg>
  </pc:docChgLst>
  <pc:docChgLst>
    <pc:chgData name="Rune Rolvsjord" userId="ee0b5e04-5ba6-4863-8045-65cd405098d1" providerId="ADAL" clId="{6F7EA92C-E1D9-47C4-8287-F9567CB2416A}"/>
    <pc:docChg chg="custSel modSld">
      <pc:chgData name="Rune Rolvsjord" userId="ee0b5e04-5ba6-4863-8045-65cd405098d1" providerId="ADAL" clId="{6F7EA92C-E1D9-47C4-8287-F9567CB2416A}" dt="2022-10-31T12:28:43.108" v="429" actId="14826"/>
      <pc:docMkLst>
        <pc:docMk/>
      </pc:docMkLst>
      <pc:sldChg chg="modSp mod">
        <pc:chgData name="Rune Rolvsjord" userId="ee0b5e04-5ba6-4863-8045-65cd405098d1" providerId="ADAL" clId="{6F7EA92C-E1D9-47C4-8287-F9567CB2416A}" dt="2022-10-31T10:36:27.439" v="346" actId="1035"/>
        <pc:sldMkLst>
          <pc:docMk/>
          <pc:sldMk cId="3449995904" sldId="281"/>
        </pc:sldMkLst>
        <pc:spChg chg="mod">
          <ac:chgData name="Rune Rolvsjord" userId="ee0b5e04-5ba6-4863-8045-65cd405098d1" providerId="ADAL" clId="{6F7EA92C-E1D9-47C4-8287-F9567CB2416A}" dt="2022-10-31T09:12:03.766" v="39" actId="14100"/>
          <ac:spMkLst>
            <pc:docMk/>
            <pc:sldMk cId="3449995904" sldId="281"/>
            <ac:spMk id="11" creationId="{0ADAB7DB-C571-1A4A-8271-6B14E0210638}"/>
          </ac:spMkLst>
        </pc:spChg>
        <pc:spChg chg="mod">
          <ac:chgData name="Rune Rolvsjord" userId="ee0b5e04-5ba6-4863-8045-65cd405098d1" providerId="ADAL" clId="{6F7EA92C-E1D9-47C4-8287-F9567CB2416A}" dt="2022-10-31T10:36:27.439" v="346" actId="1035"/>
          <ac:spMkLst>
            <pc:docMk/>
            <pc:sldMk cId="3449995904" sldId="281"/>
            <ac:spMk id="13" creationId="{C97C3C12-9CAA-2944-B800-E70950C2C287}"/>
          </ac:spMkLst>
        </pc:spChg>
        <pc:spChg chg="mod">
          <ac:chgData name="Rune Rolvsjord" userId="ee0b5e04-5ba6-4863-8045-65cd405098d1" providerId="ADAL" clId="{6F7EA92C-E1D9-47C4-8287-F9567CB2416A}" dt="2022-10-31T09:12:51.390" v="83" actId="14100"/>
          <ac:spMkLst>
            <pc:docMk/>
            <pc:sldMk cId="3449995904" sldId="281"/>
            <ac:spMk id="15" creationId="{FD984869-1019-3D4F-AC90-4B724BEFB116}"/>
          </ac:spMkLst>
        </pc:spChg>
      </pc:sldChg>
      <pc:sldChg chg="modSp mod">
        <pc:chgData name="Rune Rolvsjord" userId="ee0b5e04-5ba6-4863-8045-65cd405098d1" providerId="ADAL" clId="{6F7EA92C-E1D9-47C4-8287-F9567CB2416A}" dt="2022-10-31T09:13:55.119" v="148" actId="1037"/>
        <pc:sldMkLst>
          <pc:docMk/>
          <pc:sldMk cId="2327624084" sldId="282"/>
        </pc:sldMkLst>
        <pc:spChg chg="mod">
          <ac:chgData name="Rune Rolvsjord" userId="ee0b5e04-5ba6-4863-8045-65cd405098d1" providerId="ADAL" clId="{6F7EA92C-E1D9-47C4-8287-F9567CB2416A}" dt="2022-10-31T09:13:55.119" v="148" actId="1037"/>
          <ac:spMkLst>
            <pc:docMk/>
            <pc:sldMk cId="2327624084" sldId="282"/>
            <ac:spMk id="9" creationId="{F1D28631-A6AD-E74D-966E-35C402B5D347}"/>
          </ac:spMkLst>
        </pc:spChg>
        <pc:spChg chg="mod">
          <ac:chgData name="Rune Rolvsjord" userId="ee0b5e04-5ba6-4863-8045-65cd405098d1" providerId="ADAL" clId="{6F7EA92C-E1D9-47C4-8287-F9567CB2416A}" dt="2022-10-31T09:13:39.422" v="110" actId="20577"/>
          <ac:spMkLst>
            <pc:docMk/>
            <pc:sldMk cId="2327624084" sldId="282"/>
            <ac:spMk id="11" creationId="{078C0B68-281F-E244-9C05-F41E555BE808}"/>
          </ac:spMkLst>
        </pc:spChg>
      </pc:sldChg>
      <pc:sldChg chg="modSp mod">
        <pc:chgData name="Rune Rolvsjord" userId="ee0b5e04-5ba6-4863-8045-65cd405098d1" providerId="ADAL" clId="{6F7EA92C-E1D9-47C4-8287-F9567CB2416A}" dt="2022-10-31T09:14:23.445" v="171" actId="20577"/>
        <pc:sldMkLst>
          <pc:docMk/>
          <pc:sldMk cId="3123682980" sldId="283"/>
        </pc:sldMkLst>
        <pc:spChg chg="mod">
          <ac:chgData name="Rune Rolvsjord" userId="ee0b5e04-5ba6-4863-8045-65cd405098d1" providerId="ADAL" clId="{6F7EA92C-E1D9-47C4-8287-F9567CB2416A}" dt="2022-10-31T09:14:23.445" v="171" actId="20577"/>
          <ac:spMkLst>
            <pc:docMk/>
            <pc:sldMk cId="3123682980" sldId="283"/>
            <ac:spMk id="12" creationId="{4737D22D-6476-2947-A72E-0CB26CFB3AF3}"/>
          </ac:spMkLst>
        </pc:spChg>
      </pc:sldChg>
      <pc:sldChg chg="modSp mod">
        <pc:chgData name="Rune Rolvsjord" userId="ee0b5e04-5ba6-4863-8045-65cd405098d1" providerId="ADAL" clId="{6F7EA92C-E1D9-47C4-8287-F9567CB2416A}" dt="2022-10-31T10:37:30.050" v="428" actId="6549"/>
        <pc:sldMkLst>
          <pc:docMk/>
          <pc:sldMk cId="3447427468" sldId="285"/>
        </pc:sldMkLst>
        <pc:spChg chg="mod">
          <ac:chgData name="Rune Rolvsjord" userId="ee0b5e04-5ba6-4863-8045-65cd405098d1" providerId="ADAL" clId="{6F7EA92C-E1D9-47C4-8287-F9567CB2416A}" dt="2022-10-31T10:37:30.050" v="428" actId="6549"/>
          <ac:spMkLst>
            <pc:docMk/>
            <pc:sldMk cId="3447427468" sldId="285"/>
            <ac:spMk id="10" creationId="{C291B2E7-B94E-E348-AC9A-13393CBAD6AA}"/>
          </ac:spMkLst>
        </pc:spChg>
      </pc:sldChg>
      <pc:sldChg chg="modSp mod">
        <pc:chgData name="Rune Rolvsjord" userId="ee0b5e04-5ba6-4863-8045-65cd405098d1" providerId="ADAL" clId="{6F7EA92C-E1D9-47C4-8287-F9567CB2416A}" dt="2022-10-31T09:17:14.323" v="314" actId="20577"/>
        <pc:sldMkLst>
          <pc:docMk/>
          <pc:sldMk cId="3548397551" sldId="287"/>
        </pc:sldMkLst>
        <pc:spChg chg="mod">
          <ac:chgData name="Rune Rolvsjord" userId="ee0b5e04-5ba6-4863-8045-65cd405098d1" providerId="ADAL" clId="{6F7EA92C-E1D9-47C4-8287-F9567CB2416A}" dt="2022-10-31T09:17:14.323" v="314" actId="20577"/>
          <ac:spMkLst>
            <pc:docMk/>
            <pc:sldMk cId="3548397551" sldId="287"/>
            <ac:spMk id="22" creationId="{F8EE8010-4147-1D4B-A686-4D6C96DBB6C5}"/>
          </ac:spMkLst>
        </pc:spChg>
      </pc:sldChg>
      <pc:sldChg chg="modSp mod">
        <pc:chgData name="Rune Rolvsjord" userId="ee0b5e04-5ba6-4863-8045-65cd405098d1" providerId="ADAL" clId="{6F7EA92C-E1D9-47C4-8287-F9567CB2416A}" dt="2022-10-31T09:16:50.554" v="288" actId="1035"/>
        <pc:sldMkLst>
          <pc:docMk/>
          <pc:sldMk cId="1149398974" sldId="298"/>
        </pc:sldMkLst>
        <pc:spChg chg="mod">
          <ac:chgData name="Rune Rolvsjord" userId="ee0b5e04-5ba6-4863-8045-65cd405098d1" providerId="ADAL" clId="{6F7EA92C-E1D9-47C4-8287-F9567CB2416A}" dt="2022-10-31T09:16:50.554" v="288" actId="1035"/>
          <ac:spMkLst>
            <pc:docMk/>
            <pc:sldMk cId="1149398974" sldId="298"/>
            <ac:spMk id="9" creationId="{F1D28631-A6AD-E74D-966E-35C402B5D347}"/>
          </ac:spMkLst>
        </pc:spChg>
        <pc:spChg chg="mod">
          <ac:chgData name="Rune Rolvsjord" userId="ee0b5e04-5ba6-4863-8045-65cd405098d1" providerId="ADAL" clId="{6F7EA92C-E1D9-47C4-8287-F9567CB2416A}" dt="2022-10-31T09:16:29.724" v="261" actId="20577"/>
          <ac:spMkLst>
            <pc:docMk/>
            <pc:sldMk cId="1149398974" sldId="298"/>
            <ac:spMk id="21" creationId="{A2A8469B-78AA-4E44-A5C6-3847214E8F8A}"/>
          </ac:spMkLst>
        </pc:spChg>
      </pc:sldChg>
      <pc:sldChg chg="modSp mod">
        <pc:chgData name="Rune Rolvsjord" userId="ee0b5e04-5ba6-4863-8045-65cd405098d1" providerId="ADAL" clId="{6F7EA92C-E1D9-47C4-8287-F9567CB2416A}" dt="2022-10-31T10:37:14.244" v="420" actId="1037"/>
        <pc:sldMkLst>
          <pc:docMk/>
          <pc:sldMk cId="3117327268" sldId="299"/>
        </pc:sldMkLst>
        <pc:spChg chg="mod">
          <ac:chgData name="Rune Rolvsjord" userId="ee0b5e04-5ba6-4863-8045-65cd405098d1" providerId="ADAL" clId="{6F7EA92C-E1D9-47C4-8287-F9567CB2416A}" dt="2022-10-31T10:37:14.244" v="420" actId="1037"/>
          <ac:spMkLst>
            <pc:docMk/>
            <pc:sldMk cId="3117327268" sldId="299"/>
            <ac:spMk id="9" creationId="{F1D28631-A6AD-E74D-966E-35C402B5D347}"/>
          </ac:spMkLst>
        </pc:spChg>
        <pc:spChg chg="mod">
          <ac:chgData name="Rune Rolvsjord" userId="ee0b5e04-5ba6-4863-8045-65cd405098d1" providerId="ADAL" clId="{6F7EA92C-E1D9-47C4-8287-F9567CB2416A}" dt="2022-10-31T10:37:02.123" v="390" actId="1035"/>
          <ac:spMkLst>
            <pc:docMk/>
            <pc:sldMk cId="3117327268" sldId="299"/>
            <ac:spMk id="21" creationId="{A2A8469B-78AA-4E44-A5C6-3847214E8F8A}"/>
          </ac:spMkLst>
        </pc:spChg>
      </pc:sldChg>
      <pc:sldChg chg="modSp">
        <pc:chgData name="Rune Rolvsjord" userId="ee0b5e04-5ba6-4863-8045-65cd405098d1" providerId="ADAL" clId="{6F7EA92C-E1D9-47C4-8287-F9567CB2416A}" dt="2022-10-31T12:28:43.108" v="429" actId="14826"/>
        <pc:sldMkLst>
          <pc:docMk/>
          <pc:sldMk cId="3204457955" sldId="304"/>
        </pc:sldMkLst>
        <pc:picChg chg="mod">
          <ac:chgData name="Rune Rolvsjord" userId="ee0b5e04-5ba6-4863-8045-65cd405098d1" providerId="ADAL" clId="{6F7EA92C-E1D9-47C4-8287-F9567CB2416A}" dt="2022-10-31T12:28:43.108" v="429" actId="14826"/>
          <ac:picMkLst>
            <pc:docMk/>
            <pc:sldMk cId="3204457955" sldId="304"/>
            <ac:picMk id="4" creationId="{BC2819D5-B9D4-4841-A1E3-4B9DB0542209}"/>
          </ac:picMkLst>
        </pc:picChg>
      </pc:sldChg>
    </pc:docChg>
  </pc:docChgLst>
  <pc:docChgLst>
    <pc:chgData name="Carla Espinoza-Saenz" userId="72d30dd6-2bb0-4ed7-8fb7-c958c22693be" providerId="ADAL" clId="{7298451A-11F9-5C4F-A305-0792799C5AEF}"/>
    <pc:docChg chg="custSel modSld">
      <pc:chgData name="Carla Espinoza-Saenz" userId="72d30dd6-2bb0-4ed7-8fb7-c958c22693be" providerId="ADAL" clId="{7298451A-11F9-5C4F-A305-0792799C5AEF}" dt="2022-03-23T15:01:20.654" v="14" actId="1076"/>
      <pc:docMkLst>
        <pc:docMk/>
      </pc:docMkLst>
      <pc:sldChg chg="addSp delSp modSp mod">
        <pc:chgData name="Carla Espinoza-Saenz" userId="72d30dd6-2bb0-4ed7-8fb7-c958c22693be" providerId="ADAL" clId="{7298451A-11F9-5C4F-A305-0792799C5AEF}" dt="2022-03-23T15:01:20.654" v="14" actId="1076"/>
        <pc:sldMkLst>
          <pc:docMk/>
          <pc:sldMk cId="620853226" sldId="295"/>
        </pc:sldMkLst>
        <pc:spChg chg="del">
          <ac:chgData name="Carla Espinoza-Saenz" userId="72d30dd6-2bb0-4ed7-8fb7-c958c22693be" providerId="ADAL" clId="{7298451A-11F9-5C4F-A305-0792799C5AEF}" dt="2022-03-23T15:01:17.844" v="12" actId="478"/>
          <ac:spMkLst>
            <pc:docMk/>
            <pc:sldMk cId="620853226" sldId="295"/>
            <ac:spMk id="23" creationId="{D44FD0A9-0AF4-B84C-A1C9-09CBF363583F}"/>
          </ac:spMkLst>
        </pc:spChg>
        <pc:spChg chg="add mod">
          <ac:chgData name="Carla Espinoza-Saenz" userId="72d30dd6-2bb0-4ed7-8fb7-c958c22693be" providerId="ADAL" clId="{7298451A-11F9-5C4F-A305-0792799C5AEF}" dt="2022-03-23T15:01:20.654" v="14" actId="1076"/>
          <ac:spMkLst>
            <pc:docMk/>
            <pc:sldMk cId="620853226" sldId="295"/>
            <ac:spMk id="27" creationId="{9B0900F1-FC99-7949-BE71-675B5DF3D2A0}"/>
          </ac:spMkLst>
        </pc:spChg>
      </pc:sldChg>
      <pc:sldChg chg="addSp delSp modSp mod addCm delCm modCm">
        <pc:chgData name="Carla Espinoza-Saenz" userId="72d30dd6-2bb0-4ed7-8fb7-c958c22693be" providerId="ADAL" clId="{7298451A-11F9-5C4F-A305-0792799C5AEF}" dt="2022-03-23T14:59:35.644" v="11" actId="20577"/>
        <pc:sldMkLst>
          <pc:docMk/>
          <pc:sldMk cId="4245260973" sldId="302"/>
        </pc:sldMkLst>
        <pc:spChg chg="add del mod">
          <ac:chgData name="Carla Espinoza-Saenz" userId="72d30dd6-2bb0-4ed7-8fb7-c958c22693be" providerId="ADAL" clId="{7298451A-11F9-5C4F-A305-0792799C5AEF}" dt="2022-03-23T14:59:26.538" v="10" actId="478"/>
          <ac:spMkLst>
            <pc:docMk/>
            <pc:sldMk cId="4245260973" sldId="302"/>
            <ac:spMk id="2" creationId="{D9C6BC2B-18F6-DD47-B909-217AF1E1BE37}"/>
          </ac:spMkLst>
        </pc:spChg>
        <pc:spChg chg="mod">
          <ac:chgData name="Carla Espinoza-Saenz" userId="72d30dd6-2bb0-4ed7-8fb7-c958c22693be" providerId="ADAL" clId="{7298451A-11F9-5C4F-A305-0792799C5AEF}" dt="2022-03-23T14:59:35.644" v="11" actId="20577"/>
          <ac:spMkLst>
            <pc:docMk/>
            <pc:sldMk cId="4245260973" sldId="302"/>
            <ac:spMk id="6" creationId="{ACF59C13-D333-6144-91DF-6950659A28B7}"/>
          </ac:spMkLst>
        </pc:spChg>
      </pc:sldChg>
    </pc:docChg>
  </pc:docChgLst>
  <pc:docChgLst>
    <pc:chgData name="Rune Rolvsjord" userId="ee0b5e04-5ba6-4863-8045-65cd405098d1" providerId="ADAL" clId="{F06468D7-73D0-446C-A976-FED1320654C7}"/>
    <pc:docChg chg="modSld">
      <pc:chgData name="Rune Rolvsjord" userId="ee0b5e04-5ba6-4863-8045-65cd405098d1" providerId="ADAL" clId="{F06468D7-73D0-446C-A976-FED1320654C7}" dt="2022-03-31T12:55:39.768" v="103"/>
      <pc:docMkLst>
        <pc:docMk/>
      </pc:docMkLst>
      <pc:sldChg chg="modSp mod modCm">
        <pc:chgData name="Rune Rolvsjord" userId="ee0b5e04-5ba6-4863-8045-65cd405098d1" providerId="ADAL" clId="{F06468D7-73D0-446C-A976-FED1320654C7}" dt="2022-03-31T12:31:58.939" v="1"/>
        <pc:sldMkLst>
          <pc:docMk/>
          <pc:sldMk cId="243652923" sldId="261"/>
        </pc:sldMkLst>
        <pc:spChg chg="mod">
          <ac:chgData name="Rune Rolvsjord" userId="ee0b5e04-5ba6-4863-8045-65cd405098d1" providerId="ADAL" clId="{F06468D7-73D0-446C-A976-FED1320654C7}" dt="2022-03-31T12:31:08.011" v="0" actId="20577"/>
          <ac:spMkLst>
            <pc:docMk/>
            <pc:sldMk cId="243652923" sldId="261"/>
            <ac:spMk id="29" creationId="{725CF714-44B0-CD42-BA32-B733B1A59F7F}"/>
          </ac:spMkLst>
        </pc:spChg>
      </pc:sldChg>
      <pc:sldChg chg="addCm">
        <pc:chgData name="Rune Rolvsjord" userId="ee0b5e04-5ba6-4863-8045-65cd405098d1" providerId="ADAL" clId="{F06468D7-73D0-446C-A976-FED1320654C7}" dt="2022-03-31T12:54:31.297" v="100"/>
        <pc:sldMkLst>
          <pc:docMk/>
          <pc:sldMk cId="1253977761" sldId="279"/>
        </pc:sldMkLst>
      </pc:sldChg>
      <pc:sldChg chg="modSp mod addCm">
        <pc:chgData name="Rune Rolvsjord" userId="ee0b5e04-5ba6-4863-8045-65cd405098d1" providerId="ADAL" clId="{F06468D7-73D0-446C-A976-FED1320654C7}" dt="2022-03-31T12:34:14.293" v="13"/>
        <pc:sldMkLst>
          <pc:docMk/>
          <pc:sldMk cId="856144525" sldId="280"/>
        </pc:sldMkLst>
        <pc:spChg chg="mod">
          <ac:chgData name="Rune Rolvsjord" userId="ee0b5e04-5ba6-4863-8045-65cd405098d1" providerId="ADAL" clId="{F06468D7-73D0-446C-A976-FED1320654C7}" dt="2022-03-31T12:33:39.298" v="12" actId="20577"/>
          <ac:spMkLst>
            <pc:docMk/>
            <pc:sldMk cId="856144525" sldId="280"/>
            <ac:spMk id="29" creationId="{725CF714-44B0-CD42-BA32-B733B1A59F7F}"/>
          </ac:spMkLst>
        </pc:spChg>
      </pc:sldChg>
      <pc:sldChg chg="modSp mod addCm">
        <pc:chgData name="Rune Rolvsjord" userId="ee0b5e04-5ba6-4863-8045-65cd405098d1" providerId="ADAL" clId="{F06468D7-73D0-446C-A976-FED1320654C7}" dt="2022-03-31T12:50:30.937" v="96"/>
        <pc:sldMkLst>
          <pc:docMk/>
          <pc:sldMk cId="3449995904" sldId="281"/>
        </pc:sldMkLst>
        <pc:spChg chg="mod">
          <ac:chgData name="Rune Rolvsjord" userId="ee0b5e04-5ba6-4863-8045-65cd405098d1" providerId="ADAL" clId="{F06468D7-73D0-446C-A976-FED1320654C7}" dt="2022-03-31T12:39:23.356" v="41" actId="14100"/>
          <ac:spMkLst>
            <pc:docMk/>
            <pc:sldMk cId="3449995904" sldId="281"/>
            <ac:spMk id="11" creationId="{0ADAB7DB-C571-1A4A-8271-6B14E0210638}"/>
          </ac:spMkLst>
        </pc:spChg>
        <pc:spChg chg="mod">
          <ac:chgData name="Rune Rolvsjord" userId="ee0b5e04-5ba6-4863-8045-65cd405098d1" providerId="ADAL" clId="{F06468D7-73D0-446C-A976-FED1320654C7}" dt="2022-03-31T12:39:30.333" v="43" actId="20577"/>
          <ac:spMkLst>
            <pc:docMk/>
            <pc:sldMk cId="3449995904" sldId="281"/>
            <ac:spMk id="13" creationId="{C97C3C12-9CAA-2944-B800-E70950C2C287}"/>
          </ac:spMkLst>
        </pc:spChg>
        <pc:spChg chg="mod">
          <ac:chgData name="Rune Rolvsjord" userId="ee0b5e04-5ba6-4863-8045-65cd405098d1" providerId="ADAL" clId="{F06468D7-73D0-446C-A976-FED1320654C7}" dt="2022-03-31T12:39:33.790" v="44" actId="20577"/>
          <ac:spMkLst>
            <pc:docMk/>
            <pc:sldMk cId="3449995904" sldId="281"/>
            <ac:spMk id="15" creationId="{FD984869-1019-3D4F-AC90-4B724BEFB116}"/>
          </ac:spMkLst>
        </pc:spChg>
        <pc:spChg chg="mod">
          <ac:chgData name="Rune Rolvsjord" userId="ee0b5e04-5ba6-4863-8045-65cd405098d1" providerId="ADAL" clId="{F06468D7-73D0-446C-A976-FED1320654C7}" dt="2022-03-31T12:39:40.478" v="46" actId="20577"/>
          <ac:spMkLst>
            <pc:docMk/>
            <pc:sldMk cId="3449995904" sldId="281"/>
            <ac:spMk id="17" creationId="{19BA3FF0-7F29-B04F-872B-DF762DED436A}"/>
          </ac:spMkLst>
        </pc:spChg>
      </pc:sldChg>
      <pc:sldChg chg="modSp mod">
        <pc:chgData name="Rune Rolvsjord" userId="ee0b5e04-5ba6-4863-8045-65cd405098d1" providerId="ADAL" clId="{F06468D7-73D0-446C-A976-FED1320654C7}" dt="2022-03-31T12:39:51.340" v="48" actId="14100"/>
        <pc:sldMkLst>
          <pc:docMk/>
          <pc:sldMk cId="2327624084" sldId="282"/>
        </pc:sldMkLst>
        <pc:spChg chg="mod">
          <ac:chgData name="Rune Rolvsjord" userId="ee0b5e04-5ba6-4863-8045-65cd405098d1" providerId="ADAL" clId="{F06468D7-73D0-446C-A976-FED1320654C7}" dt="2022-03-31T12:39:51.340" v="48" actId="14100"/>
          <ac:spMkLst>
            <pc:docMk/>
            <pc:sldMk cId="2327624084" sldId="282"/>
            <ac:spMk id="11" creationId="{078C0B68-281F-E244-9C05-F41E555BE808}"/>
          </ac:spMkLst>
        </pc:spChg>
      </pc:sldChg>
      <pc:sldChg chg="modSp mod modCm">
        <pc:chgData name="Rune Rolvsjord" userId="ee0b5e04-5ba6-4863-8045-65cd405098d1" providerId="ADAL" clId="{F06468D7-73D0-446C-A976-FED1320654C7}" dt="2022-03-31T12:54:52.514" v="101"/>
        <pc:sldMkLst>
          <pc:docMk/>
          <pc:sldMk cId="3123682980" sldId="283"/>
        </pc:sldMkLst>
        <pc:spChg chg="mod">
          <ac:chgData name="Rune Rolvsjord" userId="ee0b5e04-5ba6-4863-8045-65cd405098d1" providerId="ADAL" clId="{F06468D7-73D0-446C-A976-FED1320654C7}" dt="2022-03-31T12:39:57.200" v="50" actId="20577"/>
          <ac:spMkLst>
            <pc:docMk/>
            <pc:sldMk cId="3123682980" sldId="283"/>
            <ac:spMk id="12" creationId="{4737D22D-6476-2947-A72E-0CB26CFB3AF3}"/>
          </ac:spMkLst>
        </pc:spChg>
      </pc:sldChg>
      <pc:sldChg chg="modSp mod modCm">
        <pc:chgData name="Rune Rolvsjord" userId="ee0b5e04-5ba6-4863-8045-65cd405098d1" providerId="ADAL" clId="{F06468D7-73D0-446C-A976-FED1320654C7}" dt="2022-03-31T12:55:13.883" v="102"/>
        <pc:sldMkLst>
          <pc:docMk/>
          <pc:sldMk cId="3447427468" sldId="285"/>
        </pc:sldMkLst>
        <pc:spChg chg="mod">
          <ac:chgData name="Rune Rolvsjord" userId="ee0b5e04-5ba6-4863-8045-65cd405098d1" providerId="ADAL" clId="{F06468D7-73D0-446C-A976-FED1320654C7}" dt="2022-03-31T12:40:20.183" v="54" actId="20577"/>
          <ac:spMkLst>
            <pc:docMk/>
            <pc:sldMk cId="3447427468" sldId="285"/>
            <ac:spMk id="10" creationId="{C291B2E7-B94E-E348-AC9A-13393CBAD6AA}"/>
          </ac:spMkLst>
        </pc:spChg>
      </pc:sldChg>
      <pc:sldChg chg="modSp mod">
        <pc:chgData name="Rune Rolvsjord" userId="ee0b5e04-5ba6-4863-8045-65cd405098d1" providerId="ADAL" clId="{F06468D7-73D0-446C-A976-FED1320654C7}" dt="2022-03-31T12:40:36.179" v="57" actId="14100"/>
        <pc:sldMkLst>
          <pc:docMk/>
          <pc:sldMk cId="3548397551" sldId="287"/>
        </pc:sldMkLst>
        <pc:spChg chg="mod">
          <ac:chgData name="Rune Rolvsjord" userId="ee0b5e04-5ba6-4863-8045-65cd405098d1" providerId="ADAL" clId="{F06468D7-73D0-446C-A976-FED1320654C7}" dt="2022-03-31T12:40:36.179" v="57" actId="14100"/>
          <ac:spMkLst>
            <pc:docMk/>
            <pc:sldMk cId="3548397551" sldId="287"/>
            <ac:spMk id="22" creationId="{F8EE8010-4147-1D4B-A686-4D6C96DBB6C5}"/>
          </ac:spMkLst>
        </pc:spChg>
      </pc:sldChg>
      <pc:sldChg chg="modSp mod modCm">
        <pc:chgData name="Rune Rolvsjord" userId="ee0b5e04-5ba6-4863-8045-65cd405098d1" providerId="ADAL" clId="{F06468D7-73D0-446C-A976-FED1320654C7}" dt="2022-03-31T12:55:39.768" v="103"/>
        <pc:sldMkLst>
          <pc:docMk/>
          <pc:sldMk cId="1424791750" sldId="288"/>
        </pc:sldMkLst>
        <pc:spChg chg="mod">
          <ac:chgData name="Rune Rolvsjord" userId="ee0b5e04-5ba6-4863-8045-65cd405098d1" providerId="ADAL" clId="{F06468D7-73D0-446C-A976-FED1320654C7}" dt="2022-03-31T12:44:11.218" v="94" actId="14100"/>
          <ac:spMkLst>
            <pc:docMk/>
            <pc:sldMk cId="1424791750" sldId="288"/>
            <ac:spMk id="18" creationId="{582EABE6-B932-AB40-AA5A-439E8EBEE9F4}"/>
          </ac:spMkLst>
        </pc:spChg>
      </pc:sldChg>
      <pc:sldChg chg="modSp mod modCm">
        <pc:chgData name="Rune Rolvsjord" userId="ee0b5e04-5ba6-4863-8045-65cd405098d1" providerId="ADAL" clId="{F06468D7-73D0-446C-A976-FED1320654C7}" dt="2022-03-31T12:45:02.431" v="95"/>
        <pc:sldMkLst>
          <pc:docMk/>
          <pc:sldMk cId="742529954" sldId="292"/>
        </pc:sldMkLst>
        <pc:spChg chg="mod">
          <ac:chgData name="Rune Rolvsjord" userId="ee0b5e04-5ba6-4863-8045-65cd405098d1" providerId="ADAL" clId="{F06468D7-73D0-446C-A976-FED1320654C7}" dt="2022-03-31T12:38:26.445" v="38" actId="20577"/>
          <ac:spMkLst>
            <pc:docMk/>
            <pc:sldMk cId="742529954" sldId="292"/>
            <ac:spMk id="15" creationId="{D949DC77-CF61-4F4A-BC5A-921A0DA15F66}"/>
          </ac:spMkLst>
        </pc:spChg>
        <pc:spChg chg="mod">
          <ac:chgData name="Rune Rolvsjord" userId="ee0b5e04-5ba6-4863-8045-65cd405098d1" providerId="ADAL" clId="{F06468D7-73D0-446C-A976-FED1320654C7}" dt="2022-03-31T12:38:18.362" v="33" actId="20577"/>
          <ac:spMkLst>
            <pc:docMk/>
            <pc:sldMk cId="742529954" sldId="292"/>
            <ac:spMk id="16" creationId="{5BD00EBC-7695-443F-B007-FAE62AEF3187}"/>
          </ac:spMkLst>
        </pc:spChg>
      </pc:sldChg>
      <pc:sldChg chg="modSp mod">
        <pc:chgData name="Rune Rolvsjord" userId="ee0b5e04-5ba6-4863-8045-65cd405098d1" providerId="ADAL" clId="{F06468D7-73D0-446C-A976-FED1320654C7}" dt="2022-03-31T12:41:10.223" v="91" actId="1038"/>
        <pc:sldMkLst>
          <pc:docMk/>
          <pc:sldMk cId="3283000602" sldId="297"/>
        </pc:sldMkLst>
        <pc:spChg chg="mod">
          <ac:chgData name="Rune Rolvsjord" userId="ee0b5e04-5ba6-4863-8045-65cd405098d1" providerId="ADAL" clId="{F06468D7-73D0-446C-A976-FED1320654C7}" dt="2022-03-31T12:41:10.223" v="91" actId="1038"/>
          <ac:spMkLst>
            <pc:docMk/>
            <pc:sldMk cId="3283000602" sldId="297"/>
            <ac:spMk id="9" creationId="{F1D28631-A6AD-E74D-966E-35C402B5D347}"/>
          </ac:spMkLst>
        </pc:spChg>
        <pc:spChg chg="mod">
          <ac:chgData name="Rune Rolvsjord" userId="ee0b5e04-5ba6-4863-8045-65cd405098d1" providerId="ADAL" clId="{F06468D7-73D0-446C-A976-FED1320654C7}" dt="2022-03-31T12:41:04.436" v="71" actId="14100"/>
          <ac:spMkLst>
            <pc:docMk/>
            <pc:sldMk cId="3283000602" sldId="297"/>
            <ac:spMk id="21" creationId="{A2A8469B-78AA-4E44-A5C6-3847214E8F8A}"/>
          </ac:spMkLst>
        </pc:spChg>
      </pc:sldChg>
      <pc:sldChg chg="modSp mod">
        <pc:chgData name="Rune Rolvsjord" userId="ee0b5e04-5ba6-4863-8045-65cd405098d1" providerId="ADAL" clId="{F06468D7-73D0-446C-A976-FED1320654C7}" dt="2022-03-31T12:40:46.607" v="68" actId="1038"/>
        <pc:sldMkLst>
          <pc:docMk/>
          <pc:sldMk cId="1149398974" sldId="298"/>
        </pc:sldMkLst>
        <pc:spChg chg="mod">
          <ac:chgData name="Rune Rolvsjord" userId="ee0b5e04-5ba6-4863-8045-65cd405098d1" providerId="ADAL" clId="{F06468D7-73D0-446C-A976-FED1320654C7}" dt="2022-03-31T12:40:46.607" v="68" actId="1038"/>
          <ac:spMkLst>
            <pc:docMk/>
            <pc:sldMk cId="1149398974" sldId="298"/>
            <ac:spMk id="9" creationId="{F1D28631-A6AD-E74D-966E-35C402B5D347}"/>
          </ac:spMkLst>
        </pc:spChg>
        <pc:spChg chg="mod">
          <ac:chgData name="Rune Rolvsjord" userId="ee0b5e04-5ba6-4863-8045-65cd405098d1" providerId="ADAL" clId="{F06468D7-73D0-446C-A976-FED1320654C7}" dt="2022-03-31T12:40:24.900" v="55" actId="20577"/>
          <ac:spMkLst>
            <pc:docMk/>
            <pc:sldMk cId="1149398974" sldId="298"/>
            <ac:spMk id="21" creationId="{A2A8469B-78AA-4E44-A5C6-3847214E8F8A}"/>
          </ac:spMkLst>
        </pc:spChg>
      </pc:sldChg>
      <pc:sldChg chg="modSp mod">
        <pc:chgData name="Rune Rolvsjord" userId="ee0b5e04-5ba6-4863-8045-65cd405098d1" providerId="ADAL" clId="{F06468D7-73D0-446C-A976-FED1320654C7}" dt="2022-03-31T12:40:08.998" v="52" actId="20577"/>
        <pc:sldMkLst>
          <pc:docMk/>
          <pc:sldMk cId="3117327268" sldId="299"/>
        </pc:sldMkLst>
        <pc:spChg chg="mod">
          <ac:chgData name="Rune Rolvsjord" userId="ee0b5e04-5ba6-4863-8045-65cd405098d1" providerId="ADAL" clId="{F06468D7-73D0-446C-A976-FED1320654C7}" dt="2022-03-31T12:40:08.998" v="52" actId="20577"/>
          <ac:spMkLst>
            <pc:docMk/>
            <pc:sldMk cId="3117327268" sldId="299"/>
            <ac:spMk id="21" creationId="{A2A8469B-78AA-4E44-A5C6-3847214E8F8A}"/>
          </ac:spMkLst>
        </pc:spChg>
      </pc:sldChg>
      <pc:sldChg chg="modSp mod modCm">
        <pc:chgData name="Rune Rolvsjord" userId="ee0b5e04-5ba6-4863-8045-65cd405098d1" providerId="ADAL" clId="{F06468D7-73D0-446C-A976-FED1320654C7}" dt="2022-03-31T12:52:58.958" v="97"/>
        <pc:sldMkLst>
          <pc:docMk/>
          <pc:sldMk cId="4245260973" sldId="302"/>
        </pc:sldMkLst>
        <pc:spChg chg="mod">
          <ac:chgData name="Rune Rolvsjord" userId="ee0b5e04-5ba6-4863-8045-65cd405098d1" providerId="ADAL" clId="{F06468D7-73D0-446C-A976-FED1320654C7}" dt="2022-03-31T12:32:35.820" v="3" actId="20577"/>
          <ac:spMkLst>
            <pc:docMk/>
            <pc:sldMk cId="4245260973" sldId="302"/>
            <ac:spMk id="6" creationId="{ACF59C13-D333-6144-91DF-6950659A28B7}"/>
          </ac:spMkLst>
        </pc:spChg>
      </pc:sldChg>
      <pc:sldChg chg="modCm">
        <pc:chgData name="Rune Rolvsjord" userId="ee0b5e04-5ba6-4863-8045-65cd405098d1" providerId="ADAL" clId="{F06468D7-73D0-446C-A976-FED1320654C7}" dt="2022-03-31T12:53:10.566" v="98"/>
        <pc:sldMkLst>
          <pc:docMk/>
          <pc:sldMk cId="3204457955" sldId="304"/>
        </pc:sldMkLst>
      </pc:sldChg>
      <pc:sldChg chg="modCm">
        <pc:chgData name="Rune Rolvsjord" userId="ee0b5e04-5ba6-4863-8045-65cd405098d1" providerId="ADAL" clId="{F06468D7-73D0-446C-A976-FED1320654C7}" dt="2022-03-31T12:53:19.732" v="99"/>
        <pc:sldMkLst>
          <pc:docMk/>
          <pc:sldMk cId="3538081996" sldId="305"/>
        </pc:sldMkLst>
      </pc:sldChg>
    </pc:docChg>
  </pc:docChgLst>
</pc:chgInfo>
</file>

<file path=ppt/notesMasters/_rels/notesMaster1.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tags" Target="../tags/tag76.xml"/><Relationship Id="rId2" Type="http://schemas.openxmlformats.org/officeDocument/2006/relationships/tags" Target="../tags/tag71.xml"/><Relationship Id="rId1" Type="http://schemas.openxmlformats.org/officeDocument/2006/relationships/theme" Target="../theme/theme2.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custDataLst>
              <p:tags r:id="rId2"/>
            </p:custDataLst>
          </p:nvPr>
        </p:nvSpPr>
        <p:spPr>
          <a:xfrm>
            <a:off x="0" y="0"/>
            <a:ext cx="2945659" cy="498135"/>
          </a:xfrm>
          <a:prstGeom prst="rect">
            <a:avLst/>
          </a:prstGeom>
        </p:spPr>
        <p:txBody>
          <a:bodyPr vert="horz" lIns="91440" tIns="45720" rIns="91440" bIns="45720" rtlCol="0"/>
          <a:lstStyle>
            <a:lvl1pPr algn="l">
              <a:defRPr sz="1200" b="0" i="0">
                <a:cs typeface="CircularXX" panose="020B0504010101010104" pitchFamily="34" charset="77"/>
              </a:defRPr>
            </a:lvl1pPr>
          </a:lstStyle>
          <a:p>
            <a:endParaRPr lang="nb-NO"/>
          </a:p>
        </p:txBody>
      </p:sp>
      <p:sp>
        <p:nvSpPr>
          <p:cNvPr id="3" name="Plassholder for dato 2"/>
          <p:cNvSpPr>
            <a:spLocks noGrp="1"/>
          </p:cNvSpPr>
          <p:nvPr>
            <p:ph type="dt" idx="1"/>
            <p:custDataLst>
              <p:tags r:id="rId3"/>
            </p:custDataLst>
          </p:nvPr>
        </p:nvSpPr>
        <p:spPr>
          <a:xfrm>
            <a:off x="3850443" y="0"/>
            <a:ext cx="2945659" cy="498135"/>
          </a:xfrm>
          <a:prstGeom prst="rect">
            <a:avLst/>
          </a:prstGeom>
        </p:spPr>
        <p:txBody>
          <a:bodyPr vert="horz" lIns="91440" tIns="45720" rIns="91440" bIns="45720" rtlCol="0"/>
          <a:lstStyle>
            <a:lvl1pPr algn="r">
              <a:defRPr sz="1200" b="0" i="0">
                <a:cs typeface="CircularXX" panose="020B0504010101010104" pitchFamily="34" charset="77"/>
              </a:defRPr>
            </a:lvl1pPr>
          </a:lstStyle>
          <a:p>
            <a:fld id="{62800AE3-9F68-E64E-862B-21254818B53E}" type="datetimeFigureOut">
              <a:rPr lang="nb-NO" smtClean="0"/>
              <a:pPr/>
              <a:t>31.10.2022</a:t>
            </a:fld>
            <a:endParaRPr lang="nb-NO"/>
          </a:p>
        </p:txBody>
      </p:sp>
      <p:sp>
        <p:nvSpPr>
          <p:cNvPr id="4" name="Plassholder for lysbilde 3"/>
          <p:cNvSpPr>
            <a:spLocks noGrp="1" noRot="1" noChangeAspect="1"/>
          </p:cNvSpPr>
          <p:nvPr>
            <p:ph type="sldImg" idx="2"/>
            <p:custDataLst>
              <p:tags r:id="rId4"/>
            </p:custDataLst>
          </p:nvPr>
        </p:nvSpPr>
        <p:spPr>
          <a:xfrm>
            <a:off x="422275" y="1241425"/>
            <a:ext cx="5953125" cy="3349625"/>
          </a:xfrm>
          <a:prstGeom prst="rect">
            <a:avLst/>
          </a:prstGeom>
          <a:noFill/>
          <a:ln w="12700">
            <a:solidFill>
              <a:prstClr val="black"/>
            </a:solidFill>
          </a:ln>
        </p:spPr>
      </p:sp>
      <p:sp>
        <p:nvSpPr>
          <p:cNvPr id="5" name="Plassholder for notater 4"/>
          <p:cNvSpPr>
            <a:spLocks noGrp="1"/>
          </p:cNvSpPr>
          <p:nvPr>
            <p:ph type="body" sz="quarter" idx="3"/>
            <p:custDataLst>
              <p:tags r:id="rId5"/>
            </p:custDataLst>
          </p:nvPr>
        </p:nvSpPr>
        <p:spPr>
          <a:xfrm>
            <a:off x="679768" y="4777958"/>
            <a:ext cx="5438140" cy="3909239"/>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custDataLst>
              <p:tags r:id="rId6"/>
            </p:custDataLst>
          </p:nvPr>
        </p:nvSpPr>
        <p:spPr>
          <a:xfrm>
            <a:off x="0" y="9430091"/>
            <a:ext cx="2945659" cy="498134"/>
          </a:xfrm>
          <a:prstGeom prst="rect">
            <a:avLst/>
          </a:prstGeom>
        </p:spPr>
        <p:txBody>
          <a:bodyPr vert="horz" lIns="91440" tIns="45720" rIns="91440" bIns="45720" rtlCol="0" anchor="b"/>
          <a:lstStyle>
            <a:lvl1pPr algn="l">
              <a:defRPr sz="1200" b="0" i="0">
                <a:cs typeface="CircularXX" panose="020B0504010101010104" pitchFamily="34" charset="77"/>
              </a:defRPr>
            </a:lvl1pPr>
          </a:lstStyle>
          <a:p>
            <a:endParaRPr lang="nb-NO"/>
          </a:p>
        </p:txBody>
      </p:sp>
      <p:sp>
        <p:nvSpPr>
          <p:cNvPr id="7" name="Plassholder for lysbildenummer 6"/>
          <p:cNvSpPr>
            <a:spLocks noGrp="1"/>
          </p:cNvSpPr>
          <p:nvPr>
            <p:ph type="sldNum" sz="quarter" idx="5"/>
            <p:custDataLst>
              <p:tags r:id="rId7"/>
            </p:custDataLst>
          </p:nvPr>
        </p:nvSpPr>
        <p:spPr>
          <a:xfrm>
            <a:off x="3850443" y="9430091"/>
            <a:ext cx="2945659" cy="498134"/>
          </a:xfrm>
          <a:prstGeom prst="rect">
            <a:avLst/>
          </a:prstGeom>
        </p:spPr>
        <p:txBody>
          <a:bodyPr vert="horz" lIns="91440" tIns="45720" rIns="91440" bIns="45720" rtlCol="0" anchor="b"/>
          <a:lstStyle>
            <a:lvl1pPr algn="r">
              <a:defRPr sz="1200" b="0" i="0">
                <a:cs typeface="CircularXX" panose="020B0504010101010104" pitchFamily="34" charset="77"/>
              </a:defRPr>
            </a:lvl1pPr>
          </a:lstStyle>
          <a:p>
            <a:fld id="{B7C079EE-0A2C-F34B-BF65-D79097B232B1}" type="slidenum">
              <a:rPr lang="nb-NO" smtClean="0"/>
              <a:pPr/>
              <a:t>‹#›</a:t>
            </a:fld>
            <a:endParaRPr lang="nb-NO"/>
          </a:p>
        </p:txBody>
      </p:sp>
    </p:spTree>
    <p:extLst>
      <p:ext uri="{BB962C8B-B14F-4D97-AF65-F5344CB8AC3E}">
        <p14:creationId xmlns:p14="http://schemas.microsoft.com/office/powerpoint/2010/main" val="71392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n-lt"/>
        <a:ea typeface="+mn-ea"/>
        <a:cs typeface="CircularXX" panose="020B0504010101010104" pitchFamily="34" charset="77"/>
      </a:defRPr>
    </a:lvl1pPr>
    <a:lvl2pPr marL="457200" algn="l" defTabSz="914400" rtl="0" eaLnBrk="1" latinLnBrk="0" hangingPunct="1">
      <a:defRPr sz="1200" b="0" i="0" kern="1200">
        <a:solidFill>
          <a:schemeClr val="tx1"/>
        </a:solidFill>
        <a:latin typeface="+mn-lt"/>
        <a:ea typeface="+mn-ea"/>
        <a:cs typeface="CircularXX" panose="020B0504010101010104" pitchFamily="34" charset="77"/>
      </a:defRPr>
    </a:lvl2pPr>
    <a:lvl3pPr marL="914400" algn="l" defTabSz="914400" rtl="0" eaLnBrk="1" latinLnBrk="0" hangingPunct="1">
      <a:defRPr sz="1200" b="0" i="0" kern="1200">
        <a:solidFill>
          <a:schemeClr val="tx1"/>
        </a:solidFill>
        <a:latin typeface="+mn-lt"/>
        <a:ea typeface="+mn-ea"/>
        <a:cs typeface="CircularXX" panose="020B0504010101010104" pitchFamily="34" charset="77"/>
      </a:defRPr>
    </a:lvl3pPr>
    <a:lvl4pPr marL="1371600" algn="l" defTabSz="914400" rtl="0" eaLnBrk="1" latinLnBrk="0" hangingPunct="1">
      <a:defRPr sz="1200" b="0" i="0" kern="1200">
        <a:solidFill>
          <a:schemeClr val="tx1"/>
        </a:solidFill>
        <a:latin typeface="+mn-lt"/>
        <a:ea typeface="+mn-ea"/>
        <a:cs typeface="CircularXX" panose="020B0504010101010104" pitchFamily="34" charset="77"/>
      </a:defRPr>
    </a:lvl4pPr>
    <a:lvl5pPr marL="1828800" algn="l" defTabSz="914400" rtl="0" eaLnBrk="1" latinLnBrk="0" hangingPunct="1">
      <a:defRPr sz="1200" b="0" i="0" kern="1200">
        <a:solidFill>
          <a:schemeClr val="tx1"/>
        </a:solidFill>
        <a:latin typeface="+mn-lt"/>
        <a:ea typeface="+mn-ea"/>
        <a:cs typeface="CircularXX" panose="020B0504010101010104" pitchFamily="34" charset="77"/>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284.xml"/><Relationship Id="rId2" Type="http://schemas.openxmlformats.org/officeDocument/2006/relationships/tags" Target="../tags/tag283.xml"/><Relationship Id="rId1" Type="http://schemas.openxmlformats.org/officeDocument/2006/relationships/tags" Target="../tags/tag282.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tags" Target="../tags/tag305.xml"/><Relationship Id="rId5" Type="http://schemas.openxmlformats.org/officeDocument/2006/relationships/slide" Target="../slides/slide20.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320.xml"/><Relationship Id="rId2" Type="http://schemas.openxmlformats.org/officeDocument/2006/relationships/tags" Target="../tags/tag319.xml"/><Relationship Id="rId1" Type="http://schemas.openxmlformats.org/officeDocument/2006/relationships/tags" Target="../tags/tag318.xml"/><Relationship Id="rId5" Type="http://schemas.openxmlformats.org/officeDocument/2006/relationships/slide" Target="../slides/slide21.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188.xml"/><Relationship Id="rId7" Type="http://schemas.openxmlformats.org/officeDocument/2006/relationships/hyperlink" Target="https://www.ks.no/contentassets/25072fbf9d4d4577899c335e431117d7/Unge-utenfor-arbeid-opplering-og-utdanning.pdf" TargetMode="Externa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hyperlink" Target="https://forskning.no/arbeid-barn-og-ungdom-skole-og-utdanning/unge-som-faller-fra-trenger-forst-og-fremst-en-voksen-som-ser-dem/1899544" TargetMode="Externa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hyperlink" Target="https://klimavarsling.no/" TargetMode="Externa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hyperlink" Target="http://ifishienci.eu/the-project/" TargetMode="Externa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tags" Target="../tags/tag249.xml"/><Relationship Id="rId5" Type="http://schemas.openxmlformats.org/officeDocument/2006/relationships/slide" Target="../slides/slide17.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a:t>
            </a:fld>
            <a:endParaRPr lang="nb-NO"/>
          </a:p>
        </p:txBody>
      </p:sp>
    </p:spTree>
    <p:extLst>
      <p:ext uri="{BB962C8B-B14F-4D97-AF65-F5344CB8AC3E}">
        <p14:creationId xmlns:p14="http://schemas.microsoft.com/office/powerpoint/2010/main" val="680442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a:cs typeface="Calibri"/>
              </a:rPr>
              <a:t>NORCE has the world's most advanced and realistic drilling simulator environment. It's called </a:t>
            </a:r>
            <a:r>
              <a:rPr lang="en-GB" err="1">
                <a:cs typeface="Calibri"/>
              </a:rPr>
              <a:t>Ullrigg</a:t>
            </a:r>
            <a:r>
              <a:rPr lang="en-GB">
                <a:cs typeface="Calibri"/>
              </a:rPr>
              <a:t>. Located in Stavanger, it is the world's most advanced full-scale test rig, contributing to the development and implementation of new drilling solutions, and reducing well costs on the Norwegian shelf. </a:t>
            </a:r>
            <a:r>
              <a:rPr lang="nb-NO">
                <a:cs typeface="Calibri"/>
              </a:rPr>
              <a:t> </a:t>
            </a:r>
            <a:endParaRPr lang="en-US"/>
          </a:p>
          <a:p>
            <a:r>
              <a:rPr lang="en-GB">
                <a:cs typeface="Calibri"/>
              </a:rPr>
              <a:t>“Imagine you're sitting on </a:t>
            </a:r>
            <a:r>
              <a:rPr lang="en-GB" err="1">
                <a:cs typeface="Calibri"/>
              </a:rPr>
              <a:t>Ullrigg</a:t>
            </a:r>
            <a:r>
              <a:rPr lang="en-GB">
                <a:cs typeface="Calibri"/>
              </a:rPr>
              <a:t>, a realistic environment with proper drilling machines. The drilling equipment will barely enter the well, but you’ll get a realistic response from the simulator that drills a virtual well, without necessarily conducting an actual drilling operation,” says operations manager at </a:t>
            </a:r>
            <a:r>
              <a:rPr lang="en-GB" err="1">
                <a:cs typeface="Calibri"/>
              </a:rPr>
              <a:t>Ullrigg</a:t>
            </a:r>
            <a:r>
              <a:rPr lang="en-GB">
                <a:cs typeface="Calibri"/>
              </a:rPr>
              <a:t>, Oddvar Skjæveland.  </a:t>
            </a:r>
            <a:r>
              <a:rPr lang="nb-NO">
                <a:cs typeface="Calibri"/>
              </a:rPr>
              <a:t> </a:t>
            </a:r>
          </a:p>
          <a:p>
            <a:r>
              <a:rPr lang="en-GB">
                <a:cs typeface="Calibri"/>
              </a:rPr>
              <a:t>NORCE's vision of </a:t>
            </a:r>
            <a:r>
              <a:rPr lang="en-GB" err="1">
                <a:cs typeface="Calibri"/>
              </a:rPr>
              <a:t>Ullrigg</a:t>
            </a:r>
            <a:r>
              <a:rPr lang="en-GB">
                <a:cs typeface="Calibri"/>
              </a:rPr>
              <a:t> is to provide a world-leading drilling technology test laboratory. A location where everyone, locally, nationally and globally, can test their solutions. </a:t>
            </a:r>
            <a:r>
              <a:rPr lang="nb-NO">
                <a:cs typeface="Calibri"/>
              </a:rPr>
              <a:t> </a:t>
            </a:r>
          </a:p>
          <a:p>
            <a:r>
              <a:rPr lang="en-GB">
                <a:cs typeface="Calibri"/>
              </a:rPr>
              <a:t> </a:t>
            </a:r>
            <a:r>
              <a:rPr lang="nb-NO">
                <a:cs typeface="Calibri"/>
              </a:rPr>
              <a:t> </a:t>
            </a:r>
          </a:p>
          <a:p>
            <a:r>
              <a:rPr lang="en-GB">
                <a:cs typeface="Calibri"/>
              </a:rPr>
              <a:t>Testing new solutions offshore is both time-consuming and expensive. At </a:t>
            </a:r>
            <a:r>
              <a:rPr lang="en-GB" err="1">
                <a:cs typeface="Calibri"/>
              </a:rPr>
              <a:t>Ullrigg</a:t>
            </a:r>
            <a:r>
              <a:rPr lang="en-GB">
                <a:cs typeface="Calibri"/>
              </a:rPr>
              <a:t> we connect the test rig to the simulator. Thus, there are advantages in being able to perform tests on land. </a:t>
            </a:r>
            <a:r>
              <a:rPr lang="nb-NO">
                <a:cs typeface="Calibri"/>
              </a:rPr>
              <a:t> </a:t>
            </a:r>
          </a:p>
          <a:p>
            <a:endParaRPr lang="en-GB">
              <a:cs typeface="Calibri"/>
            </a:endParaRPr>
          </a:p>
          <a:p>
            <a:r>
              <a:rPr lang="en-GB">
                <a:cs typeface="Calibri"/>
              </a:rPr>
              <a:t>The goal is for engineers, scientists and users to be able to use the platform together to develop, test and qualify new technologies. This does not eliminate the need for testing offshore. But you can use the system for early-stage testing, trial and error, and weed out problems. This is ideal for demonstrating new technology and making it as ready as possible, in order to optimise on time spent offshore. </a:t>
            </a:r>
            <a:r>
              <a:rPr lang="nb-NO">
                <a:cs typeface="Calibri"/>
              </a:rPr>
              <a:t> </a:t>
            </a:r>
            <a:endParaRPr lang="nb-NO"/>
          </a:p>
          <a:p>
            <a:endParaRPr lang="en-GB">
              <a:cs typeface="Calibri"/>
            </a:endParaRPr>
          </a:p>
          <a:p>
            <a:r>
              <a:rPr lang="en-GB" err="1">
                <a:cs typeface="Calibri"/>
              </a:rPr>
              <a:t>Ullrigg</a:t>
            </a:r>
            <a:r>
              <a:rPr lang="en-GB">
                <a:cs typeface="Calibri"/>
              </a:rPr>
              <a:t> started in 1982 – in the early days of the Norwegian oil industry – as a drilling and well technology testing ground for a sector with significant needs from new actors in the industry. </a:t>
            </a:r>
            <a:r>
              <a:rPr lang="nb-NO">
                <a:cs typeface="Calibri"/>
              </a:rPr>
              <a:t> </a:t>
            </a:r>
            <a:endParaRPr lang="nb-NO"/>
          </a:p>
          <a:p>
            <a:endParaRPr lang="en-GB">
              <a:cs typeface="Calibri"/>
            </a:endParaRPr>
          </a:p>
          <a:p>
            <a:r>
              <a:rPr lang="en-GB">
                <a:cs typeface="Calibri"/>
              </a:rPr>
              <a:t>By combining the physical machinery at </a:t>
            </a:r>
            <a:r>
              <a:rPr lang="en-GB" err="1">
                <a:cs typeface="Calibri"/>
              </a:rPr>
              <a:t>Ullrigg</a:t>
            </a:r>
            <a:r>
              <a:rPr lang="en-GB">
                <a:cs typeface="Calibri"/>
              </a:rPr>
              <a:t> with a virtual response from a simulator, the most advanced and realistic drilling simulator in the world has been developed.  </a:t>
            </a:r>
            <a:r>
              <a:rPr lang="nb-NO">
                <a:cs typeface="Calibri"/>
              </a:rPr>
              <a:t> </a:t>
            </a:r>
            <a:endParaRPr lang="nb-NO"/>
          </a:p>
          <a:p>
            <a:endParaRPr lang="en-GB">
              <a:cs typeface="Calibri"/>
            </a:endParaRPr>
          </a:p>
          <a:p>
            <a:r>
              <a:rPr lang="en-GB">
                <a:cs typeface="Calibri"/>
              </a:rPr>
              <a:t>The drilling rig has access to eight wells drilled into the ground at </a:t>
            </a:r>
            <a:r>
              <a:rPr lang="en-GB" err="1">
                <a:cs typeface="Calibri"/>
              </a:rPr>
              <a:t>Ullandhaug</a:t>
            </a:r>
            <a:r>
              <a:rPr lang="en-GB">
                <a:cs typeface="Calibri"/>
              </a:rPr>
              <a:t>.  </a:t>
            </a:r>
            <a:r>
              <a:rPr lang="nb-NO">
                <a:cs typeface="Calibri"/>
              </a:rPr>
              <a:t> </a:t>
            </a:r>
            <a:endParaRPr lang="nb-NO"/>
          </a:p>
          <a:p>
            <a:endParaRPr lang="en-GB">
              <a:cs typeface="Calibri"/>
            </a:endParaRPr>
          </a:p>
          <a:p>
            <a:r>
              <a:rPr lang="en-GB">
                <a:cs typeface="Calibri"/>
              </a:rPr>
              <a:t>According to requirements, </a:t>
            </a:r>
            <a:r>
              <a:rPr lang="en-GB" err="1">
                <a:cs typeface="Calibri"/>
              </a:rPr>
              <a:t>Ullrigg</a:t>
            </a:r>
            <a:r>
              <a:rPr lang="en-GB">
                <a:cs typeface="Calibri"/>
              </a:rPr>
              <a:t> is connected to a simulator, Open Lab, which collectively offers a unique test centre for new technology, new methods and new products. This is the most advanced and realistic drilling simulator in the world. </a:t>
            </a:r>
            <a:r>
              <a:rPr lang="nb-NO">
                <a:cs typeface="Calibri"/>
              </a:rPr>
              <a:t> </a:t>
            </a:r>
            <a:endParaRPr lang="nb-NO"/>
          </a:p>
          <a:p>
            <a:endParaRPr lang="en-GB">
              <a:cs typeface="Calibri"/>
            </a:endParaRPr>
          </a:p>
          <a:p>
            <a:r>
              <a:rPr lang="en-GB">
                <a:cs typeface="Calibri"/>
              </a:rPr>
              <a:t>This is a high-tech arena which connects and combines the use of real, physical machines and a virtual response. This is unique in a drilling and well context. </a:t>
            </a:r>
            <a:r>
              <a:rPr lang="nb-NO">
                <a:cs typeface="Calibri"/>
              </a:rPr>
              <a:t> </a:t>
            </a:r>
            <a:endParaRPr lang="nb-NO"/>
          </a:p>
          <a:p>
            <a:endParaRPr lang="en-GB">
              <a:cs typeface="Calibri"/>
            </a:endParaRPr>
          </a:p>
          <a:p>
            <a:r>
              <a:rPr lang="en-GB">
                <a:cs typeface="Calibri"/>
              </a:rPr>
              <a:t>The simulation environment </a:t>
            </a:r>
            <a:r>
              <a:rPr lang="en-GB" err="1">
                <a:cs typeface="Calibri"/>
              </a:rPr>
              <a:t>OpenLab</a:t>
            </a:r>
            <a:r>
              <a:rPr lang="en-GB">
                <a:cs typeface="Calibri"/>
              </a:rPr>
              <a:t> Drilling (simulator) at </a:t>
            </a:r>
            <a:r>
              <a:rPr lang="en-GB" err="1">
                <a:cs typeface="Calibri"/>
              </a:rPr>
              <a:t>Ullandhaug</a:t>
            </a:r>
            <a:r>
              <a:rPr lang="en-GB">
                <a:cs typeface="Calibri"/>
              </a:rPr>
              <a:t> at </a:t>
            </a:r>
            <a:r>
              <a:rPr lang="en-GB" err="1">
                <a:cs typeface="Calibri"/>
              </a:rPr>
              <a:t>Ullrigg</a:t>
            </a:r>
            <a:r>
              <a:rPr lang="en-GB">
                <a:cs typeface="Calibri"/>
              </a:rPr>
              <a:t>, which was completed with the support of the Research Council, is one of the pieces. The infrastructure is based on computational models for the simulation of realistic data from drilling operations and is readily available online. In </a:t>
            </a:r>
            <a:r>
              <a:rPr lang="en-GB" err="1">
                <a:cs typeface="Calibri"/>
              </a:rPr>
              <a:t>OpenLab</a:t>
            </a:r>
            <a:r>
              <a:rPr lang="en-GB">
                <a:cs typeface="Calibri"/>
              </a:rPr>
              <a:t>, the simulations can be done both in an online interface and in a physical simulator at NORCE and from </a:t>
            </a:r>
            <a:r>
              <a:rPr lang="en-GB" err="1">
                <a:cs typeface="Calibri"/>
              </a:rPr>
              <a:t>Ullrigg</a:t>
            </a:r>
            <a:r>
              <a:rPr lang="en-GB">
                <a:cs typeface="Calibri"/>
              </a:rPr>
              <a:t>. </a:t>
            </a:r>
            <a:r>
              <a:rPr lang="nb-NO">
                <a:cs typeface="Calibri"/>
              </a:rPr>
              <a:t> </a:t>
            </a:r>
            <a:endParaRPr lang="nb-NO"/>
          </a:p>
          <a:p>
            <a:endParaRPr lang="en-GB">
              <a:cs typeface="Calibri"/>
            </a:endParaRPr>
          </a:p>
          <a:p>
            <a:r>
              <a:rPr lang="en-GB">
                <a:cs typeface="Calibri"/>
              </a:rPr>
              <a:t>The </a:t>
            </a:r>
            <a:r>
              <a:rPr lang="en-GB" err="1">
                <a:cs typeface="Calibri"/>
              </a:rPr>
              <a:t>Ullrigg</a:t>
            </a:r>
            <a:r>
              <a:rPr lang="en-GB">
                <a:cs typeface="Calibri"/>
              </a:rPr>
              <a:t> infrastructure is also highlighted as important in OG21 and the Research Council’s programme DEMO2000 in 2016 from Rystad Energy. </a:t>
            </a:r>
            <a:r>
              <a:rPr lang="nb-NO">
                <a:cs typeface="Calibri"/>
              </a:rPr>
              <a:t> </a:t>
            </a:r>
            <a:endParaRPr lang="nb-NO"/>
          </a:p>
          <a:p>
            <a:endParaRPr lang="en-GB">
              <a:cs typeface="Calibri"/>
            </a:endParaRPr>
          </a:p>
          <a:p>
            <a:r>
              <a:rPr lang="en-GB">
                <a:cs typeface="Calibri"/>
              </a:rPr>
              <a:t>“As the leading, national research laboratory in drilling and well technology, </a:t>
            </a:r>
            <a:r>
              <a:rPr lang="en-GB" err="1">
                <a:cs typeface="Calibri"/>
              </a:rPr>
              <a:t>Ullrigg</a:t>
            </a:r>
            <a:r>
              <a:rPr lang="en-GB">
                <a:cs typeface="Calibri"/>
              </a:rPr>
              <a:t> plays an important role in efforts to increase recovery on the Norwegian shelf,” says the Rystad report. </a:t>
            </a:r>
            <a:r>
              <a:rPr lang="nb-NO">
                <a:cs typeface="Calibri"/>
              </a:rPr>
              <a:t> </a:t>
            </a:r>
            <a:endParaRPr lang="nb-NO"/>
          </a:p>
          <a:p>
            <a:endParaRPr lang="en-GB">
              <a:cs typeface="Calibri"/>
            </a:endParaRPr>
          </a:p>
          <a:p>
            <a:r>
              <a:rPr lang="en-GB">
                <a:cs typeface="Calibri"/>
              </a:rPr>
              <a:t>This will be achieved through better well construction, new drilling techniques, faster, safer and less costly operations, better adaptation of technology and equipment to robust conditions, as well as new solutions to increase recovery rates”. </a:t>
            </a:r>
            <a:r>
              <a:rPr lang="nb-NO">
                <a:cs typeface="Calibri"/>
              </a:rPr>
              <a:t> </a:t>
            </a:r>
          </a:p>
          <a:p>
            <a:endParaRPr lang="en-GB">
              <a:cs typeface="Calibri"/>
            </a:endParaRPr>
          </a:p>
          <a:p>
            <a:r>
              <a:rPr lang="en-GB">
                <a:cs typeface="Calibri"/>
              </a:rPr>
              <a:t>While we expect the Norwegian shelf to have several decades of production left, the shutdown of older production wells will also need to be planned. New methods of well plugging, which do not require large installations, will be able to save the Norwegian state significant costs. This will also facilitate the Norwegian supplier industry in an international market. The </a:t>
            </a:r>
            <a:r>
              <a:rPr lang="en-GB" err="1">
                <a:cs typeface="Calibri"/>
              </a:rPr>
              <a:t>Ullrigg</a:t>
            </a:r>
            <a:r>
              <a:rPr lang="en-GB">
                <a:cs typeface="Calibri"/>
              </a:rPr>
              <a:t> test facility is now being expanded with infrastructure in order to research and develop technology for the shutdown and abandonment of wells in the new Norwegian P&amp;A Laboratories”. </a:t>
            </a:r>
            <a:endParaRPr lang="nb-NO">
              <a:cs typeface="Calibri"/>
            </a:endParaRPr>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19</a:t>
            </a:fld>
            <a:endParaRPr lang="nb-NO"/>
          </a:p>
        </p:txBody>
      </p:sp>
    </p:spTree>
    <p:extLst>
      <p:ext uri="{BB962C8B-B14F-4D97-AF65-F5344CB8AC3E}">
        <p14:creationId xmlns:p14="http://schemas.microsoft.com/office/powerpoint/2010/main" val="4047080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a:cs typeface="Calibri"/>
              </a:rPr>
              <a:t>Society is facing major challenges.</a:t>
            </a:r>
            <a:r>
              <a:rPr lang="nb-NO">
                <a:cs typeface="Calibri"/>
              </a:rPr>
              <a:t> </a:t>
            </a:r>
            <a:endParaRPr lang="en-US"/>
          </a:p>
          <a:p>
            <a:r>
              <a:rPr lang="en-GB">
                <a:cs typeface="Calibri"/>
              </a:rPr>
              <a:t>As an independent research institution with a 360-degree perspective, NORCE, as a multidisciplinary advisor, can give you the answers you need to make smart and sustainable choices for the future.</a:t>
            </a:r>
            <a:r>
              <a:rPr lang="nb-NO">
                <a:cs typeface="Calibri"/>
              </a:rPr>
              <a:t> </a:t>
            </a:r>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20</a:t>
            </a:fld>
            <a:endParaRPr lang="nb-NO"/>
          </a:p>
        </p:txBody>
      </p:sp>
    </p:spTree>
    <p:extLst>
      <p:ext uri="{BB962C8B-B14F-4D97-AF65-F5344CB8AC3E}">
        <p14:creationId xmlns:p14="http://schemas.microsoft.com/office/powerpoint/2010/main" val="2799964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21</a:t>
            </a:fld>
            <a:endParaRPr lang="nb-NO"/>
          </a:p>
        </p:txBody>
      </p:sp>
    </p:spTree>
    <p:extLst>
      <p:ext uri="{BB962C8B-B14F-4D97-AF65-F5344CB8AC3E}">
        <p14:creationId xmlns:p14="http://schemas.microsoft.com/office/powerpoint/2010/main" val="198239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pPr>
              <a:spcBef>
                <a:spcPct val="0"/>
              </a:spcBef>
              <a:spcAft>
                <a:spcPct val="0"/>
              </a:spcAft>
              <a:defRPr/>
            </a:pPr>
            <a:r>
              <a:rPr lang="en-GB">
                <a:cs typeface="Calibri"/>
              </a:rPr>
              <a:t>NORCE is represented throughout Norway. Our large local presence enables close collaboration with unique centres of excellence, as well as the business community and public authorities. This is all beneficial to research.</a:t>
            </a:r>
            <a:r>
              <a:rPr lang="nb-NO">
                <a:cs typeface="Calibri"/>
              </a:rPr>
              <a:t> </a:t>
            </a:r>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4</a:t>
            </a:fld>
            <a:endParaRPr lang="nb-NO"/>
          </a:p>
        </p:txBody>
      </p:sp>
    </p:spTree>
    <p:extLst>
      <p:ext uri="{BB962C8B-B14F-4D97-AF65-F5344CB8AC3E}">
        <p14:creationId xmlns:p14="http://schemas.microsoft.com/office/powerpoint/2010/main" val="1501712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a:cs typeface="Calibri"/>
              </a:rPr>
              <a:t>Our goal is to help resolve major societal challenges such as sustainable development, climate, environment, economy and social inequalities. It requires focus to resolve such major challenges.</a:t>
            </a:r>
            <a:r>
              <a:rPr lang="nb-NO">
                <a:cs typeface="Calibri"/>
              </a:rPr>
              <a:t> </a:t>
            </a:r>
            <a:endParaRPr lang="en-US"/>
          </a:p>
          <a:p>
            <a:r>
              <a:rPr lang="en-GB">
                <a:cs typeface="Calibri"/>
              </a:rPr>
              <a:t>This is why we have pooled our expertise across subjects and organisation into four different focus areas so that we can more easily plan clear strategies around the specific challenges. </a:t>
            </a:r>
            <a:r>
              <a:rPr lang="nb-NO">
                <a:cs typeface="Calibri"/>
              </a:rPr>
              <a:t> </a:t>
            </a:r>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8</a:t>
            </a:fld>
            <a:endParaRPr lang="nb-NO"/>
          </a:p>
        </p:txBody>
      </p:sp>
    </p:spTree>
    <p:extLst>
      <p:ext uri="{BB962C8B-B14F-4D97-AF65-F5344CB8AC3E}">
        <p14:creationId xmlns:p14="http://schemas.microsoft.com/office/powerpoint/2010/main" val="13507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a:cs typeface="Calibri"/>
              </a:rPr>
              <a:t>NORCE has invested NOK one million in the internal project (KOS) Youth Exclusion in order to collect more information about this field. One of the associated projects has been conducted for the Norwegian Association of Local and Regional Authorities. Researcher Rebecca Lynn </a:t>
            </a:r>
            <a:r>
              <a:rPr lang="en-GB" err="1">
                <a:cs typeface="Calibri"/>
              </a:rPr>
              <a:t>Radlick</a:t>
            </a:r>
            <a:r>
              <a:rPr lang="en-GB">
                <a:cs typeface="Calibri"/>
              </a:rPr>
              <a:t> and her colleagues have examined 150 studies on young adults not in work or education. </a:t>
            </a:r>
            <a:endParaRPr lang="en-US"/>
          </a:p>
          <a:p>
            <a:endParaRPr lang="en-GB">
              <a:cs typeface="Calibri"/>
            </a:endParaRPr>
          </a:p>
          <a:p>
            <a:r>
              <a:rPr lang="en-GB">
                <a:cs typeface="Calibri"/>
              </a:rPr>
              <a:t>The reports show that young people who fall through the cracks primarily need an attentive adult in their lives. </a:t>
            </a:r>
            <a:endParaRPr lang="nb-NO">
              <a:cs typeface="Calibri"/>
            </a:endParaRPr>
          </a:p>
          <a:p>
            <a:endParaRPr lang="en-GB">
              <a:cs typeface="Calibri"/>
            </a:endParaRPr>
          </a:p>
          <a:p>
            <a:r>
              <a:rPr lang="en-GB">
                <a:cs typeface="Calibri"/>
              </a:rPr>
              <a:t>The reports also show that we don’t have as many young people who fall through the cracks as the rest of the OECD but that those who do are more deeply affected than the rest of the OECD. And the help they need is someone paying attention to them. NORCE is continuing to invest in this field and work closely with all relevant actors. </a:t>
            </a:r>
            <a:r>
              <a:rPr lang="nb-NO">
                <a:cs typeface="Calibri"/>
              </a:rPr>
              <a:t> </a:t>
            </a:r>
            <a:endParaRPr lang="nb-NO"/>
          </a:p>
          <a:p>
            <a:endParaRPr lang="nb-NO">
              <a:cs typeface="Calibri"/>
            </a:endParaRPr>
          </a:p>
          <a:p>
            <a:pPr rtl="0" fontAlgn="base"/>
            <a:r>
              <a:rPr lang="nb-NO" sz="1200" u="sng" strike="noStrike" kern="1200">
                <a:solidFill>
                  <a:schemeClr val="tx1"/>
                </a:solidFill>
                <a:effectLst/>
                <a:latin typeface="+mn-lt"/>
                <a:hlinkClick r:id="rId6">
                  <a:extLst>
                    <a:ext uri="{A12FA001-AC4F-418D-AE19-62706E023703}">
                      <ahyp:hlinkClr xmlns:ahyp="http://schemas.microsoft.com/office/drawing/2018/hyperlinkcolor" val="tx"/>
                    </a:ext>
                  </a:extLst>
                </a:hlinkClick>
              </a:rPr>
              <a:t>https://forskning.no/arbeid-barn-og-ungdom-skole-og-utdanning/unge-som-faller-fra-trenger-forst-og-fremst-en-voksen-som-ser-dem/1899544</a:t>
            </a:r>
            <a:r>
              <a:rPr lang="nb-NO" sz="1200" kern="1200">
                <a:solidFill>
                  <a:schemeClr val="tx1"/>
                </a:solidFill>
                <a:effectLst/>
                <a:latin typeface="+mn-lt"/>
              </a:rPr>
              <a:t> </a:t>
            </a:r>
            <a:endParaRPr lang="nb-NO">
              <a:effectLst/>
            </a:endParaRPr>
          </a:p>
          <a:p>
            <a:pPr rtl="0" fontAlgn="base"/>
            <a:r>
              <a:rPr lang="nb-NO" sz="1200" u="sng" strike="noStrike" kern="1200">
                <a:solidFill>
                  <a:schemeClr val="tx1"/>
                </a:solidFill>
                <a:effectLst/>
                <a:latin typeface="+mn-lt"/>
                <a:hlinkClick r:id="rId7"/>
              </a:rPr>
              <a:t>https://www.ks.no/contentassets/25072fbf9d4d4577899c335e431117d7/Unge-utenfor-arbeid-opplering-og-utdanning.pdf</a:t>
            </a:r>
            <a:r>
              <a:rPr lang="nb-NO" sz="1200" kern="1200">
                <a:solidFill>
                  <a:schemeClr val="tx1"/>
                </a:solidFill>
                <a:effectLst/>
                <a:latin typeface="+mn-lt"/>
              </a:rPr>
              <a:t> </a:t>
            </a:r>
            <a:endParaRPr lang="nb-NO">
              <a:effectLst/>
            </a:endParaRPr>
          </a:p>
          <a:p>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10</a:t>
            </a:fld>
            <a:endParaRPr lang="nb-NO"/>
          </a:p>
        </p:txBody>
      </p:sp>
    </p:spTree>
    <p:extLst>
      <p:ext uri="{BB962C8B-B14F-4D97-AF65-F5344CB8AC3E}">
        <p14:creationId xmlns:p14="http://schemas.microsoft.com/office/powerpoint/2010/main" val="257069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a:cs typeface="Calibri"/>
              </a:rPr>
              <a:t>Renewable energy is the answer</a:t>
            </a:r>
            <a:r>
              <a:rPr lang="en-GB" kern="1200">
                <a:effectLst/>
                <a:cs typeface="Calibri"/>
              </a:rPr>
              <a:t>, </a:t>
            </a:r>
            <a:r>
              <a:rPr lang="en-GB">
                <a:cs typeface="Calibri"/>
              </a:rPr>
              <a:t>but renewable energy such as </a:t>
            </a:r>
            <a:r>
              <a:rPr lang="en-GB" kern="1200">
                <a:effectLst/>
                <a:cs typeface="Calibri"/>
              </a:rPr>
              <a:t>hydrogen</a:t>
            </a:r>
            <a:r>
              <a:rPr lang="en-GB">
                <a:cs typeface="Calibri"/>
              </a:rPr>
              <a:t> must not only be made</a:t>
            </a:r>
            <a:r>
              <a:rPr lang="en-GB" kern="1200">
                <a:effectLst/>
                <a:cs typeface="Calibri"/>
              </a:rPr>
              <a:t>, </a:t>
            </a:r>
            <a:r>
              <a:rPr lang="en-GB">
                <a:cs typeface="Calibri"/>
              </a:rPr>
              <a:t>it must also be stored</a:t>
            </a:r>
            <a:r>
              <a:rPr lang="en-GB" kern="1200">
                <a:effectLst/>
                <a:cs typeface="Calibri"/>
              </a:rPr>
              <a:t>. </a:t>
            </a:r>
            <a:r>
              <a:rPr lang="en-GB">
                <a:cs typeface="Calibri"/>
              </a:rPr>
              <a:t>We are on top of this research</a:t>
            </a:r>
            <a:r>
              <a:rPr lang="en-GB" kern="1200">
                <a:effectLst/>
                <a:cs typeface="Calibri"/>
              </a:rPr>
              <a:t>. </a:t>
            </a:r>
            <a:r>
              <a:rPr lang="en-GB">
                <a:cs typeface="Calibri"/>
              </a:rPr>
              <a:t>Our old oil laboratory has been converted into a hydrogen laboratory</a:t>
            </a:r>
            <a:r>
              <a:rPr lang="en-GB" kern="1200">
                <a:effectLst/>
                <a:cs typeface="Calibri"/>
              </a:rPr>
              <a:t>.</a:t>
            </a:r>
            <a:r>
              <a:rPr lang="en-GB">
                <a:cs typeface="Calibri"/>
              </a:rPr>
              <a:t> </a:t>
            </a:r>
            <a:endParaRPr lang="en-GB"/>
          </a:p>
          <a:p>
            <a:endParaRPr lang="en-GB">
              <a:cs typeface="Calibri"/>
            </a:endParaRPr>
          </a:p>
          <a:p>
            <a:r>
              <a:rPr lang="en-GB">
                <a:cs typeface="Calibri"/>
              </a:rPr>
              <a:t>Here, NORCE's research manager </a:t>
            </a:r>
            <a:r>
              <a:rPr lang="en-GB" kern="1200">
                <a:effectLst/>
                <a:cs typeface="Calibri"/>
              </a:rPr>
              <a:t>Ketil </a:t>
            </a:r>
            <a:r>
              <a:rPr lang="en-GB" kern="1200" err="1">
                <a:effectLst/>
                <a:cs typeface="Calibri"/>
              </a:rPr>
              <a:t>Djurhus</a:t>
            </a:r>
            <a:r>
              <a:rPr lang="en-GB" kern="1200">
                <a:effectLst/>
                <a:cs typeface="Calibri"/>
              </a:rPr>
              <a:t> </a:t>
            </a:r>
            <a:r>
              <a:rPr lang="en-GB">
                <a:cs typeface="Calibri"/>
              </a:rPr>
              <a:t>uses his accumulated expertise from petroleum research to evaluate the possibilities of storing </a:t>
            </a:r>
            <a:r>
              <a:rPr lang="en-GB" kern="1200">
                <a:effectLst/>
                <a:cs typeface="Calibri"/>
              </a:rPr>
              <a:t>hydrogen </a:t>
            </a:r>
            <a:r>
              <a:rPr lang="en-GB">
                <a:cs typeface="Calibri"/>
              </a:rPr>
              <a:t>which can, in turn, be made from water</a:t>
            </a:r>
            <a:r>
              <a:rPr lang="en-GB" kern="1200">
                <a:effectLst/>
                <a:cs typeface="Calibri"/>
              </a:rPr>
              <a:t>, </a:t>
            </a:r>
            <a:r>
              <a:rPr lang="en-GB">
                <a:cs typeface="Calibri"/>
              </a:rPr>
              <a:t>gas</a:t>
            </a:r>
            <a:r>
              <a:rPr lang="en-GB" kern="1200">
                <a:effectLst/>
                <a:cs typeface="Calibri"/>
              </a:rPr>
              <a:t>, </a:t>
            </a:r>
            <a:r>
              <a:rPr lang="en-GB">
                <a:cs typeface="Calibri"/>
              </a:rPr>
              <a:t>wind or sunlight</a:t>
            </a:r>
            <a:r>
              <a:rPr lang="en-GB" kern="1200">
                <a:effectLst/>
                <a:cs typeface="Calibri"/>
              </a:rPr>
              <a:t>. </a:t>
            </a:r>
            <a:r>
              <a:rPr lang="nb-NO">
                <a:cs typeface="Calibri"/>
              </a:rPr>
              <a:t> </a:t>
            </a:r>
            <a:endParaRPr lang="nb-NO"/>
          </a:p>
          <a:p>
            <a:endParaRPr lang="en-GB">
              <a:cs typeface="Calibri"/>
            </a:endParaRPr>
          </a:p>
          <a:p>
            <a:r>
              <a:rPr lang="en-GB">
                <a:cs typeface="Calibri"/>
              </a:rPr>
              <a:t>We previously know that oil and gas are trapped in pockets of porous rock</a:t>
            </a:r>
            <a:r>
              <a:rPr lang="en-GB" kern="1200">
                <a:effectLst/>
                <a:cs typeface="Calibri"/>
              </a:rPr>
              <a:t>. </a:t>
            </a:r>
            <a:r>
              <a:rPr lang="en-GB">
                <a:cs typeface="Calibri"/>
              </a:rPr>
              <a:t>Such knowledge is key as we are now investigating whether it is possible to store </a:t>
            </a:r>
            <a:r>
              <a:rPr lang="en-GB" kern="1200">
                <a:effectLst/>
                <a:cs typeface="Calibri"/>
              </a:rPr>
              <a:t>hydrogen </a:t>
            </a:r>
            <a:r>
              <a:rPr lang="en-GB">
                <a:cs typeface="Calibri"/>
              </a:rPr>
              <a:t>in the old oil reservoirs out on the shelf. </a:t>
            </a:r>
            <a:endParaRPr lang="nb-NO">
              <a:cs typeface="Calibri"/>
            </a:endParaRPr>
          </a:p>
          <a:p>
            <a:endParaRPr lang="en-GB">
              <a:cs typeface="Calibri"/>
            </a:endParaRPr>
          </a:p>
          <a:p>
            <a:r>
              <a:rPr lang="en-GB">
                <a:cs typeface="Calibri"/>
              </a:rPr>
              <a:t>And not just that</a:t>
            </a:r>
            <a:r>
              <a:rPr lang="en-GB" kern="1200">
                <a:effectLst/>
                <a:cs typeface="Calibri"/>
              </a:rPr>
              <a:t>. </a:t>
            </a:r>
            <a:r>
              <a:rPr lang="en-GB">
                <a:cs typeface="Calibri"/>
              </a:rPr>
              <a:t>We're also aiming to make pure </a:t>
            </a:r>
            <a:r>
              <a:rPr lang="en-GB" kern="1200">
                <a:effectLst/>
                <a:cs typeface="Calibri"/>
              </a:rPr>
              <a:t>hydrogen </a:t>
            </a:r>
            <a:r>
              <a:rPr lang="en-GB">
                <a:cs typeface="Calibri"/>
              </a:rPr>
              <a:t>out of natural gas from the North Sea – and without greenhouse gas ever coming up from the seabed</a:t>
            </a:r>
            <a:r>
              <a:rPr lang="en-GB" kern="1200">
                <a:effectLst/>
                <a:cs typeface="Calibri"/>
              </a:rPr>
              <a:t>.  </a:t>
            </a:r>
            <a:r>
              <a:rPr lang="en-GB">
                <a:cs typeface="Calibri"/>
              </a:rPr>
              <a:t>In the photo, </a:t>
            </a:r>
            <a:r>
              <a:rPr lang="en-GB">
                <a:effectLst/>
                <a:cs typeface="Calibri"/>
              </a:rPr>
              <a:t>Ketil </a:t>
            </a:r>
            <a:r>
              <a:rPr lang="en-GB">
                <a:cs typeface="Calibri"/>
              </a:rPr>
              <a:t>holds a stone sample from the North Sea, where there are </a:t>
            </a:r>
            <a:r>
              <a:rPr lang="en-GB">
                <a:effectLst/>
                <a:cs typeface="Calibri"/>
              </a:rPr>
              <a:t>25% </a:t>
            </a:r>
            <a:r>
              <a:rPr lang="en-GB">
                <a:cs typeface="Calibri"/>
              </a:rPr>
              <a:t>air pockets in which CO2 and </a:t>
            </a:r>
            <a:r>
              <a:rPr lang="en-GB">
                <a:effectLst/>
                <a:cs typeface="Calibri"/>
              </a:rPr>
              <a:t>hydrogen </a:t>
            </a:r>
            <a:r>
              <a:rPr lang="en-GB">
                <a:cs typeface="Calibri"/>
              </a:rPr>
              <a:t>can be stored</a:t>
            </a:r>
            <a:r>
              <a:rPr lang="en-GB">
                <a:effectLst/>
                <a:cs typeface="Calibri"/>
              </a:rPr>
              <a:t>.</a:t>
            </a:r>
            <a:r>
              <a:rPr lang="nb-NO">
                <a:cs typeface="Calibri"/>
              </a:rPr>
              <a:t> </a:t>
            </a:r>
            <a:endParaRPr lang="nb-NO"/>
          </a:p>
          <a:p>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12</a:t>
            </a:fld>
            <a:endParaRPr lang="nb-NO"/>
          </a:p>
        </p:txBody>
      </p:sp>
    </p:spTree>
    <p:extLst>
      <p:ext uri="{BB962C8B-B14F-4D97-AF65-F5344CB8AC3E}">
        <p14:creationId xmlns:p14="http://schemas.microsoft.com/office/powerpoint/2010/main" val="3997653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a:cs typeface="Calibri"/>
              </a:rPr>
              <a:t>The sheep in the barn at Stend Upper Secondary school in Bergen are the Norwegian white sheep breed. They receive silo feed and grain feed during the winter, but spend the summer outdoors, where they depend on good summers and plenty of grass. </a:t>
            </a:r>
            <a:r>
              <a:rPr lang="nb-NO">
                <a:cs typeface="Calibri"/>
              </a:rPr>
              <a:t> </a:t>
            </a:r>
            <a:endParaRPr lang="en-US"/>
          </a:p>
          <a:p>
            <a:endParaRPr lang="nb-NO">
              <a:cs typeface="Calibri"/>
            </a:endParaRPr>
          </a:p>
          <a:p>
            <a:r>
              <a:rPr lang="en-GB">
                <a:cs typeface="Calibri"/>
              </a:rPr>
              <a:t>Feed access is one of the focus areas at which Manuel Hempel at NORCE’s Centre for research-driven innovation, Climate Futures is looking.  The centre, comprising seven research partners and close to 30 user partners, helps climate and weather prone sectors by building warnings based on five warning models, each of which gives 30 scenarios. </a:t>
            </a:r>
            <a:r>
              <a:rPr lang="nb-NO">
                <a:cs typeface="Calibri"/>
              </a:rPr>
              <a:t> </a:t>
            </a:r>
          </a:p>
          <a:p>
            <a:endParaRPr lang="en-GB">
              <a:cs typeface="Calibri"/>
            </a:endParaRPr>
          </a:p>
          <a:p>
            <a:r>
              <a:rPr lang="en-GB">
                <a:cs typeface="Calibri"/>
              </a:rPr>
              <a:t>Manuel Hempel works in the agricultural node. He will be taking a PhD in the field of social geography and is examining how climate warnings from 10 days to 10 years ahead can be incorporated in decision-making processes and contribute to a reduction in climate-related losses. We have focus groups comprising public sector actors, business enterprises and farmers from Tysnes, Hardanger, </a:t>
            </a:r>
            <a:r>
              <a:rPr lang="en-GB" err="1">
                <a:cs typeface="Calibri"/>
              </a:rPr>
              <a:t>Trøndelag</a:t>
            </a:r>
            <a:r>
              <a:rPr lang="en-GB">
                <a:cs typeface="Calibri"/>
              </a:rPr>
              <a:t> and </a:t>
            </a:r>
            <a:r>
              <a:rPr lang="en-GB" err="1">
                <a:cs typeface="Calibri"/>
              </a:rPr>
              <a:t>Kongsvinger</a:t>
            </a:r>
            <a:r>
              <a:rPr lang="en-GB">
                <a:cs typeface="Calibri"/>
              </a:rPr>
              <a:t>, among other places. </a:t>
            </a:r>
            <a:r>
              <a:rPr lang="nb-NO">
                <a:cs typeface="Calibri"/>
              </a:rPr>
              <a:t> </a:t>
            </a:r>
            <a:endParaRPr lang="nb-NO"/>
          </a:p>
          <a:p>
            <a:endParaRPr lang="nb-NO" u="sng">
              <a:cs typeface="Calibri"/>
            </a:endParaRPr>
          </a:p>
          <a:p>
            <a:r>
              <a:rPr lang="nb-NO" sz="1200" u="sng" strike="noStrike" kern="1200">
                <a:solidFill>
                  <a:schemeClr val="tx1"/>
                </a:solidFill>
                <a:effectLst/>
                <a:latin typeface="+mn-lt"/>
                <a:cs typeface="Calibri"/>
                <a:hlinkClick r:id="rId6">
                  <a:extLst>
                    <a:ext uri="{A12FA001-AC4F-418D-AE19-62706E023703}">
                      <ahyp:hlinkClr xmlns:ahyp="http://schemas.microsoft.com/office/drawing/2018/hyperlinkcolor" val="tx"/>
                    </a:ext>
                  </a:extLst>
                </a:hlinkClick>
              </a:rPr>
              <a:t>klimavarsling.no – Prognoser fra Climate Futures</a:t>
            </a:r>
            <a:r>
              <a:rPr lang="nb-NO" sz="1200" kern="1200">
                <a:solidFill>
                  <a:schemeClr val="tx1"/>
                </a:solidFill>
                <a:effectLst/>
                <a:latin typeface="+mn-lt"/>
                <a:cs typeface="Calibri"/>
              </a:rPr>
              <a:t> </a:t>
            </a:r>
            <a:endParaRPr lang="nb-NO"/>
          </a:p>
          <a:p>
            <a:pPr algn="l" rtl="0"/>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14</a:t>
            </a:fld>
            <a:endParaRPr lang="nb-NO"/>
          </a:p>
        </p:txBody>
      </p:sp>
    </p:spTree>
    <p:extLst>
      <p:ext uri="{BB962C8B-B14F-4D97-AF65-F5344CB8AC3E}">
        <p14:creationId xmlns:p14="http://schemas.microsoft.com/office/powerpoint/2010/main" val="1048638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pPr fontAlgn="base"/>
            <a:r>
              <a:rPr lang="en-GB">
                <a:cs typeface="Calibri"/>
              </a:rPr>
              <a:t>Fish aquaculture is essential for providing healthy food to a growing global population, but its success depends on our ability to identify more sustainable farming practices. In this respect, the EU horizon project </a:t>
            </a:r>
            <a:r>
              <a:rPr lang="en-GB" err="1">
                <a:cs typeface="Calibri"/>
              </a:rPr>
              <a:t>iFishIENCi</a:t>
            </a:r>
            <a:r>
              <a:rPr lang="en-GB">
                <a:cs typeface="Calibri"/>
              </a:rPr>
              <a:t> will help. </a:t>
            </a:r>
            <a:endParaRPr lang="en-US"/>
          </a:p>
          <a:p>
            <a:endParaRPr lang="en-GB">
              <a:cs typeface="Calibri"/>
            </a:endParaRPr>
          </a:p>
          <a:p>
            <a:r>
              <a:rPr lang="en-GB">
                <a:cs typeface="Calibri"/>
              </a:rPr>
              <a:t>The aim of </a:t>
            </a:r>
            <a:r>
              <a:rPr lang="en-GB" err="1">
                <a:cs typeface="Calibri"/>
              </a:rPr>
              <a:t>iFishienci</a:t>
            </a:r>
            <a:r>
              <a:rPr lang="en-GB">
                <a:cs typeface="Calibri"/>
              </a:rPr>
              <a:t> is to develop and demonstrate cutting-edge IoT/AI-based innovations, while taking into account the feed value chain as a whole. </a:t>
            </a:r>
            <a:endParaRPr lang="nb-NO">
              <a:cs typeface="Calibri"/>
            </a:endParaRPr>
          </a:p>
          <a:p>
            <a:endParaRPr lang="en-GB">
              <a:cs typeface="Calibri"/>
            </a:endParaRPr>
          </a:p>
          <a:p>
            <a:r>
              <a:rPr lang="en-GB">
                <a:cs typeface="Calibri"/>
              </a:rPr>
              <a:t>We are simply building more effective ways to monitor fish health and welfare, as well as more effective ways to feed fish. We will also reduce the pressure on the source of fish feeding ingredients, such as agricultural crops and wild fish that are used in fishmeal and oil. </a:t>
            </a:r>
            <a:r>
              <a:rPr lang="nb-NO">
                <a:cs typeface="Calibri"/>
              </a:rPr>
              <a:t> </a:t>
            </a:r>
            <a:endParaRPr lang="nb-NO"/>
          </a:p>
          <a:p>
            <a:endParaRPr lang="en-GB">
              <a:cs typeface="Calibri"/>
            </a:endParaRPr>
          </a:p>
          <a:p>
            <a:r>
              <a:rPr lang="en-GB">
                <a:cs typeface="Calibri"/>
              </a:rPr>
              <a:t>The photo shows </a:t>
            </a:r>
            <a:r>
              <a:rPr lang="en-GB" err="1">
                <a:cs typeface="Calibri"/>
              </a:rPr>
              <a:t>Norce</a:t>
            </a:r>
            <a:r>
              <a:rPr lang="en-GB">
                <a:cs typeface="Calibri"/>
              </a:rPr>
              <a:t> researchers </a:t>
            </a:r>
            <a:r>
              <a:rPr lang="en-GB" err="1">
                <a:cs typeface="Calibri"/>
              </a:rPr>
              <a:t>Dorinde</a:t>
            </a:r>
            <a:r>
              <a:rPr lang="en-GB">
                <a:cs typeface="Calibri"/>
              </a:rPr>
              <a:t> </a:t>
            </a:r>
            <a:r>
              <a:rPr lang="en-GB" err="1">
                <a:cs typeface="Calibri"/>
              </a:rPr>
              <a:t>Kleinegris</a:t>
            </a:r>
            <a:r>
              <a:rPr lang="en-GB">
                <a:cs typeface="Calibri"/>
              </a:rPr>
              <a:t>, </a:t>
            </a:r>
            <a:r>
              <a:rPr lang="en-GB" err="1">
                <a:cs typeface="Calibri"/>
              </a:rPr>
              <a:t>Naouel</a:t>
            </a:r>
            <a:r>
              <a:rPr lang="en-GB">
                <a:cs typeface="Calibri"/>
              </a:rPr>
              <a:t> Gharbi and I-Hao Chen.  </a:t>
            </a:r>
            <a:r>
              <a:rPr lang="nb-NO">
                <a:cs typeface="Calibri"/>
              </a:rPr>
              <a:t> </a:t>
            </a:r>
            <a:endParaRPr lang="nb-NO"/>
          </a:p>
          <a:p>
            <a:endParaRPr lang="en-GB">
              <a:cs typeface="Calibri"/>
            </a:endParaRPr>
          </a:p>
          <a:p>
            <a:r>
              <a:rPr lang="en-GB" err="1">
                <a:cs typeface="Calibri"/>
              </a:rPr>
              <a:t>Ifishienci</a:t>
            </a:r>
            <a:r>
              <a:rPr lang="en-GB">
                <a:cs typeface="Calibri"/>
              </a:rPr>
              <a:t> is funded by the EU.  16 partners are participating in an interdisciplinary collaboration to create global improvements in fish farming.  </a:t>
            </a:r>
            <a:r>
              <a:rPr lang="nb-NO">
                <a:cs typeface="Calibri"/>
              </a:rPr>
              <a:t> </a:t>
            </a:r>
            <a:endParaRPr lang="nb-NO"/>
          </a:p>
          <a:p>
            <a:pPr rtl="0" fontAlgn="base"/>
            <a:r>
              <a:rPr lang="nb-NO" sz="1200" kern="1200">
                <a:solidFill>
                  <a:schemeClr val="tx1"/>
                </a:solidFill>
                <a:effectLst/>
                <a:latin typeface="+mn-lt"/>
              </a:rPr>
              <a:t> </a:t>
            </a:r>
            <a:endParaRPr lang="nb-NO">
              <a:effectLst/>
            </a:endParaRPr>
          </a:p>
          <a:p>
            <a:pPr rtl="0" fontAlgn="base"/>
            <a:r>
              <a:rPr lang="nb-NO" sz="1200" u="sng" strike="noStrike" kern="1200">
                <a:solidFill>
                  <a:schemeClr val="tx1"/>
                </a:solidFill>
                <a:effectLst/>
                <a:latin typeface="+mn-lt"/>
                <a:hlinkClick r:id="rId6"/>
              </a:rPr>
              <a:t>The Project - iFishienci</a:t>
            </a:r>
            <a:r>
              <a:rPr lang="nb-NO" sz="1200" kern="1200">
                <a:solidFill>
                  <a:schemeClr val="tx1"/>
                </a:solidFill>
                <a:effectLst/>
                <a:latin typeface="+mn-lt"/>
              </a:rPr>
              <a:t> </a:t>
            </a:r>
            <a:endParaRPr lang="nb-NO">
              <a:effectLst/>
            </a:endParaRPr>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16</a:t>
            </a:fld>
            <a:endParaRPr lang="nb-NO"/>
          </a:p>
        </p:txBody>
      </p:sp>
    </p:spTree>
    <p:extLst>
      <p:ext uri="{BB962C8B-B14F-4D97-AF65-F5344CB8AC3E}">
        <p14:creationId xmlns:p14="http://schemas.microsoft.com/office/powerpoint/2010/main" val="96197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endParaRPr lang="nb-NO"/>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17</a:t>
            </a:fld>
            <a:endParaRPr lang="nb-NO"/>
          </a:p>
        </p:txBody>
      </p:sp>
    </p:spTree>
    <p:extLst>
      <p:ext uri="{BB962C8B-B14F-4D97-AF65-F5344CB8AC3E}">
        <p14:creationId xmlns:p14="http://schemas.microsoft.com/office/powerpoint/2010/main" val="952069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a:cs typeface="Calibri"/>
              </a:rPr>
              <a:t>Thus far, flying drones have not been welcome at either Norwegian or other European airports</a:t>
            </a:r>
            <a:r>
              <a:rPr lang="en-GB" kern="1200">
                <a:effectLst/>
                <a:cs typeface="Calibri"/>
              </a:rPr>
              <a:t>. </a:t>
            </a:r>
            <a:r>
              <a:rPr lang="en-GB">
                <a:cs typeface="Calibri"/>
              </a:rPr>
              <a:t>This project is creating the conditions to change precisely that</a:t>
            </a:r>
            <a:r>
              <a:rPr lang="en-GB" kern="1200">
                <a:effectLst/>
                <a:cs typeface="Calibri"/>
              </a:rPr>
              <a:t>. </a:t>
            </a:r>
            <a:r>
              <a:rPr lang="nb-NO">
                <a:cs typeface="Calibri"/>
              </a:rPr>
              <a:t> </a:t>
            </a:r>
            <a:endParaRPr lang="en-US"/>
          </a:p>
          <a:p>
            <a:endParaRPr lang="en-GB">
              <a:cs typeface="Calibri"/>
            </a:endParaRPr>
          </a:p>
          <a:p>
            <a:r>
              <a:rPr lang="en-GB">
                <a:cs typeface="Calibri"/>
              </a:rPr>
              <a:t>The goal of the project, which examines autonomous sensor systems</a:t>
            </a:r>
            <a:r>
              <a:rPr lang="en-GB" kern="1200">
                <a:effectLst/>
                <a:cs typeface="Calibri"/>
              </a:rPr>
              <a:t>,</a:t>
            </a:r>
            <a:r>
              <a:rPr lang="en-GB">
                <a:cs typeface="Calibri"/>
              </a:rPr>
              <a:t> is to achieve more efficient airport operations through reduced requirements for manual inspection of security-critical areas and equipment at the airport</a:t>
            </a:r>
            <a:r>
              <a:rPr lang="en-GB" kern="1200">
                <a:effectLst/>
                <a:cs typeface="Calibri"/>
              </a:rPr>
              <a:t>. </a:t>
            </a:r>
            <a:r>
              <a:rPr lang="nb-NO">
                <a:cs typeface="Calibri"/>
              </a:rPr>
              <a:t> </a:t>
            </a:r>
            <a:endParaRPr lang="nb-NO"/>
          </a:p>
          <a:p>
            <a:endParaRPr lang="en-GB">
              <a:cs typeface="Calibri"/>
            </a:endParaRPr>
          </a:p>
          <a:p>
            <a:r>
              <a:rPr lang="en-GB">
                <a:cs typeface="Calibri"/>
              </a:rPr>
              <a:t>A </a:t>
            </a:r>
            <a:r>
              <a:rPr lang="en-GB" err="1">
                <a:cs typeface="Calibri"/>
              </a:rPr>
              <a:t>groundbreaking</a:t>
            </a:r>
            <a:r>
              <a:rPr lang="en-GB">
                <a:cs typeface="Calibri"/>
              </a:rPr>
              <a:t> three-year collaboration project between </a:t>
            </a:r>
            <a:r>
              <a:rPr lang="en-GB" kern="1200">
                <a:effectLst/>
                <a:cs typeface="Calibri"/>
              </a:rPr>
              <a:t>NORCE,</a:t>
            </a:r>
            <a:r>
              <a:rPr lang="en-GB">
                <a:cs typeface="Calibri"/>
              </a:rPr>
              <a:t> </a:t>
            </a:r>
            <a:r>
              <a:rPr lang="en-GB" kern="1200" err="1">
                <a:effectLst/>
                <a:cs typeface="Calibri"/>
              </a:rPr>
              <a:t>Opscom</a:t>
            </a:r>
            <a:r>
              <a:rPr lang="en-GB">
                <a:cs typeface="Calibri"/>
              </a:rPr>
              <a:t> </a:t>
            </a:r>
            <a:r>
              <a:rPr lang="en-GB" kern="1200">
                <a:effectLst/>
                <a:cs typeface="Calibri"/>
              </a:rPr>
              <a:t>Systems </a:t>
            </a:r>
            <a:r>
              <a:rPr lang="en-GB">
                <a:cs typeface="Calibri"/>
              </a:rPr>
              <a:t>and </a:t>
            </a:r>
            <a:r>
              <a:rPr lang="en-GB" kern="1200">
                <a:effectLst/>
                <a:cs typeface="Calibri"/>
              </a:rPr>
              <a:t>AVINOR, </a:t>
            </a:r>
            <a:r>
              <a:rPr lang="en-GB">
                <a:cs typeface="Calibri"/>
              </a:rPr>
              <a:t>integrating inspections with drones and automatic sensor systems</a:t>
            </a:r>
            <a:r>
              <a:rPr lang="en-GB" kern="1200">
                <a:effectLst/>
                <a:cs typeface="Calibri"/>
              </a:rPr>
              <a:t>, </a:t>
            </a:r>
            <a:r>
              <a:rPr lang="en-GB">
                <a:cs typeface="Calibri"/>
              </a:rPr>
              <a:t>into the day-to-day operations of airports</a:t>
            </a:r>
            <a:r>
              <a:rPr lang="en-GB" kern="1200">
                <a:effectLst/>
                <a:cs typeface="Calibri"/>
              </a:rPr>
              <a:t>. </a:t>
            </a:r>
            <a:r>
              <a:rPr lang="nb-NO">
                <a:cs typeface="Calibri"/>
              </a:rPr>
              <a:t> </a:t>
            </a:r>
            <a:endParaRPr lang="nb-NO"/>
          </a:p>
          <a:p>
            <a:endParaRPr lang="en-GB">
              <a:cs typeface="Calibri"/>
            </a:endParaRPr>
          </a:p>
          <a:p>
            <a:r>
              <a:rPr lang="en-GB" kern="1200" err="1">
                <a:effectLst/>
                <a:cs typeface="Calibri"/>
              </a:rPr>
              <a:t>Opscom</a:t>
            </a:r>
            <a:r>
              <a:rPr lang="en-GB">
                <a:cs typeface="Calibri"/>
              </a:rPr>
              <a:t> </a:t>
            </a:r>
            <a:r>
              <a:rPr lang="en-GB" kern="1200">
                <a:effectLst/>
                <a:cs typeface="Calibri"/>
              </a:rPr>
              <a:t>Systems </a:t>
            </a:r>
            <a:r>
              <a:rPr lang="en-GB">
                <a:cs typeface="Calibri"/>
              </a:rPr>
              <a:t>is the administrative manager and owner of the project</a:t>
            </a:r>
            <a:r>
              <a:rPr lang="en-GB" kern="1200">
                <a:effectLst/>
                <a:cs typeface="Calibri"/>
              </a:rPr>
              <a:t>, </a:t>
            </a:r>
            <a:r>
              <a:rPr lang="en-GB">
                <a:cs typeface="Calibri"/>
              </a:rPr>
              <a:t>while </a:t>
            </a:r>
            <a:r>
              <a:rPr lang="en-GB" kern="1200">
                <a:effectLst/>
                <a:cs typeface="Calibri"/>
              </a:rPr>
              <a:t>NORCE </a:t>
            </a:r>
            <a:r>
              <a:rPr lang="en-GB">
                <a:cs typeface="Calibri"/>
              </a:rPr>
              <a:t>is a research partner</a:t>
            </a:r>
            <a:r>
              <a:rPr lang="en-GB" kern="1200">
                <a:effectLst/>
                <a:cs typeface="Calibri"/>
              </a:rPr>
              <a:t>. </a:t>
            </a:r>
            <a:r>
              <a:rPr lang="nb-NO">
                <a:cs typeface="Calibri"/>
              </a:rPr>
              <a:t> </a:t>
            </a:r>
            <a:endParaRPr lang="nb-NO"/>
          </a:p>
          <a:p>
            <a:endParaRPr lang="en-GB">
              <a:cs typeface="Calibri"/>
            </a:endParaRPr>
          </a:p>
          <a:p>
            <a:r>
              <a:rPr lang="en-GB">
                <a:cs typeface="Calibri"/>
              </a:rPr>
              <a:t>The project will show the value of new digital solutions – and is already considering how these can be used in regular airport operations</a:t>
            </a:r>
            <a:r>
              <a:rPr lang="en-GB" kern="1200">
                <a:effectLst/>
                <a:cs typeface="Calibri"/>
              </a:rPr>
              <a:t>. </a:t>
            </a:r>
            <a:r>
              <a:rPr lang="en-GB" kern="1200" err="1">
                <a:effectLst/>
                <a:cs typeface="Calibri"/>
              </a:rPr>
              <a:t>Opscom</a:t>
            </a:r>
            <a:r>
              <a:rPr lang="en-GB">
                <a:cs typeface="Calibri"/>
              </a:rPr>
              <a:t> </a:t>
            </a:r>
            <a:r>
              <a:rPr lang="en-GB" kern="1200">
                <a:effectLst/>
                <a:cs typeface="Calibri"/>
              </a:rPr>
              <a:t>Systems</a:t>
            </a:r>
            <a:r>
              <a:rPr lang="en-GB">
                <a:cs typeface="Calibri"/>
              </a:rPr>
              <a:t>, together with</a:t>
            </a:r>
            <a:r>
              <a:rPr lang="en-GB" kern="1200">
                <a:effectLst/>
                <a:cs typeface="Calibri"/>
              </a:rPr>
              <a:t> NORCE</a:t>
            </a:r>
            <a:r>
              <a:rPr lang="en-GB">
                <a:cs typeface="Calibri"/>
              </a:rPr>
              <a:t>, will develop new digital solutions that analyse the images and identify errors or deficiencies on the object digitally and geo-referenced in a</a:t>
            </a:r>
            <a:r>
              <a:rPr lang="en-GB" kern="1200">
                <a:effectLst/>
                <a:cs typeface="Calibri"/>
              </a:rPr>
              <a:t> database, </a:t>
            </a:r>
            <a:r>
              <a:rPr lang="en-GB">
                <a:cs typeface="Calibri"/>
              </a:rPr>
              <a:t>and generates work orders directly into the airport's operating and security management system</a:t>
            </a:r>
            <a:r>
              <a:rPr lang="en-GB" kern="1200">
                <a:effectLst/>
                <a:cs typeface="Calibri"/>
              </a:rPr>
              <a:t>.  </a:t>
            </a:r>
            <a:r>
              <a:rPr lang="nb-NO">
                <a:cs typeface="Calibri"/>
              </a:rPr>
              <a:t> </a:t>
            </a:r>
            <a:endParaRPr lang="nb-NO"/>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18</a:t>
            </a:fld>
            <a:endParaRPr lang="nb-NO"/>
          </a:p>
        </p:txBody>
      </p:sp>
    </p:spTree>
    <p:extLst>
      <p:ext uri="{BB962C8B-B14F-4D97-AF65-F5344CB8AC3E}">
        <p14:creationId xmlns:p14="http://schemas.microsoft.com/office/powerpoint/2010/main" val="38254938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1.xml"/><Relationship Id="rId5" Type="http://schemas.openxmlformats.org/officeDocument/2006/relationships/tags" Target="../tags/tag59.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69.xml"/><Relationship Id="rId6" Type="http://schemas.openxmlformats.org/officeDocument/2006/relationships/image" Target="../media/image5.png"/><Relationship Id="rId5" Type="http://schemas.openxmlformats.org/officeDocument/2006/relationships/slideMaster" Target="../slideMasters/slideMaster1.xml"/><Relationship Id="rId4" Type="http://schemas.openxmlformats.org/officeDocument/2006/relationships/tags" Target="../tags/tag70.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933EE8-D5FB-8946-9746-79B04F3904DE}"/>
              </a:ext>
            </a:extLst>
          </p:cNvPr>
          <p:cNvSpPr>
            <a:spLocks noGrp="1"/>
          </p:cNvSpPr>
          <p:nvPr>
            <p:ph type="ctrTitle"/>
            <p:custDataLst>
              <p:tags r:id="rId1"/>
            </p:custDataLst>
          </p:nvPr>
        </p:nvSpPr>
        <p:spPr>
          <a:xfrm>
            <a:off x="1524000" y="1122363"/>
            <a:ext cx="9144000" cy="2387600"/>
          </a:xfrm>
        </p:spPr>
        <p:txBody>
          <a:bodyPr anchor="b"/>
          <a:lstStyle>
            <a:lvl1pPr algn="ctr">
              <a:defRPr sz="6000" b="0" i="0"/>
            </a:lvl1pPr>
          </a:lstStyle>
          <a:p>
            <a:r>
              <a:rPr lang="nb-NO"/>
              <a:t>Klikk for å redigere tittelstil</a:t>
            </a:r>
          </a:p>
        </p:txBody>
      </p:sp>
      <p:sp>
        <p:nvSpPr>
          <p:cNvPr id="3" name="Undertittel 2">
            <a:extLst>
              <a:ext uri="{FF2B5EF4-FFF2-40B4-BE49-F238E27FC236}">
                <a16:creationId xmlns:a16="http://schemas.microsoft.com/office/drawing/2014/main" id="{407DAE9C-0167-0B4C-B531-663123E522E6}"/>
              </a:ext>
            </a:extLst>
          </p:cNvPr>
          <p:cNvSpPr>
            <a:spLocks noGrp="1"/>
          </p:cNvSpPr>
          <p:nvPr>
            <p:ph type="subTitle" idx="1"/>
            <p:custDataLst>
              <p:tags r:id="rId2"/>
            </p:custDataLst>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C0CF3FF-7B7E-CC4D-9DDB-F3A425535BD9}"/>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F940F322-21BD-2047-8B72-6A6164FBD6DE}"/>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A71CEA73-4F36-1946-8902-160FB90C6F35}"/>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4477350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9A3843-C84C-1E44-AFC7-3E901E23BAEF}"/>
              </a:ext>
            </a:extLst>
          </p:cNvPr>
          <p:cNvSpPr>
            <a:spLocks noGrp="1"/>
          </p:cNvSpPr>
          <p:nvPr>
            <p:ph type="title"/>
            <p:custDataLst>
              <p:tags r:id="rId1"/>
            </p:custDataLst>
          </p:nvPr>
        </p:nvSpPr>
        <p:spPr/>
        <p:txBody>
          <a:bodyPr/>
          <a:lstStyle>
            <a:lvl1pPr>
              <a:defRPr b="0" i="0"/>
            </a:lvl1pPr>
          </a:lstStyle>
          <a:p>
            <a:r>
              <a:rPr lang="nb-NO"/>
              <a:t>Klikk for å redigere tittelstil</a:t>
            </a:r>
          </a:p>
        </p:txBody>
      </p:sp>
      <p:sp>
        <p:nvSpPr>
          <p:cNvPr id="3" name="Plassholder for loddrett tekst 2">
            <a:extLst>
              <a:ext uri="{FF2B5EF4-FFF2-40B4-BE49-F238E27FC236}">
                <a16:creationId xmlns:a16="http://schemas.microsoft.com/office/drawing/2014/main" id="{A1DA3BED-F979-AA44-A9AB-A60F410110FD}"/>
              </a:ext>
            </a:extLst>
          </p:cNvPr>
          <p:cNvSpPr>
            <a:spLocks noGrp="1"/>
          </p:cNvSpPr>
          <p:nvPr>
            <p:ph type="body" orient="vert" idx="1"/>
            <p:custDataLst>
              <p:tags r:id="rId2"/>
            </p:custDataLst>
          </p:nvPr>
        </p:nvSpPr>
        <p:spPr/>
        <p:txBody>
          <a:bodyPr vert="eaVert"/>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1A0AC5A-4E43-D04A-89B6-BB8F47C8B281}"/>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FE3F5982-3127-7244-AEEB-EE90CE293188}"/>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F9695297-790C-574B-AB04-9C0059272DE2}"/>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115827981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BDAB108-C2C8-9146-B9FA-EFDA0B86C9E8}"/>
              </a:ext>
            </a:extLst>
          </p:cNvPr>
          <p:cNvSpPr>
            <a:spLocks noGrp="1"/>
          </p:cNvSpPr>
          <p:nvPr>
            <p:ph type="title" orient="vert"/>
            <p:custDataLst>
              <p:tags r:id="rId1"/>
            </p:custDataLst>
          </p:nvPr>
        </p:nvSpPr>
        <p:spPr>
          <a:xfrm>
            <a:off x="8724900" y="365125"/>
            <a:ext cx="2628900" cy="5811838"/>
          </a:xfrm>
        </p:spPr>
        <p:txBody>
          <a:bodyPr vert="eaVert"/>
          <a:lstStyle>
            <a:lvl1pPr>
              <a:defRPr b="0" i="0"/>
            </a:lvl1pPr>
          </a:lstStyle>
          <a:p>
            <a:r>
              <a:rPr lang="nb-NO"/>
              <a:t>Klikk for å redigere tittelstil</a:t>
            </a:r>
          </a:p>
        </p:txBody>
      </p:sp>
      <p:sp>
        <p:nvSpPr>
          <p:cNvPr id="3" name="Plassholder for loddrett tekst 2">
            <a:extLst>
              <a:ext uri="{FF2B5EF4-FFF2-40B4-BE49-F238E27FC236}">
                <a16:creationId xmlns:a16="http://schemas.microsoft.com/office/drawing/2014/main" id="{629B4C16-A7F5-8040-A071-127402DCF7F2}"/>
              </a:ext>
            </a:extLst>
          </p:cNvPr>
          <p:cNvSpPr>
            <a:spLocks noGrp="1"/>
          </p:cNvSpPr>
          <p:nvPr>
            <p:ph type="body" orient="vert" idx="1"/>
            <p:custDataLst>
              <p:tags r:id="rId2"/>
            </p:custDataLst>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81424FC-2762-E341-8C57-8C26B1B01BA3}"/>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9F075FB3-AD97-8B4E-B84A-47E8BF137DEB}"/>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58CB63ED-B9B7-314A-8C38-3DC07C680477}"/>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92285779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6" name="_People" descr="_People">
            <a:hlinkClick r:id="" action="ppaction://media"/>
            <a:extLst>
              <a:ext uri="{FF2B5EF4-FFF2-40B4-BE49-F238E27FC236}">
                <a16:creationId xmlns:a16="http://schemas.microsoft.com/office/drawing/2014/main" id="{2CD40D33-D4A8-944A-8C36-56309644B5D9}"/>
              </a:ext>
            </a:extLst>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5">
            <a:lum bright="-22000" contrast="-33000"/>
          </a:blip>
          <a:stretch>
            <a:fillRect/>
          </a:stretch>
        </p:blipFill>
        <p:spPr>
          <a:xfrm>
            <a:off x="-11575" y="-11575"/>
            <a:ext cx="12212579" cy="6869575"/>
          </a:xfrm>
          <a:prstGeom prst="rect">
            <a:avLst/>
          </a:prstGeom>
        </p:spPr>
      </p:pic>
    </p:spTree>
    <p:extLst>
      <p:ext uri="{BB962C8B-B14F-4D97-AF65-F5344CB8AC3E}">
        <p14:creationId xmlns:p14="http://schemas.microsoft.com/office/powerpoint/2010/main" val="41284268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99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pic>
        <p:nvPicPr>
          <p:cNvPr id="6" name="_Wind" descr="_Wind">
            <a:hlinkClick r:id="" action="ppaction://media"/>
            <a:extLst>
              <a:ext uri="{FF2B5EF4-FFF2-40B4-BE49-F238E27FC236}">
                <a16:creationId xmlns:a16="http://schemas.microsoft.com/office/drawing/2014/main" id="{173D84AD-8BC0-5D4D-A4C1-A8D143901325}"/>
              </a:ext>
            </a:extLst>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530" y="0"/>
            <a:ext cx="12200468" cy="6862763"/>
          </a:xfrm>
          <a:prstGeom prst="rect">
            <a:avLst/>
          </a:prstGeom>
        </p:spPr>
      </p:pic>
    </p:spTree>
    <p:extLst>
      <p:ext uri="{BB962C8B-B14F-4D97-AF65-F5344CB8AC3E}">
        <p14:creationId xmlns:p14="http://schemas.microsoft.com/office/powerpoint/2010/main" val="25345234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8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pic>
        <p:nvPicPr>
          <p:cNvPr id="6" name="_Sea" descr="_Sea">
            <a:hlinkClick r:id="" action="ppaction://media"/>
            <a:extLst>
              <a:ext uri="{FF2B5EF4-FFF2-40B4-BE49-F238E27FC236}">
                <a16:creationId xmlns:a16="http://schemas.microsoft.com/office/drawing/2014/main" id="{646415F9-D254-DF46-A734-7960D0061A6F}"/>
              </a:ext>
            </a:extLst>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5225" y="-6812"/>
            <a:ext cx="12204110" cy="6864812"/>
          </a:xfrm>
          <a:prstGeom prst="rect">
            <a:avLst/>
          </a:prstGeom>
        </p:spPr>
      </p:pic>
    </p:spTree>
    <p:extLst>
      <p:ext uri="{BB962C8B-B14F-4D97-AF65-F5344CB8AC3E}">
        <p14:creationId xmlns:p14="http://schemas.microsoft.com/office/powerpoint/2010/main" val="3391377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28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pic>
        <p:nvPicPr>
          <p:cNvPr id="7" name="_Antartic" descr="_Antartic">
            <a:hlinkClick r:id="" action="ppaction://media"/>
            <a:extLst>
              <a:ext uri="{FF2B5EF4-FFF2-40B4-BE49-F238E27FC236}">
                <a16:creationId xmlns:a16="http://schemas.microsoft.com/office/drawing/2014/main" id="{317748AD-BE36-F545-BB73-CCF2AD4A51A9}"/>
              </a:ext>
            </a:extLst>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5225" y="-6812"/>
            <a:ext cx="12204110" cy="6864812"/>
          </a:xfrm>
          <a:prstGeom prst="rect">
            <a:avLst/>
          </a:prstGeom>
        </p:spPr>
      </p:pic>
    </p:spTree>
    <p:extLst>
      <p:ext uri="{BB962C8B-B14F-4D97-AF65-F5344CB8AC3E}">
        <p14:creationId xmlns:p14="http://schemas.microsoft.com/office/powerpoint/2010/main" val="8830661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28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B29E93-AD4B-AB43-90D5-0E7FBFA2987A}"/>
              </a:ext>
            </a:extLst>
          </p:cNvPr>
          <p:cNvSpPr>
            <a:spLocks noGrp="1"/>
          </p:cNvSpPr>
          <p:nvPr>
            <p:ph type="title"/>
            <p:custDataLst>
              <p:tags r:id="rId1"/>
            </p:custDataLst>
          </p:nvPr>
        </p:nvSpPr>
        <p:spPr/>
        <p:txBody>
          <a:bodyPr/>
          <a:lstStyle>
            <a:lvl1pPr>
              <a:defRPr b="0" i="0"/>
            </a:lvl1pPr>
          </a:lstStyle>
          <a:p>
            <a:r>
              <a:rPr lang="nb-NO"/>
              <a:t>Klikk for å redigere tittelstil</a:t>
            </a:r>
            <a:endParaRPr lang="en-US"/>
          </a:p>
        </p:txBody>
      </p:sp>
      <p:pic>
        <p:nvPicPr>
          <p:cNvPr id="4" name="Kart_NORCE_nytt" descr="Kart_NORCE_nytt">
            <a:hlinkClick r:id="" action="ppaction://media"/>
            <a:extLst>
              <a:ext uri="{FF2B5EF4-FFF2-40B4-BE49-F238E27FC236}">
                <a16:creationId xmlns:a16="http://schemas.microsoft.com/office/drawing/2014/main" id="{9C034B12-0661-864A-AC72-E6C3FEC2DE4D}"/>
              </a:ext>
            </a:extLst>
          </p:cNvPr>
          <p:cNvPicPr>
            <a:picLocks noChangeAspect="1"/>
          </p:cNvPicPr>
          <p:nvPr userDrawn="1">
            <a:videoFile r:link="rId3"/>
            <p:custDataLst>
              <p:tags r:id="rId4"/>
            </p:custDataLst>
            <p:extLst>
              <p:ext uri="{DAA4B4D4-6D71-4841-9C94-3DE7FCFB9230}">
                <p14:media xmlns:p14="http://schemas.microsoft.com/office/powerpoint/2010/main" r:embed="rId2"/>
              </p:ext>
            </p:extLst>
          </p:nvPr>
        </p:nvPicPr>
        <p:blipFill>
          <a:blip r:embed="rId6"/>
          <a:stretch>
            <a:fillRect/>
          </a:stretch>
        </p:blipFill>
        <p:spPr>
          <a:xfrm>
            <a:off x="7938" y="3175"/>
            <a:ext cx="12192000" cy="6858000"/>
          </a:xfrm>
          <a:prstGeom prst="rect">
            <a:avLst/>
          </a:prstGeom>
        </p:spPr>
      </p:pic>
    </p:spTree>
    <p:extLst>
      <p:ext uri="{BB962C8B-B14F-4D97-AF65-F5344CB8AC3E}">
        <p14:creationId xmlns:p14="http://schemas.microsoft.com/office/powerpoint/2010/main" val="17589910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6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D4BD8D-EE61-5944-A49A-4B32013ED31A}"/>
              </a:ext>
            </a:extLst>
          </p:cNvPr>
          <p:cNvSpPr>
            <a:spLocks noGrp="1"/>
          </p:cNvSpPr>
          <p:nvPr>
            <p:ph type="title"/>
            <p:custDataLst>
              <p:tags r:id="rId1"/>
            </p:custDataLst>
          </p:nvPr>
        </p:nvSpPr>
        <p:spPr/>
        <p:txBody>
          <a:bodyPr/>
          <a:lstStyle>
            <a:lvl1pPr>
              <a:defRPr b="0" i="0"/>
            </a:lvl1pPr>
          </a:lstStyle>
          <a:p>
            <a:r>
              <a:rPr lang="nb-NO"/>
              <a:t>Klikk for å redigere tittelstil</a:t>
            </a:r>
          </a:p>
        </p:txBody>
      </p:sp>
      <p:sp>
        <p:nvSpPr>
          <p:cNvPr id="3" name="Plassholder for innhold 2">
            <a:extLst>
              <a:ext uri="{FF2B5EF4-FFF2-40B4-BE49-F238E27FC236}">
                <a16:creationId xmlns:a16="http://schemas.microsoft.com/office/drawing/2014/main" id="{B0F61188-018E-0B40-B415-6B456FB6BC2C}"/>
              </a:ext>
            </a:extLst>
          </p:cNvPr>
          <p:cNvSpPr>
            <a:spLocks noGrp="1"/>
          </p:cNvSpPr>
          <p:nvPr>
            <p:ph idx="1"/>
            <p:custDataLst>
              <p:tags r:id="rId2"/>
            </p:custDataLst>
          </p:nvPr>
        </p:nvSpPr>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C60F374-459D-BE49-9C91-0C6F5B6A889E}"/>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EB2C6CD0-054B-454F-A592-FF5E464497B7}"/>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E54245CA-148F-3C46-B3BD-432B83F733B7}"/>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56702439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30118C-B9A3-C242-A647-E605D353B74D}"/>
              </a:ext>
            </a:extLst>
          </p:cNvPr>
          <p:cNvSpPr>
            <a:spLocks noGrp="1"/>
          </p:cNvSpPr>
          <p:nvPr>
            <p:ph type="title"/>
            <p:custDataLst>
              <p:tags r:id="rId1"/>
            </p:custDataLst>
          </p:nvPr>
        </p:nvSpPr>
        <p:spPr>
          <a:xfrm>
            <a:off x="831850" y="1709738"/>
            <a:ext cx="10515600" cy="2852737"/>
          </a:xfrm>
        </p:spPr>
        <p:txBody>
          <a:bodyPr anchor="b"/>
          <a:lstStyle>
            <a:lvl1pPr>
              <a:defRPr sz="6000" b="0" i="0"/>
            </a:lvl1pPr>
          </a:lstStyle>
          <a:p>
            <a:r>
              <a:rPr lang="nb-NO"/>
              <a:t>Klikk for å redigere tittelstil</a:t>
            </a:r>
          </a:p>
        </p:txBody>
      </p:sp>
      <p:sp>
        <p:nvSpPr>
          <p:cNvPr id="3" name="Plassholder for tekst 2">
            <a:extLst>
              <a:ext uri="{FF2B5EF4-FFF2-40B4-BE49-F238E27FC236}">
                <a16:creationId xmlns:a16="http://schemas.microsoft.com/office/drawing/2014/main" id="{24D7AC75-02A6-E04A-8912-7DA30CB143E3}"/>
              </a:ext>
            </a:extLst>
          </p:cNvPr>
          <p:cNvSpPr>
            <a:spLocks noGrp="1"/>
          </p:cNvSpPr>
          <p:nvPr>
            <p:ph type="body" idx="1"/>
            <p:custDataLst>
              <p:tags r:id="rId2"/>
            </p:custDataLst>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A28B94A-E7A7-0248-B1F5-68277EE92CA9}"/>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9BE69D67-92DC-7647-BB7A-D3F1BD9EE3FF}"/>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E11E3AC2-81FD-4C4B-A7A9-FA173B7C27F6}"/>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31961049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020F28-C52F-AF42-88C6-2601EE0000DC}"/>
              </a:ext>
            </a:extLst>
          </p:cNvPr>
          <p:cNvSpPr>
            <a:spLocks noGrp="1"/>
          </p:cNvSpPr>
          <p:nvPr>
            <p:ph type="title"/>
            <p:custDataLst>
              <p:tags r:id="rId1"/>
            </p:custDataLst>
          </p:nvPr>
        </p:nvSpPr>
        <p:spPr/>
        <p:txBody>
          <a:bodyPr/>
          <a:lstStyle>
            <a:lvl1pPr>
              <a:defRPr b="0" i="0"/>
            </a:lvl1pPr>
          </a:lstStyle>
          <a:p>
            <a:r>
              <a:rPr lang="nb-NO"/>
              <a:t>Klikk for å redigere tittelstil</a:t>
            </a:r>
          </a:p>
        </p:txBody>
      </p:sp>
      <p:sp>
        <p:nvSpPr>
          <p:cNvPr id="3" name="Plassholder for innhold 2">
            <a:extLst>
              <a:ext uri="{FF2B5EF4-FFF2-40B4-BE49-F238E27FC236}">
                <a16:creationId xmlns:a16="http://schemas.microsoft.com/office/drawing/2014/main" id="{586DD2D3-9145-6447-B9DE-4F0891B1E091}"/>
              </a:ext>
            </a:extLst>
          </p:cNvPr>
          <p:cNvSpPr>
            <a:spLocks noGrp="1"/>
          </p:cNvSpPr>
          <p:nvPr>
            <p:ph sz="half" idx="1"/>
            <p:custDataLst>
              <p:tags r:id="rId2"/>
            </p:custDataLst>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54BAF9E-09AA-AA46-89EE-217FC0DFE183}"/>
              </a:ext>
            </a:extLst>
          </p:cNvPr>
          <p:cNvSpPr>
            <a:spLocks noGrp="1"/>
          </p:cNvSpPr>
          <p:nvPr>
            <p:ph sz="half" idx="2"/>
            <p:custDataLst>
              <p:tags r:id="rId3"/>
            </p:custDataLst>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D167403-E88B-6440-A97B-454C25BE569B}"/>
              </a:ext>
            </a:extLst>
          </p:cNvPr>
          <p:cNvSpPr>
            <a:spLocks noGrp="1"/>
          </p:cNvSpPr>
          <p:nvPr>
            <p:ph type="dt" sz="half" idx="10"/>
            <p:custDataLst>
              <p:tags r:id="rId4"/>
            </p:custDataLst>
          </p:nvPr>
        </p:nvSpPr>
        <p:spPr/>
        <p:txBody>
          <a:bodyPr/>
          <a:lstStyle>
            <a:lvl1pPr>
              <a:defRPr b="0" i="0"/>
            </a:lvl1pPr>
          </a:lstStyle>
          <a:p>
            <a:fld id="{0980F8CB-50B3-A14E-BBC8-EF87F68ACA49}" type="datetimeFigureOut">
              <a:rPr lang="nb-NO" smtClean="0"/>
              <a:pPr/>
              <a:t>31.10.2022</a:t>
            </a:fld>
            <a:endParaRPr lang="nb-NO"/>
          </a:p>
        </p:txBody>
      </p:sp>
      <p:sp>
        <p:nvSpPr>
          <p:cNvPr id="6" name="Plassholder for bunntekst 5">
            <a:extLst>
              <a:ext uri="{FF2B5EF4-FFF2-40B4-BE49-F238E27FC236}">
                <a16:creationId xmlns:a16="http://schemas.microsoft.com/office/drawing/2014/main" id="{79EFDEEB-5DEE-1241-81D0-E7091853BA09}"/>
              </a:ext>
            </a:extLst>
          </p:cNvPr>
          <p:cNvSpPr>
            <a:spLocks noGrp="1"/>
          </p:cNvSpPr>
          <p:nvPr>
            <p:ph type="ftr" sz="quarter" idx="11"/>
            <p:custDataLst>
              <p:tags r:id="rId5"/>
            </p:custDataLst>
          </p:nvPr>
        </p:nvSpPr>
        <p:spPr/>
        <p:txBody>
          <a:bodyPr/>
          <a:lstStyle>
            <a:lvl1pPr>
              <a:defRPr b="0" i="0"/>
            </a:lvl1pPr>
          </a:lstStyle>
          <a:p>
            <a:endParaRPr lang="nb-NO"/>
          </a:p>
        </p:txBody>
      </p:sp>
      <p:sp>
        <p:nvSpPr>
          <p:cNvPr id="7" name="Plassholder for lysbildenummer 6">
            <a:extLst>
              <a:ext uri="{FF2B5EF4-FFF2-40B4-BE49-F238E27FC236}">
                <a16:creationId xmlns:a16="http://schemas.microsoft.com/office/drawing/2014/main" id="{24DA038D-6718-E845-856E-6075BCCC3A3D}"/>
              </a:ext>
            </a:extLst>
          </p:cNvPr>
          <p:cNvSpPr>
            <a:spLocks noGrp="1"/>
          </p:cNvSpPr>
          <p:nvPr>
            <p:ph type="sldNum" sz="quarter" idx="12"/>
            <p:custDataLst>
              <p:tags r:id="rId6"/>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2955731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2942D5-100F-CE4B-8CFC-704D7AF4DC6D}"/>
              </a:ext>
            </a:extLst>
          </p:cNvPr>
          <p:cNvSpPr>
            <a:spLocks noGrp="1"/>
          </p:cNvSpPr>
          <p:nvPr>
            <p:ph type="title"/>
            <p:custDataLst>
              <p:tags r:id="rId1"/>
            </p:custDataLst>
          </p:nvPr>
        </p:nvSpPr>
        <p:spPr>
          <a:xfrm>
            <a:off x="839788" y="365125"/>
            <a:ext cx="10515600" cy="1325563"/>
          </a:xfrm>
        </p:spPr>
        <p:txBody>
          <a:bodyPr/>
          <a:lstStyle>
            <a:lvl1pPr>
              <a:defRPr b="0" i="0"/>
            </a:lvl1pPr>
          </a:lstStyle>
          <a:p>
            <a:r>
              <a:rPr lang="nb-NO"/>
              <a:t>Klikk for å redigere tittelstil</a:t>
            </a:r>
          </a:p>
        </p:txBody>
      </p:sp>
      <p:sp>
        <p:nvSpPr>
          <p:cNvPr id="3" name="Plassholder for tekst 2">
            <a:extLst>
              <a:ext uri="{FF2B5EF4-FFF2-40B4-BE49-F238E27FC236}">
                <a16:creationId xmlns:a16="http://schemas.microsoft.com/office/drawing/2014/main" id="{29B6C1B8-C2A1-C34E-9FD3-6E2D4202FF7C}"/>
              </a:ext>
            </a:extLst>
          </p:cNvPr>
          <p:cNvSpPr>
            <a:spLocks noGrp="1"/>
          </p:cNvSpPr>
          <p:nvPr>
            <p:ph type="body" idx="1"/>
            <p:custDataLst>
              <p:tags r:id="rId2"/>
            </p:custDataLst>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C64AF032-0008-8E41-9067-68E3419B22E3}"/>
              </a:ext>
            </a:extLst>
          </p:cNvPr>
          <p:cNvSpPr>
            <a:spLocks noGrp="1"/>
          </p:cNvSpPr>
          <p:nvPr>
            <p:ph sz="half" idx="2"/>
            <p:custDataLst>
              <p:tags r:id="rId3"/>
            </p:custDataLst>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A9E8D6B-3619-7D42-8CEA-9BFBB8844FFF}"/>
              </a:ext>
            </a:extLst>
          </p:cNvPr>
          <p:cNvSpPr>
            <a:spLocks noGrp="1"/>
          </p:cNvSpPr>
          <p:nvPr>
            <p:ph type="body" sz="quarter" idx="3"/>
            <p:custDataLst>
              <p:tags r:id="rId4"/>
            </p:custDataLst>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1888EE8-F209-EA4E-ACA9-131F2439E26A}"/>
              </a:ext>
            </a:extLst>
          </p:cNvPr>
          <p:cNvSpPr>
            <a:spLocks noGrp="1"/>
          </p:cNvSpPr>
          <p:nvPr>
            <p:ph sz="quarter" idx="4"/>
            <p:custDataLst>
              <p:tags r:id="rId5"/>
            </p:custDataLst>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6A074B1-C07E-F048-883E-46E376385A17}"/>
              </a:ext>
            </a:extLst>
          </p:cNvPr>
          <p:cNvSpPr>
            <a:spLocks noGrp="1"/>
          </p:cNvSpPr>
          <p:nvPr>
            <p:ph type="dt" sz="half" idx="10"/>
            <p:custDataLst>
              <p:tags r:id="rId6"/>
            </p:custDataLst>
          </p:nvPr>
        </p:nvSpPr>
        <p:spPr/>
        <p:txBody>
          <a:bodyPr/>
          <a:lstStyle>
            <a:lvl1pPr>
              <a:defRPr b="0" i="0"/>
            </a:lvl1pPr>
          </a:lstStyle>
          <a:p>
            <a:fld id="{0980F8CB-50B3-A14E-BBC8-EF87F68ACA49}" type="datetimeFigureOut">
              <a:rPr lang="nb-NO" smtClean="0"/>
              <a:pPr/>
              <a:t>31.10.2022</a:t>
            </a:fld>
            <a:endParaRPr lang="nb-NO"/>
          </a:p>
        </p:txBody>
      </p:sp>
      <p:sp>
        <p:nvSpPr>
          <p:cNvPr id="8" name="Plassholder for bunntekst 7">
            <a:extLst>
              <a:ext uri="{FF2B5EF4-FFF2-40B4-BE49-F238E27FC236}">
                <a16:creationId xmlns:a16="http://schemas.microsoft.com/office/drawing/2014/main" id="{6E01934D-3B97-BA49-B615-51D7B175920A}"/>
              </a:ext>
            </a:extLst>
          </p:cNvPr>
          <p:cNvSpPr>
            <a:spLocks noGrp="1"/>
          </p:cNvSpPr>
          <p:nvPr>
            <p:ph type="ftr" sz="quarter" idx="11"/>
            <p:custDataLst>
              <p:tags r:id="rId7"/>
            </p:custDataLst>
          </p:nvPr>
        </p:nvSpPr>
        <p:spPr/>
        <p:txBody>
          <a:bodyPr/>
          <a:lstStyle>
            <a:lvl1pPr>
              <a:defRPr b="0" i="0"/>
            </a:lvl1pPr>
          </a:lstStyle>
          <a:p>
            <a:endParaRPr lang="nb-NO"/>
          </a:p>
        </p:txBody>
      </p:sp>
      <p:sp>
        <p:nvSpPr>
          <p:cNvPr id="9" name="Plassholder for lysbildenummer 8">
            <a:extLst>
              <a:ext uri="{FF2B5EF4-FFF2-40B4-BE49-F238E27FC236}">
                <a16:creationId xmlns:a16="http://schemas.microsoft.com/office/drawing/2014/main" id="{773EB35D-E828-A048-B11D-719CBF86130D}"/>
              </a:ext>
            </a:extLst>
          </p:cNvPr>
          <p:cNvSpPr>
            <a:spLocks noGrp="1"/>
          </p:cNvSpPr>
          <p:nvPr>
            <p:ph type="sldNum" sz="quarter" idx="12"/>
            <p:custDataLst>
              <p:tags r:id="rId8"/>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321727542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5997ED-71A5-9340-87A6-6B8E94C096AB}"/>
              </a:ext>
            </a:extLst>
          </p:cNvPr>
          <p:cNvSpPr>
            <a:spLocks noGrp="1"/>
          </p:cNvSpPr>
          <p:nvPr>
            <p:ph type="title"/>
            <p:custDataLst>
              <p:tags r:id="rId1"/>
            </p:custDataLst>
          </p:nvPr>
        </p:nvSpPr>
        <p:spPr/>
        <p:txBody>
          <a:bodyPr/>
          <a:lstStyle>
            <a:lvl1pPr>
              <a:defRPr b="0" i="0"/>
            </a:lvl1pPr>
          </a:lstStyle>
          <a:p>
            <a:r>
              <a:rPr lang="nb-NO"/>
              <a:t>Klikk for å redigere tittelstil</a:t>
            </a:r>
          </a:p>
        </p:txBody>
      </p:sp>
      <p:sp>
        <p:nvSpPr>
          <p:cNvPr id="3" name="Plassholder for dato 2">
            <a:extLst>
              <a:ext uri="{FF2B5EF4-FFF2-40B4-BE49-F238E27FC236}">
                <a16:creationId xmlns:a16="http://schemas.microsoft.com/office/drawing/2014/main" id="{01D40E26-85E3-AA4A-9ED6-76BA55BB6098}"/>
              </a:ext>
            </a:extLst>
          </p:cNvPr>
          <p:cNvSpPr>
            <a:spLocks noGrp="1"/>
          </p:cNvSpPr>
          <p:nvPr>
            <p:ph type="dt" sz="half" idx="10"/>
            <p:custDataLst>
              <p:tags r:id="rId2"/>
            </p:custDataLst>
          </p:nvPr>
        </p:nvSpPr>
        <p:spPr/>
        <p:txBody>
          <a:bodyPr/>
          <a:lstStyle>
            <a:lvl1pPr>
              <a:defRPr b="0" i="0"/>
            </a:lvl1pPr>
          </a:lstStyle>
          <a:p>
            <a:fld id="{0980F8CB-50B3-A14E-BBC8-EF87F68ACA49}" type="datetimeFigureOut">
              <a:rPr lang="nb-NO" smtClean="0"/>
              <a:pPr/>
              <a:t>31.10.2022</a:t>
            </a:fld>
            <a:endParaRPr lang="nb-NO"/>
          </a:p>
        </p:txBody>
      </p:sp>
      <p:sp>
        <p:nvSpPr>
          <p:cNvPr id="4" name="Plassholder for bunntekst 3">
            <a:extLst>
              <a:ext uri="{FF2B5EF4-FFF2-40B4-BE49-F238E27FC236}">
                <a16:creationId xmlns:a16="http://schemas.microsoft.com/office/drawing/2014/main" id="{55532C22-B144-F14D-A864-ABAE2EB94100}"/>
              </a:ext>
            </a:extLst>
          </p:cNvPr>
          <p:cNvSpPr>
            <a:spLocks noGrp="1"/>
          </p:cNvSpPr>
          <p:nvPr>
            <p:ph type="ftr" sz="quarter" idx="11"/>
            <p:custDataLst>
              <p:tags r:id="rId3"/>
            </p:custDataLst>
          </p:nvPr>
        </p:nvSpPr>
        <p:spPr/>
        <p:txBody>
          <a:bodyPr/>
          <a:lstStyle>
            <a:lvl1pPr>
              <a:defRPr b="0" i="0"/>
            </a:lvl1pPr>
          </a:lstStyle>
          <a:p>
            <a:endParaRPr lang="nb-NO"/>
          </a:p>
        </p:txBody>
      </p:sp>
      <p:sp>
        <p:nvSpPr>
          <p:cNvPr id="5" name="Plassholder for lysbildenummer 4">
            <a:extLst>
              <a:ext uri="{FF2B5EF4-FFF2-40B4-BE49-F238E27FC236}">
                <a16:creationId xmlns:a16="http://schemas.microsoft.com/office/drawing/2014/main" id="{877DACD1-191B-AD48-A56A-BF9A41DDF1B4}"/>
              </a:ext>
            </a:extLst>
          </p:cNvPr>
          <p:cNvSpPr>
            <a:spLocks noGrp="1"/>
          </p:cNvSpPr>
          <p:nvPr>
            <p:ph type="sldNum" sz="quarter" idx="12"/>
            <p:custDataLst>
              <p:tags r:id="rId4"/>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384845125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8AC80C3-A977-7B42-AAF1-88E20EBBCFAB}"/>
              </a:ext>
            </a:extLst>
          </p:cNvPr>
          <p:cNvSpPr>
            <a:spLocks noGrp="1"/>
          </p:cNvSpPr>
          <p:nvPr>
            <p:ph type="dt" sz="half" idx="10"/>
            <p:custDataLst>
              <p:tags r:id="rId1"/>
            </p:custDataLst>
          </p:nvPr>
        </p:nvSpPr>
        <p:spPr/>
        <p:txBody>
          <a:bodyPr/>
          <a:lstStyle>
            <a:lvl1pPr>
              <a:defRPr b="0" i="0"/>
            </a:lvl1pPr>
          </a:lstStyle>
          <a:p>
            <a:fld id="{0980F8CB-50B3-A14E-BBC8-EF87F68ACA49}" type="datetimeFigureOut">
              <a:rPr lang="nb-NO" smtClean="0"/>
              <a:pPr/>
              <a:t>31.10.2022</a:t>
            </a:fld>
            <a:endParaRPr lang="nb-NO"/>
          </a:p>
        </p:txBody>
      </p:sp>
      <p:sp>
        <p:nvSpPr>
          <p:cNvPr id="3" name="Plassholder for bunntekst 2">
            <a:extLst>
              <a:ext uri="{FF2B5EF4-FFF2-40B4-BE49-F238E27FC236}">
                <a16:creationId xmlns:a16="http://schemas.microsoft.com/office/drawing/2014/main" id="{D9522395-7419-A245-A975-6D97615704B9}"/>
              </a:ext>
            </a:extLst>
          </p:cNvPr>
          <p:cNvSpPr>
            <a:spLocks noGrp="1"/>
          </p:cNvSpPr>
          <p:nvPr>
            <p:ph type="ftr" sz="quarter" idx="11"/>
            <p:custDataLst>
              <p:tags r:id="rId2"/>
            </p:custDataLst>
          </p:nvPr>
        </p:nvSpPr>
        <p:spPr/>
        <p:txBody>
          <a:bodyPr/>
          <a:lstStyle>
            <a:lvl1pPr>
              <a:defRPr b="0" i="0"/>
            </a:lvl1pPr>
          </a:lstStyle>
          <a:p>
            <a:endParaRPr lang="nb-NO"/>
          </a:p>
        </p:txBody>
      </p:sp>
      <p:sp>
        <p:nvSpPr>
          <p:cNvPr id="4" name="Plassholder for lysbildenummer 3">
            <a:extLst>
              <a:ext uri="{FF2B5EF4-FFF2-40B4-BE49-F238E27FC236}">
                <a16:creationId xmlns:a16="http://schemas.microsoft.com/office/drawing/2014/main" id="{830F8599-5871-914E-A74D-7119DD9A19DD}"/>
              </a:ext>
            </a:extLst>
          </p:cNvPr>
          <p:cNvSpPr>
            <a:spLocks noGrp="1"/>
          </p:cNvSpPr>
          <p:nvPr>
            <p:ph type="sldNum" sz="quarter" idx="12"/>
            <p:custDataLst>
              <p:tags r:id="rId3"/>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365012233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3B2566-3E24-7346-A785-013AC8E8023A}"/>
              </a:ext>
            </a:extLst>
          </p:cNvPr>
          <p:cNvSpPr>
            <a:spLocks noGrp="1"/>
          </p:cNvSpPr>
          <p:nvPr>
            <p:ph type="title"/>
            <p:custDataLst>
              <p:tags r:id="rId1"/>
            </p:custDataLst>
          </p:nvPr>
        </p:nvSpPr>
        <p:spPr>
          <a:xfrm>
            <a:off x="839788" y="457200"/>
            <a:ext cx="3932237" cy="1600200"/>
          </a:xfrm>
        </p:spPr>
        <p:txBody>
          <a:bodyPr anchor="b"/>
          <a:lstStyle>
            <a:lvl1pPr>
              <a:defRPr sz="3200" b="0" i="0"/>
            </a:lvl1pPr>
          </a:lstStyle>
          <a:p>
            <a:r>
              <a:rPr lang="nb-NO"/>
              <a:t>Klikk for å redigere tittelstil</a:t>
            </a:r>
          </a:p>
        </p:txBody>
      </p:sp>
      <p:sp>
        <p:nvSpPr>
          <p:cNvPr id="3" name="Plassholder for innhold 2">
            <a:extLst>
              <a:ext uri="{FF2B5EF4-FFF2-40B4-BE49-F238E27FC236}">
                <a16:creationId xmlns:a16="http://schemas.microsoft.com/office/drawing/2014/main" id="{524DBB14-E86E-FB4F-89EE-6554E3ECBC6C}"/>
              </a:ext>
            </a:extLst>
          </p:cNvPr>
          <p:cNvSpPr>
            <a:spLocks noGrp="1"/>
          </p:cNvSpPr>
          <p:nvPr>
            <p:ph idx="1"/>
            <p:custDataLst>
              <p:tags r:id="rId2"/>
            </p:custDataLst>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35C627A-863C-A143-AEC6-17E846150695}"/>
              </a:ext>
            </a:extLst>
          </p:cNvPr>
          <p:cNvSpPr>
            <a:spLocks noGrp="1"/>
          </p:cNvSpPr>
          <p:nvPr>
            <p:ph type="body" sz="half" idx="2"/>
            <p:custDataLst>
              <p:tags r:id="rId3"/>
            </p:custDataLst>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9A1F710-F38D-7D4A-AA6E-0F4B20CB7E64}"/>
              </a:ext>
            </a:extLst>
          </p:cNvPr>
          <p:cNvSpPr>
            <a:spLocks noGrp="1"/>
          </p:cNvSpPr>
          <p:nvPr>
            <p:ph type="dt" sz="half" idx="10"/>
            <p:custDataLst>
              <p:tags r:id="rId4"/>
            </p:custDataLst>
          </p:nvPr>
        </p:nvSpPr>
        <p:spPr/>
        <p:txBody>
          <a:bodyPr/>
          <a:lstStyle>
            <a:lvl1pPr>
              <a:defRPr b="0" i="0"/>
            </a:lvl1pPr>
          </a:lstStyle>
          <a:p>
            <a:fld id="{0980F8CB-50B3-A14E-BBC8-EF87F68ACA49}" type="datetimeFigureOut">
              <a:rPr lang="nb-NO" smtClean="0"/>
              <a:pPr/>
              <a:t>31.10.2022</a:t>
            </a:fld>
            <a:endParaRPr lang="nb-NO"/>
          </a:p>
        </p:txBody>
      </p:sp>
      <p:sp>
        <p:nvSpPr>
          <p:cNvPr id="6" name="Plassholder for bunntekst 5">
            <a:extLst>
              <a:ext uri="{FF2B5EF4-FFF2-40B4-BE49-F238E27FC236}">
                <a16:creationId xmlns:a16="http://schemas.microsoft.com/office/drawing/2014/main" id="{F157F158-9494-0444-AE6E-218D03EFB48D}"/>
              </a:ext>
            </a:extLst>
          </p:cNvPr>
          <p:cNvSpPr>
            <a:spLocks noGrp="1"/>
          </p:cNvSpPr>
          <p:nvPr>
            <p:ph type="ftr" sz="quarter" idx="11"/>
            <p:custDataLst>
              <p:tags r:id="rId5"/>
            </p:custDataLst>
          </p:nvPr>
        </p:nvSpPr>
        <p:spPr/>
        <p:txBody>
          <a:bodyPr/>
          <a:lstStyle>
            <a:lvl1pPr>
              <a:defRPr b="0" i="0"/>
            </a:lvl1pPr>
          </a:lstStyle>
          <a:p>
            <a:endParaRPr lang="nb-NO"/>
          </a:p>
        </p:txBody>
      </p:sp>
      <p:sp>
        <p:nvSpPr>
          <p:cNvPr id="7" name="Plassholder for lysbildenummer 6">
            <a:extLst>
              <a:ext uri="{FF2B5EF4-FFF2-40B4-BE49-F238E27FC236}">
                <a16:creationId xmlns:a16="http://schemas.microsoft.com/office/drawing/2014/main" id="{75DD11D4-DF24-DC43-B668-CF40D155B032}"/>
              </a:ext>
            </a:extLst>
          </p:cNvPr>
          <p:cNvSpPr>
            <a:spLocks noGrp="1"/>
          </p:cNvSpPr>
          <p:nvPr>
            <p:ph type="sldNum" sz="quarter" idx="12"/>
            <p:custDataLst>
              <p:tags r:id="rId6"/>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60275579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3457BF-4372-184A-85DF-FE316F488653}"/>
              </a:ext>
            </a:extLst>
          </p:cNvPr>
          <p:cNvSpPr>
            <a:spLocks noGrp="1"/>
          </p:cNvSpPr>
          <p:nvPr>
            <p:ph type="title"/>
            <p:custDataLst>
              <p:tags r:id="rId1"/>
            </p:custDataLst>
          </p:nvPr>
        </p:nvSpPr>
        <p:spPr>
          <a:xfrm>
            <a:off x="839788" y="457200"/>
            <a:ext cx="3932237" cy="1600200"/>
          </a:xfrm>
        </p:spPr>
        <p:txBody>
          <a:bodyPr anchor="b"/>
          <a:lstStyle>
            <a:lvl1pPr>
              <a:defRPr sz="3200" b="0" i="0"/>
            </a:lvl1pPr>
          </a:lstStyle>
          <a:p>
            <a:r>
              <a:rPr lang="nb-NO"/>
              <a:t>Klikk for å redigere tittelstil</a:t>
            </a:r>
          </a:p>
        </p:txBody>
      </p:sp>
      <p:sp>
        <p:nvSpPr>
          <p:cNvPr id="3" name="Plassholder for bilde 2">
            <a:extLst>
              <a:ext uri="{FF2B5EF4-FFF2-40B4-BE49-F238E27FC236}">
                <a16:creationId xmlns:a16="http://schemas.microsoft.com/office/drawing/2014/main" id="{E0E2F61C-5F89-D547-8AD7-A0E299C8396D}"/>
              </a:ext>
            </a:extLst>
          </p:cNvPr>
          <p:cNvSpPr>
            <a:spLocks noGrp="1"/>
          </p:cNvSpPr>
          <p:nvPr>
            <p:ph type="pic" idx="1"/>
            <p:custDataLst>
              <p:tags r:id="rId2"/>
            </p:custDataLst>
          </p:nvPr>
        </p:nvSpPr>
        <p:spPr>
          <a:xfrm>
            <a:off x="5183188" y="987425"/>
            <a:ext cx="6172200" cy="48736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7A92DB4-489D-5A44-819A-E87C5B991681}"/>
              </a:ext>
            </a:extLst>
          </p:cNvPr>
          <p:cNvSpPr>
            <a:spLocks noGrp="1"/>
          </p:cNvSpPr>
          <p:nvPr>
            <p:ph type="body" sz="half" idx="2"/>
            <p:custDataLst>
              <p:tags r:id="rId3"/>
            </p:custDataLst>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7744589-FF4C-A549-9BC1-E03CFE411C3E}"/>
              </a:ext>
            </a:extLst>
          </p:cNvPr>
          <p:cNvSpPr>
            <a:spLocks noGrp="1"/>
          </p:cNvSpPr>
          <p:nvPr>
            <p:ph type="dt" sz="half" idx="10"/>
            <p:custDataLst>
              <p:tags r:id="rId4"/>
            </p:custDataLst>
          </p:nvPr>
        </p:nvSpPr>
        <p:spPr/>
        <p:txBody>
          <a:bodyPr/>
          <a:lstStyle>
            <a:lvl1pPr>
              <a:defRPr b="0" i="0"/>
            </a:lvl1pPr>
          </a:lstStyle>
          <a:p>
            <a:fld id="{0980F8CB-50B3-A14E-BBC8-EF87F68ACA49}" type="datetimeFigureOut">
              <a:rPr lang="nb-NO" smtClean="0"/>
              <a:pPr/>
              <a:t>31.10.2022</a:t>
            </a:fld>
            <a:endParaRPr lang="nb-NO"/>
          </a:p>
        </p:txBody>
      </p:sp>
      <p:sp>
        <p:nvSpPr>
          <p:cNvPr id="6" name="Plassholder for bunntekst 5">
            <a:extLst>
              <a:ext uri="{FF2B5EF4-FFF2-40B4-BE49-F238E27FC236}">
                <a16:creationId xmlns:a16="http://schemas.microsoft.com/office/drawing/2014/main" id="{EC99BF16-4575-924C-8C84-CE312F3F8ADA}"/>
              </a:ext>
            </a:extLst>
          </p:cNvPr>
          <p:cNvSpPr>
            <a:spLocks noGrp="1"/>
          </p:cNvSpPr>
          <p:nvPr>
            <p:ph type="ftr" sz="quarter" idx="11"/>
            <p:custDataLst>
              <p:tags r:id="rId5"/>
            </p:custDataLst>
          </p:nvPr>
        </p:nvSpPr>
        <p:spPr/>
        <p:txBody>
          <a:bodyPr/>
          <a:lstStyle>
            <a:lvl1pPr>
              <a:defRPr b="0" i="0"/>
            </a:lvl1pPr>
          </a:lstStyle>
          <a:p>
            <a:endParaRPr lang="nb-NO"/>
          </a:p>
        </p:txBody>
      </p:sp>
      <p:sp>
        <p:nvSpPr>
          <p:cNvPr id="7" name="Plassholder for lysbildenummer 6">
            <a:extLst>
              <a:ext uri="{FF2B5EF4-FFF2-40B4-BE49-F238E27FC236}">
                <a16:creationId xmlns:a16="http://schemas.microsoft.com/office/drawing/2014/main" id="{2B624A07-CFDD-1B4A-A72C-A53707D356D3}"/>
              </a:ext>
            </a:extLst>
          </p:cNvPr>
          <p:cNvSpPr>
            <a:spLocks noGrp="1"/>
          </p:cNvSpPr>
          <p:nvPr>
            <p:ph type="sldNum" sz="quarter" idx="12"/>
            <p:custDataLst>
              <p:tags r:id="rId6"/>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413638069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5DC964A-8FD4-154A-8C02-2FB3DF0B5A78}"/>
              </a:ext>
            </a:extLst>
          </p:cNvPr>
          <p:cNvSpPr>
            <a:spLocks noGrp="1"/>
          </p:cNvSpPr>
          <p:nvPr>
            <p:ph type="title"/>
            <p:custDataLst>
              <p:tags r:id="rId18"/>
            </p:custDataLst>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61D3900A-9543-C64C-AFF1-0BEE271ED2DF}"/>
              </a:ext>
            </a:extLst>
          </p:cNvPr>
          <p:cNvSpPr>
            <a:spLocks noGrp="1"/>
          </p:cNvSpPr>
          <p:nvPr>
            <p:ph type="body" idx="1"/>
            <p:custDataLst>
              <p:tags r:id="rId19"/>
            </p:custDataLst>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0CECA93-608C-6B4A-99EE-3C29FDB243DA}"/>
              </a:ext>
            </a:extLst>
          </p:cNvPr>
          <p:cNvSpPr>
            <a:spLocks noGrp="1"/>
          </p:cNvSpPr>
          <p:nvPr>
            <p:ph type="dt" sz="half" idx="2"/>
            <p:custDataLst>
              <p:tags r:id="rId20"/>
            </p:custDataLst>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cs typeface="CircularXX" panose="020B0504010101010104" pitchFamily="34" charset="77"/>
              </a:defRPr>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39DB4682-45D2-4946-8276-17A757962E8A}"/>
              </a:ext>
            </a:extLst>
          </p:cNvPr>
          <p:cNvSpPr>
            <a:spLocks noGrp="1"/>
          </p:cNvSpPr>
          <p:nvPr>
            <p:ph type="ftr" sz="quarter" idx="3"/>
            <p:custDataLst>
              <p:tags r:id="rId21"/>
            </p:custDataLst>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cs typeface="CircularXX" panose="020B0504010101010104" pitchFamily="34" charset="77"/>
              </a:defRPr>
            </a:lvl1pPr>
          </a:lstStyle>
          <a:p>
            <a:endParaRPr lang="nb-NO"/>
          </a:p>
        </p:txBody>
      </p:sp>
      <p:sp>
        <p:nvSpPr>
          <p:cNvPr id="6" name="Plassholder for lysbildenummer 5">
            <a:extLst>
              <a:ext uri="{FF2B5EF4-FFF2-40B4-BE49-F238E27FC236}">
                <a16:creationId xmlns:a16="http://schemas.microsoft.com/office/drawing/2014/main" id="{6C70A26A-6A09-604F-B089-2A76E1FA9C24}"/>
              </a:ext>
            </a:extLst>
          </p:cNvPr>
          <p:cNvSpPr>
            <a:spLocks noGrp="1"/>
          </p:cNvSpPr>
          <p:nvPr>
            <p:ph type="sldNum" sz="quarter" idx="4"/>
            <p:custDataLst>
              <p:tags r:id="rId22"/>
            </p:custDataLst>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cs typeface="CircularXX" panose="020B0504010101010104" pitchFamily="34" charset="77"/>
              </a:defRPr>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953304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1" r:id="rId14"/>
    <p:sldLayoutId id="2147483663" r:id="rId15"/>
    <p:sldLayoutId id="2147483664" r:id="rId16"/>
  </p:sldLayoutIdLst>
  <p:transition/>
  <p:txStyles>
    <p:titleStyle>
      <a:lvl1pPr algn="l" defTabSz="914400" rtl="0" eaLnBrk="1" latinLnBrk="0" hangingPunct="1">
        <a:lnSpc>
          <a:spcPct val="90000"/>
        </a:lnSpc>
        <a:spcBef>
          <a:spcPct val="0"/>
        </a:spcBef>
        <a:buNone/>
        <a:defRPr sz="4400" b="0" i="0" kern="1200">
          <a:solidFill>
            <a:schemeClr val="tx1"/>
          </a:solidFill>
          <a:latin typeface="+mj-lt"/>
          <a:ea typeface="+mj-ea"/>
          <a:cs typeface="CircularXX" panose="020B05040101010101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CircularXX" panose="020B05040101010101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CircularXX" panose="020B05040101010101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CircularXX" panose="020B05040101010101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CircularXX" panose="020B05040101010101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CircularXX" panose="020B05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image" Target="../media/image8.svg"/><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image" Target="../media/image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tags" Target="../tags/tag80.xml"/><Relationship Id="rId11" Type="http://schemas.openxmlformats.org/officeDocument/2006/relationships/image" Target="../media/image6.png"/><Relationship Id="rId5" Type="http://schemas.openxmlformats.org/officeDocument/2006/relationships/tags" Target="../tags/tag79.xml"/><Relationship Id="rId15" Type="http://schemas.openxmlformats.org/officeDocument/2006/relationships/image" Target="../media/image10.svg"/><Relationship Id="rId10" Type="http://schemas.openxmlformats.org/officeDocument/2006/relationships/notesSlide" Target="../notesSlides/notesSlide1.xml"/><Relationship Id="rId4" Type="http://schemas.openxmlformats.org/officeDocument/2006/relationships/tags" Target="../tags/tag78.xml"/><Relationship Id="rId9" Type="http://schemas.openxmlformats.org/officeDocument/2006/relationships/slideLayout" Target="../slideLayouts/slideLayout2.xml"/><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tags" Target="../tags/tag183.xml"/><Relationship Id="rId13" Type="http://schemas.openxmlformats.org/officeDocument/2006/relationships/image" Target="../media/image27.jpeg"/><Relationship Id="rId3" Type="http://schemas.openxmlformats.org/officeDocument/2006/relationships/tags" Target="../tags/tag178.xml"/><Relationship Id="rId7" Type="http://schemas.openxmlformats.org/officeDocument/2006/relationships/tags" Target="../tags/tag182.xml"/><Relationship Id="rId12" Type="http://schemas.openxmlformats.org/officeDocument/2006/relationships/notesSlide" Target="../notesSlides/notesSlide4.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slideLayout" Target="../slideLayouts/slideLayout2.xml"/><Relationship Id="rId5" Type="http://schemas.openxmlformats.org/officeDocument/2006/relationships/tags" Target="../tags/tag180.xml"/><Relationship Id="rId10" Type="http://schemas.openxmlformats.org/officeDocument/2006/relationships/tags" Target="../tags/tag185.xml"/><Relationship Id="rId4" Type="http://schemas.openxmlformats.org/officeDocument/2006/relationships/tags" Target="../tags/tag179.xml"/><Relationship Id="rId9" Type="http://schemas.openxmlformats.org/officeDocument/2006/relationships/tags" Target="../tags/tag184.xml"/><Relationship Id="rId1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191.xml"/><Relationship Id="rId7" Type="http://schemas.openxmlformats.org/officeDocument/2006/relationships/tags" Target="../tags/tag195.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tags" Target="../tags/tag194.xml"/><Relationship Id="rId5" Type="http://schemas.openxmlformats.org/officeDocument/2006/relationships/tags" Target="../tags/tag193.xml"/><Relationship Id="rId10" Type="http://schemas.openxmlformats.org/officeDocument/2006/relationships/image" Target="../media/image26.svg"/><Relationship Id="rId4" Type="http://schemas.openxmlformats.org/officeDocument/2006/relationships/tags" Target="../tags/tag192.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image" Target="../media/image29.jpeg"/><Relationship Id="rId5" Type="http://schemas.openxmlformats.org/officeDocument/2006/relationships/tags" Target="../tags/tag200.xml"/><Relationship Id="rId10" Type="http://schemas.openxmlformats.org/officeDocument/2006/relationships/notesSlide" Target="../notesSlides/notesSlide5.xml"/><Relationship Id="rId4" Type="http://schemas.openxmlformats.org/officeDocument/2006/relationships/tags" Target="../tags/tag199.xml"/><Relationship Id="rId9"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tags" Target="../tags/tag209.xml"/><Relationship Id="rId7" Type="http://schemas.openxmlformats.org/officeDocument/2006/relationships/tags" Target="../tags/tag21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5" Type="http://schemas.openxmlformats.org/officeDocument/2006/relationships/tags" Target="../tags/tag211.xml"/><Relationship Id="rId10" Type="http://schemas.openxmlformats.org/officeDocument/2006/relationships/image" Target="../media/image26.svg"/><Relationship Id="rId4" Type="http://schemas.openxmlformats.org/officeDocument/2006/relationships/tags" Target="../tags/tag210.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tags" Target="../tags/tag221.xml"/><Relationship Id="rId13" Type="http://schemas.openxmlformats.org/officeDocument/2006/relationships/image" Target="../media/image30.jpeg"/><Relationship Id="rId3" Type="http://schemas.openxmlformats.org/officeDocument/2006/relationships/tags" Target="../tags/tag216.xml"/><Relationship Id="rId7" Type="http://schemas.openxmlformats.org/officeDocument/2006/relationships/tags" Target="../tags/tag220.xml"/><Relationship Id="rId12" Type="http://schemas.openxmlformats.org/officeDocument/2006/relationships/notesSlide" Target="../notesSlides/notesSlide6.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tags" Target="../tags/tag219.xml"/><Relationship Id="rId11" Type="http://schemas.openxmlformats.org/officeDocument/2006/relationships/slideLayout" Target="../slideLayouts/slideLayout2.xml"/><Relationship Id="rId5" Type="http://schemas.openxmlformats.org/officeDocument/2006/relationships/tags" Target="../tags/tag218.xml"/><Relationship Id="rId10" Type="http://schemas.openxmlformats.org/officeDocument/2006/relationships/tags" Target="../tags/tag223.xml"/><Relationship Id="rId4" Type="http://schemas.openxmlformats.org/officeDocument/2006/relationships/tags" Target="../tags/tag217.xml"/><Relationship Id="rId9" Type="http://schemas.openxmlformats.org/officeDocument/2006/relationships/tags" Target="../tags/tag222.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tags" Target="../tags/tag229.xml"/><Relationship Id="rId7" Type="http://schemas.openxmlformats.org/officeDocument/2006/relationships/tags" Target="../tags/tag233.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image" Target="../media/image26.svg"/><Relationship Id="rId4" Type="http://schemas.openxmlformats.org/officeDocument/2006/relationships/tags" Target="../tags/tag230.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36.xml"/><Relationship Id="rId7" Type="http://schemas.openxmlformats.org/officeDocument/2006/relationships/slideLayout" Target="../slideLayouts/slideLayout2.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image" Target="../media/image23.svg"/><Relationship Id="rId5" Type="http://schemas.openxmlformats.org/officeDocument/2006/relationships/tags" Target="../tags/tag238.xml"/><Relationship Id="rId10" Type="http://schemas.openxmlformats.org/officeDocument/2006/relationships/image" Target="../media/image22.png"/><Relationship Id="rId4" Type="http://schemas.openxmlformats.org/officeDocument/2006/relationships/tags" Target="../tags/tag237.xml"/><Relationship Id="rId9"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245.xml"/><Relationship Id="rId7" Type="http://schemas.openxmlformats.org/officeDocument/2006/relationships/slideLayout" Target="../slideLayouts/slideLayout2.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10" Type="http://schemas.openxmlformats.org/officeDocument/2006/relationships/image" Target="../media/image23.svg"/><Relationship Id="rId4" Type="http://schemas.openxmlformats.org/officeDocument/2006/relationships/tags" Target="../tags/tag246.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tags" Target="../tags/tag259.xml"/><Relationship Id="rId3" Type="http://schemas.openxmlformats.org/officeDocument/2006/relationships/tags" Target="../tags/tag254.xml"/><Relationship Id="rId7" Type="http://schemas.openxmlformats.org/officeDocument/2006/relationships/tags" Target="../tags/tag258.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tags" Target="../tags/tag257.xml"/><Relationship Id="rId11" Type="http://schemas.openxmlformats.org/officeDocument/2006/relationships/image" Target="../media/image32.jpeg"/><Relationship Id="rId5" Type="http://schemas.openxmlformats.org/officeDocument/2006/relationships/tags" Target="../tags/tag256.xml"/><Relationship Id="rId10" Type="http://schemas.openxmlformats.org/officeDocument/2006/relationships/notesSlide" Target="../notesSlides/notesSlide9.xml"/><Relationship Id="rId4" Type="http://schemas.openxmlformats.org/officeDocument/2006/relationships/tags" Target="../tags/tag255.xml"/><Relationship Id="rId9"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tags" Target="../tags/tag270.xml"/><Relationship Id="rId13" Type="http://schemas.openxmlformats.org/officeDocument/2006/relationships/tags" Target="../tags/tag275.xml"/><Relationship Id="rId18" Type="http://schemas.openxmlformats.org/officeDocument/2006/relationships/tags" Target="../tags/tag280.xml"/><Relationship Id="rId26" Type="http://schemas.openxmlformats.org/officeDocument/2006/relationships/image" Target="../media/image37.gif"/><Relationship Id="rId3" Type="http://schemas.openxmlformats.org/officeDocument/2006/relationships/tags" Target="../tags/tag265.xml"/><Relationship Id="rId21" Type="http://schemas.openxmlformats.org/officeDocument/2006/relationships/notesSlide" Target="../notesSlides/notesSlide10.xml"/><Relationship Id="rId7" Type="http://schemas.openxmlformats.org/officeDocument/2006/relationships/tags" Target="../tags/tag269.xml"/><Relationship Id="rId12" Type="http://schemas.openxmlformats.org/officeDocument/2006/relationships/tags" Target="../tags/tag274.xml"/><Relationship Id="rId17" Type="http://schemas.openxmlformats.org/officeDocument/2006/relationships/tags" Target="../tags/tag279.xml"/><Relationship Id="rId25" Type="http://schemas.openxmlformats.org/officeDocument/2006/relationships/image" Target="../media/image36.gif"/><Relationship Id="rId2" Type="http://schemas.openxmlformats.org/officeDocument/2006/relationships/tags" Target="../tags/tag264.xml"/><Relationship Id="rId16" Type="http://schemas.openxmlformats.org/officeDocument/2006/relationships/tags" Target="../tags/tag278.xml"/><Relationship Id="rId20" Type="http://schemas.openxmlformats.org/officeDocument/2006/relationships/slideLayout" Target="../slideLayouts/slideLayout2.xml"/><Relationship Id="rId29" Type="http://schemas.openxmlformats.org/officeDocument/2006/relationships/image" Target="../media/image40.gif"/><Relationship Id="rId1" Type="http://schemas.openxmlformats.org/officeDocument/2006/relationships/tags" Target="../tags/tag263.xml"/><Relationship Id="rId6" Type="http://schemas.openxmlformats.org/officeDocument/2006/relationships/tags" Target="../tags/tag268.xml"/><Relationship Id="rId11" Type="http://schemas.openxmlformats.org/officeDocument/2006/relationships/tags" Target="../tags/tag273.xml"/><Relationship Id="rId24" Type="http://schemas.openxmlformats.org/officeDocument/2006/relationships/image" Target="../media/image35.svg"/><Relationship Id="rId5" Type="http://schemas.openxmlformats.org/officeDocument/2006/relationships/tags" Target="../tags/tag267.xml"/><Relationship Id="rId15" Type="http://schemas.openxmlformats.org/officeDocument/2006/relationships/tags" Target="../tags/tag277.xml"/><Relationship Id="rId23" Type="http://schemas.openxmlformats.org/officeDocument/2006/relationships/image" Target="../media/image34.png"/><Relationship Id="rId28" Type="http://schemas.openxmlformats.org/officeDocument/2006/relationships/image" Target="../media/image39.gif"/><Relationship Id="rId10" Type="http://schemas.openxmlformats.org/officeDocument/2006/relationships/tags" Target="../tags/tag272.xml"/><Relationship Id="rId19" Type="http://schemas.openxmlformats.org/officeDocument/2006/relationships/tags" Target="../tags/tag281.xml"/><Relationship Id="rId4" Type="http://schemas.openxmlformats.org/officeDocument/2006/relationships/tags" Target="../tags/tag266.xml"/><Relationship Id="rId9" Type="http://schemas.openxmlformats.org/officeDocument/2006/relationships/tags" Target="../tags/tag271.xml"/><Relationship Id="rId14" Type="http://schemas.openxmlformats.org/officeDocument/2006/relationships/tags" Target="../tags/tag276.xml"/><Relationship Id="rId22" Type="http://schemas.openxmlformats.org/officeDocument/2006/relationships/image" Target="../media/image33.jpeg"/><Relationship Id="rId27" Type="http://schemas.openxmlformats.org/officeDocument/2006/relationships/image" Target="../media/image38.gif"/></Relationships>
</file>

<file path=ppt/slides/_rels/slide2.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tags" Target="../tags/tag98.xml"/><Relationship Id="rId18" Type="http://schemas.openxmlformats.org/officeDocument/2006/relationships/tags" Target="../tags/tag103.xml"/><Relationship Id="rId3" Type="http://schemas.openxmlformats.org/officeDocument/2006/relationships/tags" Target="../tags/tag88.xml"/><Relationship Id="rId21" Type="http://schemas.openxmlformats.org/officeDocument/2006/relationships/image" Target="../media/image10.svg"/><Relationship Id="rId7" Type="http://schemas.openxmlformats.org/officeDocument/2006/relationships/tags" Target="../tags/tag92.xml"/><Relationship Id="rId12" Type="http://schemas.openxmlformats.org/officeDocument/2006/relationships/tags" Target="../tags/tag97.xml"/><Relationship Id="rId17" Type="http://schemas.openxmlformats.org/officeDocument/2006/relationships/tags" Target="../tags/tag102.xml"/><Relationship Id="rId25" Type="http://schemas.openxmlformats.org/officeDocument/2006/relationships/image" Target="../media/image14.gif"/><Relationship Id="rId2" Type="http://schemas.openxmlformats.org/officeDocument/2006/relationships/tags" Target="../tags/tag87.xml"/><Relationship Id="rId16" Type="http://schemas.openxmlformats.org/officeDocument/2006/relationships/tags" Target="../tags/tag101.xml"/><Relationship Id="rId20" Type="http://schemas.openxmlformats.org/officeDocument/2006/relationships/image" Target="../media/image9.png"/><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24" Type="http://schemas.openxmlformats.org/officeDocument/2006/relationships/image" Target="../media/image13.gif"/><Relationship Id="rId5" Type="http://schemas.openxmlformats.org/officeDocument/2006/relationships/tags" Target="../tags/tag90.xml"/><Relationship Id="rId15" Type="http://schemas.openxmlformats.org/officeDocument/2006/relationships/tags" Target="../tags/tag100.xml"/><Relationship Id="rId23" Type="http://schemas.openxmlformats.org/officeDocument/2006/relationships/image" Target="../media/image12.gif"/><Relationship Id="rId10" Type="http://schemas.openxmlformats.org/officeDocument/2006/relationships/tags" Target="../tags/tag95.xml"/><Relationship Id="rId19" Type="http://schemas.openxmlformats.org/officeDocument/2006/relationships/slideLayout" Target="../slideLayouts/slideLayout2.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 Id="rId22" Type="http://schemas.openxmlformats.org/officeDocument/2006/relationships/image" Target="../media/image11.gif"/></Relationships>
</file>

<file path=ppt/slides/_rels/slide20.xml.rels><?xml version="1.0" encoding="UTF-8" standalone="yes"?>
<Relationships xmlns="http://schemas.openxmlformats.org/package/2006/relationships"><Relationship Id="rId8" Type="http://schemas.openxmlformats.org/officeDocument/2006/relationships/tags" Target="../tags/tag292.xml"/><Relationship Id="rId13" Type="http://schemas.openxmlformats.org/officeDocument/2006/relationships/tags" Target="../tags/tag297.xml"/><Relationship Id="rId18" Type="http://schemas.openxmlformats.org/officeDocument/2006/relationships/tags" Target="../tags/tag302.xml"/><Relationship Id="rId26" Type="http://schemas.openxmlformats.org/officeDocument/2006/relationships/image" Target="../media/image39.gif"/><Relationship Id="rId3" Type="http://schemas.openxmlformats.org/officeDocument/2006/relationships/tags" Target="../tags/tag287.xml"/><Relationship Id="rId21" Type="http://schemas.openxmlformats.org/officeDocument/2006/relationships/slideLayout" Target="../slideLayouts/slideLayout2.xml"/><Relationship Id="rId7" Type="http://schemas.openxmlformats.org/officeDocument/2006/relationships/tags" Target="../tags/tag291.xml"/><Relationship Id="rId12" Type="http://schemas.openxmlformats.org/officeDocument/2006/relationships/tags" Target="../tags/tag296.xml"/><Relationship Id="rId17" Type="http://schemas.openxmlformats.org/officeDocument/2006/relationships/tags" Target="../tags/tag301.xml"/><Relationship Id="rId25" Type="http://schemas.openxmlformats.org/officeDocument/2006/relationships/image" Target="../media/image38.gif"/><Relationship Id="rId2" Type="http://schemas.openxmlformats.org/officeDocument/2006/relationships/tags" Target="../tags/tag286.xml"/><Relationship Id="rId16" Type="http://schemas.openxmlformats.org/officeDocument/2006/relationships/tags" Target="../tags/tag300.xml"/><Relationship Id="rId20" Type="http://schemas.openxmlformats.org/officeDocument/2006/relationships/tags" Target="../tags/tag304.xml"/><Relationship Id="rId1" Type="http://schemas.openxmlformats.org/officeDocument/2006/relationships/tags" Target="../tags/tag285.xml"/><Relationship Id="rId6" Type="http://schemas.openxmlformats.org/officeDocument/2006/relationships/tags" Target="../tags/tag290.xml"/><Relationship Id="rId11" Type="http://schemas.openxmlformats.org/officeDocument/2006/relationships/tags" Target="../tags/tag295.xml"/><Relationship Id="rId24" Type="http://schemas.openxmlformats.org/officeDocument/2006/relationships/image" Target="../media/image37.gif"/><Relationship Id="rId5" Type="http://schemas.openxmlformats.org/officeDocument/2006/relationships/tags" Target="../tags/tag289.xml"/><Relationship Id="rId15" Type="http://schemas.openxmlformats.org/officeDocument/2006/relationships/tags" Target="../tags/tag299.xml"/><Relationship Id="rId23" Type="http://schemas.openxmlformats.org/officeDocument/2006/relationships/image" Target="../media/image36.gif"/><Relationship Id="rId10" Type="http://schemas.openxmlformats.org/officeDocument/2006/relationships/tags" Target="../tags/tag294.xml"/><Relationship Id="rId19" Type="http://schemas.openxmlformats.org/officeDocument/2006/relationships/tags" Target="../tags/tag303.xml"/><Relationship Id="rId4" Type="http://schemas.openxmlformats.org/officeDocument/2006/relationships/tags" Target="../tags/tag288.xml"/><Relationship Id="rId9" Type="http://schemas.openxmlformats.org/officeDocument/2006/relationships/tags" Target="../tags/tag293.xml"/><Relationship Id="rId14" Type="http://schemas.openxmlformats.org/officeDocument/2006/relationships/tags" Target="../tags/tag298.xml"/><Relationship Id="rId22" Type="http://schemas.openxmlformats.org/officeDocument/2006/relationships/notesSlide" Target="../notesSlides/notesSlide11.xml"/><Relationship Id="rId27" Type="http://schemas.openxmlformats.org/officeDocument/2006/relationships/image" Target="../media/image40.gif"/></Relationships>
</file>

<file path=ppt/slides/_rels/slide21.xml.rels><?xml version="1.0" encoding="UTF-8" standalone="yes"?>
<Relationships xmlns="http://schemas.openxmlformats.org/package/2006/relationships"><Relationship Id="rId8" Type="http://schemas.openxmlformats.org/officeDocument/2006/relationships/tags" Target="../tags/tag315.xml"/><Relationship Id="rId13" Type="http://schemas.openxmlformats.org/officeDocument/2006/relationships/image" Target="../media/image7.png"/><Relationship Id="rId3" Type="http://schemas.openxmlformats.org/officeDocument/2006/relationships/tags" Target="../tags/tag310.xml"/><Relationship Id="rId7" Type="http://schemas.openxmlformats.org/officeDocument/2006/relationships/tags" Target="../tags/tag314.xml"/><Relationship Id="rId12" Type="http://schemas.openxmlformats.org/officeDocument/2006/relationships/notesSlide" Target="../notesSlides/notesSlide12.xml"/><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tags" Target="../tags/tag313.xml"/><Relationship Id="rId11" Type="http://schemas.openxmlformats.org/officeDocument/2006/relationships/slideLayout" Target="../slideLayouts/slideLayout1.xml"/><Relationship Id="rId5" Type="http://schemas.openxmlformats.org/officeDocument/2006/relationships/tags" Target="../tags/tag312.xml"/><Relationship Id="rId10" Type="http://schemas.openxmlformats.org/officeDocument/2006/relationships/tags" Target="../tags/tag317.xml"/><Relationship Id="rId4" Type="http://schemas.openxmlformats.org/officeDocument/2006/relationships/tags" Target="../tags/tag311.xml"/><Relationship Id="rId9" Type="http://schemas.openxmlformats.org/officeDocument/2006/relationships/tags" Target="../tags/tag316.xml"/><Relationship Id="rId14"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tags" Target="../tags/tag116.xml"/><Relationship Id="rId18" Type="http://schemas.openxmlformats.org/officeDocument/2006/relationships/tags" Target="../tags/tag121.xml"/><Relationship Id="rId26" Type="http://schemas.openxmlformats.org/officeDocument/2006/relationships/image" Target="../media/image13.gif"/><Relationship Id="rId3" Type="http://schemas.openxmlformats.org/officeDocument/2006/relationships/tags" Target="../tags/tag106.xml"/><Relationship Id="rId21" Type="http://schemas.openxmlformats.org/officeDocument/2006/relationships/tags" Target="../tags/tag124.xml"/><Relationship Id="rId7" Type="http://schemas.openxmlformats.org/officeDocument/2006/relationships/tags" Target="../tags/tag110.xml"/><Relationship Id="rId12" Type="http://schemas.openxmlformats.org/officeDocument/2006/relationships/tags" Target="../tags/tag115.xml"/><Relationship Id="rId17" Type="http://schemas.openxmlformats.org/officeDocument/2006/relationships/tags" Target="../tags/tag120.xml"/><Relationship Id="rId25" Type="http://schemas.openxmlformats.org/officeDocument/2006/relationships/image" Target="../media/image14.gif"/><Relationship Id="rId2" Type="http://schemas.openxmlformats.org/officeDocument/2006/relationships/tags" Target="../tags/tag105.xml"/><Relationship Id="rId16" Type="http://schemas.openxmlformats.org/officeDocument/2006/relationships/tags" Target="../tags/tag119.xml"/><Relationship Id="rId20" Type="http://schemas.openxmlformats.org/officeDocument/2006/relationships/tags" Target="../tags/tag123.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tags" Target="../tags/tag114.xml"/><Relationship Id="rId24" Type="http://schemas.openxmlformats.org/officeDocument/2006/relationships/image" Target="../media/image12.gif"/><Relationship Id="rId5" Type="http://schemas.openxmlformats.org/officeDocument/2006/relationships/tags" Target="../tags/tag108.xml"/><Relationship Id="rId15" Type="http://schemas.openxmlformats.org/officeDocument/2006/relationships/tags" Target="../tags/tag118.xml"/><Relationship Id="rId23" Type="http://schemas.openxmlformats.org/officeDocument/2006/relationships/image" Target="../media/image11.gif"/><Relationship Id="rId28" Type="http://schemas.openxmlformats.org/officeDocument/2006/relationships/image" Target="../media/image10.svg"/><Relationship Id="rId10" Type="http://schemas.openxmlformats.org/officeDocument/2006/relationships/tags" Target="../tags/tag113.xml"/><Relationship Id="rId19" Type="http://schemas.openxmlformats.org/officeDocument/2006/relationships/tags" Target="../tags/tag122.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tags" Target="../tags/tag117.xml"/><Relationship Id="rId22" Type="http://schemas.openxmlformats.org/officeDocument/2006/relationships/slideLayout" Target="../slideLayouts/slideLayout2.xml"/><Relationship Id="rId27"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27.xml"/><Relationship Id="rId7" Type="http://schemas.openxmlformats.org/officeDocument/2006/relationships/notesSlide" Target="../notesSlides/notesSlide2.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slideLayout" Target="../slideLayouts/slideLayout16.xml"/><Relationship Id="rId11" Type="http://schemas.openxmlformats.org/officeDocument/2006/relationships/image" Target="../media/image18.svg"/><Relationship Id="rId5" Type="http://schemas.openxmlformats.org/officeDocument/2006/relationships/tags" Target="../tags/tag129.xml"/><Relationship Id="rId10" Type="http://schemas.openxmlformats.org/officeDocument/2006/relationships/image" Target="../media/image17.png"/><Relationship Id="rId4" Type="http://schemas.openxmlformats.org/officeDocument/2006/relationships/tags" Target="../tags/tag128.xml"/><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35.xml"/><Relationship Id="rId7" Type="http://schemas.openxmlformats.org/officeDocument/2006/relationships/image" Target="../media/image19.pn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slideLayout" Target="../slideLayouts/slideLayout7.xml"/><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tags" Target="../tags/tag138.xml"/><Relationship Id="rId7" Type="http://schemas.openxmlformats.org/officeDocument/2006/relationships/image" Target="../media/image22.png"/><Relationship Id="rId12" Type="http://schemas.openxmlformats.org/officeDocument/2006/relationships/image" Target="../media/image21.sv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slideLayout" Target="../slideLayouts/slideLayout7.xml"/><Relationship Id="rId11" Type="http://schemas.openxmlformats.org/officeDocument/2006/relationships/image" Target="../media/image20.png"/><Relationship Id="rId5" Type="http://schemas.openxmlformats.org/officeDocument/2006/relationships/tags" Target="../tags/tag140.xml"/><Relationship Id="rId10" Type="http://schemas.openxmlformats.org/officeDocument/2006/relationships/image" Target="../media/image16.svg"/><Relationship Id="rId4" Type="http://schemas.openxmlformats.org/officeDocument/2006/relationships/tags" Target="../tags/tag139.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tags" Target="../tags/tag153.xml"/><Relationship Id="rId18" Type="http://schemas.openxmlformats.org/officeDocument/2006/relationships/image" Target="../media/image15.png"/><Relationship Id="rId3" Type="http://schemas.openxmlformats.org/officeDocument/2006/relationships/tags" Target="../tags/tag143.xml"/><Relationship Id="rId21" Type="http://schemas.openxmlformats.org/officeDocument/2006/relationships/image" Target="../media/image21.svg"/><Relationship Id="rId7" Type="http://schemas.openxmlformats.org/officeDocument/2006/relationships/tags" Target="../tags/tag147.xml"/><Relationship Id="rId12" Type="http://schemas.openxmlformats.org/officeDocument/2006/relationships/tags" Target="../tags/tag152.xml"/><Relationship Id="rId17" Type="http://schemas.openxmlformats.org/officeDocument/2006/relationships/image" Target="../media/image23.svg"/><Relationship Id="rId2" Type="http://schemas.openxmlformats.org/officeDocument/2006/relationships/tags" Target="../tags/tag142.xml"/><Relationship Id="rId16" Type="http://schemas.openxmlformats.org/officeDocument/2006/relationships/image" Target="../media/image22.png"/><Relationship Id="rId20" Type="http://schemas.openxmlformats.org/officeDocument/2006/relationships/image" Target="../media/image20.png"/><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5" Type="http://schemas.openxmlformats.org/officeDocument/2006/relationships/tags" Target="../tags/tag145.xml"/><Relationship Id="rId15" Type="http://schemas.openxmlformats.org/officeDocument/2006/relationships/slideLayout" Target="../slideLayouts/slideLayout2.xml"/><Relationship Id="rId10" Type="http://schemas.openxmlformats.org/officeDocument/2006/relationships/tags" Target="../tags/tag150.xml"/><Relationship Id="rId19" Type="http://schemas.openxmlformats.org/officeDocument/2006/relationships/image" Target="../media/image16.svg"/><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s>
</file>

<file path=ppt/slides/_rels/slide8.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notesSlide" Target="../notesSlides/notesSlide3.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slideLayout" Target="../slideLayouts/slideLayout2.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tags" Target="../tags/tag165.xml"/><Relationship Id="rId5" Type="http://schemas.openxmlformats.org/officeDocument/2006/relationships/tags" Target="../tags/tag159.xml"/><Relationship Id="rId15" Type="http://schemas.openxmlformats.org/officeDocument/2006/relationships/image" Target="../media/image25.svg"/><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171.xml"/><Relationship Id="rId7" Type="http://schemas.openxmlformats.org/officeDocument/2006/relationships/tags" Target="../tags/tag175.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tags" Target="../tags/tag174.xml"/><Relationship Id="rId5" Type="http://schemas.openxmlformats.org/officeDocument/2006/relationships/tags" Target="../tags/tag173.xml"/><Relationship Id="rId10" Type="http://schemas.openxmlformats.org/officeDocument/2006/relationships/image" Target="../media/image26.svg"/><Relationship Id="rId4" Type="http://schemas.openxmlformats.org/officeDocument/2006/relationships/tags" Target="../tags/tag172.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pic>
        <p:nvPicPr>
          <p:cNvPr id="3" name="NORCE_forsidevideo_PPT" descr="NORCE_forsidevideo_PPT">
            <a:hlinkClick r:id="" action="ppaction://media"/>
            <a:extLst>
              <a:ext uri="{FF2B5EF4-FFF2-40B4-BE49-F238E27FC236}">
                <a16:creationId xmlns:a16="http://schemas.microsoft.com/office/drawing/2014/main" id="{CB096129-BD2A-AC4B-8715-4821E5A0A1FE}"/>
              </a:ext>
            </a:extLst>
          </p:cNvPr>
          <p:cNvPicPr>
            <a:picLocks noChangeAspect="1"/>
          </p:cNvPicPr>
          <p:nvPr>
            <a:videoFile r:link="rId2"/>
            <p:custDataLst>
              <p:tags r:id="rId3"/>
            </p:custDataLst>
            <p:extLst>
              <p:ext uri="{DAA4B4D4-6D71-4841-9C94-3DE7FCFB9230}">
                <p14:media xmlns:p14="http://schemas.microsoft.com/office/powerpoint/2010/main" r:embed="rId1"/>
              </p:ext>
            </p:extLst>
          </p:nvPr>
        </p:nvPicPr>
        <p:blipFill>
          <a:blip r:embed="rId11"/>
          <a:srcRect l="1126" r="1005"/>
          <a:stretch>
            <a:fillRect/>
          </a:stretch>
        </p:blipFill>
        <p:spPr>
          <a:xfrm>
            <a:off x="1" y="9549"/>
            <a:ext cx="12192000" cy="6866207"/>
          </a:xfrm>
          <a:prstGeom prst="rect">
            <a:avLst/>
          </a:prstGeom>
        </p:spPr>
      </p:pic>
      <p:sp>
        <p:nvSpPr>
          <p:cNvPr id="14" name="Rektangel 13">
            <a:extLst>
              <a:ext uri="{FF2B5EF4-FFF2-40B4-BE49-F238E27FC236}">
                <a16:creationId xmlns:a16="http://schemas.microsoft.com/office/drawing/2014/main" id="{10BDC4BD-429F-5641-B990-267027A6698F}"/>
              </a:ext>
            </a:extLst>
          </p:cNvPr>
          <p:cNvSpPr/>
          <p:nvPr>
            <p:custDataLst>
              <p:tags r:id="rId4"/>
            </p:custDataLst>
          </p:nvPr>
        </p:nvSpPr>
        <p:spPr>
          <a:xfrm>
            <a:off x="0" y="3309158"/>
            <a:ext cx="12192000" cy="3566598"/>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18" name="Tittel 1">
            <a:extLst>
              <a:ext uri="{FF2B5EF4-FFF2-40B4-BE49-F238E27FC236}">
                <a16:creationId xmlns:a16="http://schemas.microsoft.com/office/drawing/2014/main" id="{3197FD98-0012-1048-8C63-7C4B4ED6B253}"/>
              </a:ext>
            </a:extLst>
          </p:cNvPr>
          <p:cNvSpPr txBox="1"/>
          <p:nvPr>
            <p:custDataLst>
              <p:tags r:id="rId5"/>
            </p:custDataLst>
          </p:nvPr>
        </p:nvSpPr>
        <p:spPr>
          <a:xfrm>
            <a:off x="1195381" y="4198939"/>
            <a:ext cx="9895406" cy="175451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en-GB" sz="6000" spc="-150">
                <a:solidFill>
                  <a:schemeClr val="bg1"/>
                </a:solidFill>
                <a:latin typeface="CircularXX" panose="020B0504010101010104" pitchFamily="34" charset="77"/>
                <a:cs typeface="CircularXX" panose="020B0504010101010104" pitchFamily="34" charset="77"/>
              </a:rPr>
              <a:t>Passion </a:t>
            </a:r>
            <a:r>
              <a:rPr lang="en-GB" sz="5400" spc="-150">
                <a:solidFill>
                  <a:schemeClr val="bg1"/>
                </a:solidFill>
                <a:latin typeface="CircularXX" panose="020B0504010101010104" pitchFamily="34" charset="77"/>
                <a:cs typeface="CircularXX" panose="020B0504010101010104" pitchFamily="34" charset="77"/>
              </a:rPr>
              <a:t>for</a:t>
            </a:r>
            <a:r>
              <a:rPr lang="en-GB" sz="6000" spc="-150">
                <a:solidFill>
                  <a:schemeClr val="bg1"/>
                </a:solidFill>
                <a:latin typeface="CircularXX" panose="020B0504010101010104" pitchFamily="34" charset="77"/>
                <a:cs typeface="CircularXX" panose="020B0504010101010104" pitchFamily="34" charset="77"/>
              </a:rPr>
              <a:t> knowledge</a:t>
            </a:r>
            <a:br>
              <a:rPr lang="en-GB" sz="6000" spc="-150">
                <a:solidFill>
                  <a:schemeClr val="bg1"/>
                </a:solidFill>
                <a:latin typeface="CircularXX" panose="020B0504010101010104" pitchFamily="34" charset="77"/>
                <a:cs typeface="CircularXX" panose="020B0504010101010104" pitchFamily="34" charset="77"/>
              </a:rPr>
            </a:br>
            <a:r>
              <a:rPr lang="en-GB" sz="6000" spc="-150">
                <a:solidFill>
                  <a:srgbClr val="80B7BA"/>
                </a:solidFill>
                <a:latin typeface="CircularXX" panose="020B0504010101010104" pitchFamily="34" charset="77"/>
                <a:cs typeface="CircularXX" panose="020B0504010101010104" pitchFamily="34" charset="77"/>
              </a:rPr>
              <a:t>– together for sustainability</a:t>
            </a:r>
          </a:p>
        </p:txBody>
      </p:sp>
      <p:pic>
        <p:nvPicPr>
          <p:cNvPr id="9" name="Grafikk 8">
            <a:extLst>
              <a:ext uri="{FF2B5EF4-FFF2-40B4-BE49-F238E27FC236}">
                <a16:creationId xmlns:a16="http://schemas.microsoft.com/office/drawing/2014/main" id="{D93BB34E-15E1-384D-A358-E9252A7D293E}"/>
              </a:ext>
            </a:extLst>
          </p:cNvPr>
          <p:cNvPicPr>
            <a:picLocks noChangeAspect="1"/>
          </p:cNvPicPr>
          <p:nvPr>
            <p:custDataLst>
              <p:tags r:id="rId6"/>
            </p:custDataLst>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396770" y="1026549"/>
            <a:ext cx="1364703" cy="390447"/>
          </a:xfrm>
          <a:prstGeom prst="rect">
            <a:avLst/>
          </a:prstGeom>
        </p:spPr>
      </p:pic>
      <p:pic>
        <p:nvPicPr>
          <p:cNvPr id="13" name="Grafikk 12">
            <a:extLst>
              <a:ext uri="{FF2B5EF4-FFF2-40B4-BE49-F238E27FC236}">
                <a16:creationId xmlns:a16="http://schemas.microsoft.com/office/drawing/2014/main" id="{957B3DF1-3BCB-8249-8D31-A9E5C15F7674}"/>
              </a:ext>
            </a:extLst>
          </p:cNvPr>
          <p:cNvPicPr>
            <a:picLocks noChangeAspect="1"/>
          </p:cNvPicPr>
          <p:nvPr>
            <p:custDataLst>
              <p:tags r:id="rId7"/>
            </p:custDataLst>
          </p:nvPr>
        </p:nvPicPr>
        <p:blipFill>
          <a:blip r:embed="rId14">
            <a:extLst>
              <a:ext uri="{96DAC541-7B7A-43D3-8B79-37D633B846F1}">
                <asvg:svgBlip xmlns:asvg="http://schemas.microsoft.com/office/drawing/2016/SVG/main" r:embed="rId15"/>
              </a:ext>
            </a:extLst>
          </a:blip>
          <a:stretch>
            <a:fillRect/>
          </a:stretch>
        </p:blipFill>
        <p:spPr>
          <a:xfrm>
            <a:off x="-4513399" y="1979384"/>
            <a:ext cx="2732324" cy="2705271"/>
          </a:xfrm>
          <a:prstGeom prst="rect">
            <a:avLst/>
          </a:prstGeom>
        </p:spPr>
      </p:pic>
      <p:sp>
        <p:nvSpPr>
          <p:cNvPr id="19" name="Tittel 1">
            <a:extLst>
              <a:ext uri="{FF2B5EF4-FFF2-40B4-BE49-F238E27FC236}">
                <a16:creationId xmlns:a16="http://schemas.microsoft.com/office/drawing/2014/main" id="{A5F84104-805F-9642-B145-891A87E4EA0E}"/>
              </a:ext>
            </a:extLst>
          </p:cNvPr>
          <p:cNvSpPr txBox="1"/>
          <p:nvPr>
            <p:custDataLst>
              <p:tags r:id="rId8"/>
            </p:custDataLst>
          </p:nvPr>
        </p:nvSpPr>
        <p:spPr>
          <a:xfrm>
            <a:off x="2782556" y="9261287"/>
            <a:ext cx="7751421" cy="28374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en-GB" sz="3600">
                <a:solidFill>
                  <a:srgbClr val="80B7BA"/>
                </a:solidFill>
                <a:latin typeface="CircularXX" panose="020B0504010101010104" pitchFamily="34" charset="77"/>
                <a:ea typeface="+mj-lt"/>
                <a:cs typeface="CircularXX" panose="020B0504010101010104" pitchFamily="34" charset="77"/>
              </a:rPr>
              <a:t>NORCE is an independent research institute that conducts research for both public and private sectors, to facilitate </a:t>
            </a:r>
            <a:r>
              <a:rPr lang="en-GB" sz="3600">
                <a:solidFill>
                  <a:schemeClr val="bg1"/>
                </a:solidFill>
                <a:latin typeface="CircularXX" panose="020B0504010101010104" pitchFamily="34" charset="77"/>
                <a:ea typeface="+mj-lt"/>
                <a:cs typeface="CircularXX" panose="020B0504010101010104" pitchFamily="34" charset="77"/>
              </a:rPr>
              <a:t>informed and sustainable choices for the future.</a:t>
            </a:r>
            <a:endParaRPr lang="en-GB" sz="6000">
              <a:solidFill>
                <a:schemeClr val="bg1"/>
              </a:solidFill>
              <a:latin typeface="CircularXX" panose="020B0504010101010104" pitchFamily="34" charset="77"/>
              <a:ea typeface="+mj-lt"/>
              <a:cs typeface="CircularXX" panose="020B0504010101010104" pitchFamily="34" charset="77"/>
            </a:endParaRPr>
          </a:p>
        </p:txBody>
      </p:sp>
    </p:spTree>
    <p:extLst>
      <p:ext uri="{BB962C8B-B14F-4D97-AF65-F5344CB8AC3E}">
        <p14:creationId xmlns:p14="http://schemas.microsoft.com/office/powerpoint/2010/main" val="3006850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6080" fill="hold"/>
                                        <p:tgtEl>
                                          <p:spTgt spid="3"/>
                                        </p:tgtEl>
                                      </p:cBhvr>
                                    </p:cmd>
                                  </p:childTnLst>
                                </p:cTn>
                              </p:par>
                            </p:childTnLst>
                          </p:cTn>
                        </p:par>
                        <p:par>
                          <p:cTn id="7" fill="hold">
                            <p:stCondLst>
                              <p:cond delay="6080"/>
                            </p:stCondLst>
                            <p:childTnLst>
                              <p:par>
                                <p:cTn id="8" presetID="8" presetClass="emph" presetSubtype="0" repeatCount="indefinite" fill="hold" nodeType="afterEffect">
                                  <p:stCondLst>
                                    <p:cond delay="0"/>
                                  </p:stCondLst>
                                  <p:childTnLst>
                                    <p:animRot by="21600000">
                                      <p:cBhvr>
                                        <p:cTn id="9" dur="40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nodeType="clickPar">
                      <p:stCondLst>
                        <p:cond delay="indefinite"/>
                      </p:stCondLst>
                      <p:childTnLst>
                        <p:par>
                          <p:cTn id="12" fill="hold" nodeType="afterGroup">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repeatCount="indefinite"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e 8">
            <a:extLst>
              <a:ext uri="{FF2B5EF4-FFF2-40B4-BE49-F238E27FC236}">
                <a16:creationId xmlns:a16="http://schemas.microsoft.com/office/drawing/2014/main" id="{49E879D2-8B46-9A4A-A42B-2C54DAF48B8C}"/>
              </a:ext>
            </a:extLst>
          </p:cNvPr>
          <p:cNvGrpSpPr/>
          <p:nvPr>
            <p:custDataLst>
              <p:tags r:id="rId1"/>
            </p:custDataLst>
          </p:nvPr>
        </p:nvGrpSpPr>
        <p:grpSpPr>
          <a:xfrm>
            <a:off x="-17076" y="-23496"/>
            <a:ext cx="12221568" cy="6901399"/>
            <a:chOff x="-17076" y="-23496"/>
            <a:chExt cx="12221568" cy="6901399"/>
          </a:xfrm>
        </p:grpSpPr>
        <p:pic>
          <p:nvPicPr>
            <p:cNvPr id="29" name="Bilde 28">
              <a:extLst>
                <a:ext uri="{FF2B5EF4-FFF2-40B4-BE49-F238E27FC236}">
                  <a16:creationId xmlns:a16="http://schemas.microsoft.com/office/drawing/2014/main" id="{BFA5C37A-B377-C247-8A42-FC2480E01607}"/>
                </a:ext>
              </a:extLst>
            </p:cNvPr>
            <p:cNvPicPr>
              <a:picLocks noChangeAspect="1"/>
            </p:cNvPicPr>
            <p:nvPr>
              <p:custDataLst>
                <p:tags r:id="rId9"/>
              </p:custDataLst>
            </p:nvPr>
          </p:nvPicPr>
          <p:blipFill>
            <a:blip r:embed="rId13">
              <a:extLst>
                <a:ext uri="{28A0092B-C50C-407E-A947-70E740481C1C}">
                  <a14:useLocalDpi xmlns:a14="http://schemas.microsoft.com/office/drawing/2010/main"/>
                </a:ext>
              </a:extLst>
            </a:blip>
            <a:stretch>
              <a:fillRect/>
            </a:stretch>
          </p:blipFill>
          <p:spPr>
            <a:xfrm flipH="1">
              <a:off x="-17076" y="-23496"/>
              <a:ext cx="3206841" cy="6901399"/>
            </a:xfrm>
            <a:prstGeom prst="rect">
              <a:avLst/>
            </a:prstGeom>
          </p:spPr>
        </p:pic>
        <p:pic>
          <p:nvPicPr>
            <p:cNvPr id="6" name="Bilde 5">
              <a:extLst>
                <a:ext uri="{FF2B5EF4-FFF2-40B4-BE49-F238E27FC236}">
                  <a16:creationId xmlns:a16="http://schemas.microsoft.com/office/drawing/2014/main" id="{724EC11A-C160-8649-9409-71C560EDDF58}"/>
                </a:ext>
              </a:extLst>
            </p:cNvPr>
            <p:cNvPicPr>
              <a:picLocks noChangeAspect="1"/>
            </p:cNvPicPr>
            <p:nvPr>
              <p:custDataLst>
                <p:tags r:id="rId10"/>
              </p:custDataLst>
            </p:nvPr>
          </p:nvPicPr>
          <p:blipFill>
            <a:blip r:embed="rId14">
              <a:extLst>
                <a:ext uri="{28A0092B-C50C-407E-A947-70E740481C1C}">
                  <a14:useLocalDpi xmlns:a14="http://schemas.microsoft.com/office/drawing/2010/main"/>
                </a:ext>
              </a:extLst>
            </a:blip>
            <a:stretch>
              <a:fillRect/>
            </a:stretch>
          </p:blipFill>
          <p:spPr>
            <a:xfrm>
              <a:off x="3189767" y="-23496"/>
              <a:ext cx="9014725" cy="6901399"/>
            </a:xfrm>
            <a:prstGeom prst="rect">
              <a:avLst/>
            </a:prstGeom>
          </p:spPr>
        </p:pic>
      </p:grpSp>
      <p:sp>
        <p:nvSpPr>
          <p:cNvPr id="22" name="Rektangel 21">
            <a:extLst>
              <a:ext uri="{FF2B5EF4-FFF2-40B4-BE49-F238E27FC236}">
                <a16:creationId xmlns:a16="http://schemas.microsoft.com/office/drawing/2014/main" id="{A5405D2A-8886-6340-912A-4EDD919E726B}"/>
              </a:ext>
            </a:extLst>
          </p:cNvPr>
          <p:cNvSpPr/>
          <p:nvPr>
            <p:custDataLst>
              <p:tags r:id="rId2"/>
            </p:custDataLst>
          </p:nvPr>
        </p:nvSpPr>
        <p:spPr>
          <a:xfrm>
            <a:off x="698972"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26" name="Rektangel 25">
            <a:extLst>
              <a:ext uri="{FF2B5EF4-FFF2-40B4-BE49-F238E27FC236}">
                <a16:creationId xmlns:a16="http://schemas.microsoft.com/office/drawing/2014/main" id="{0183A22C-063F-FA45-8854-3F0B8D3FBCDC}"/>
              </a:ext>
            </a:extLst>
          </p:cNvPr>
          <p:cNvSpPr/>
          <p:nvPr>
            <p:custDataLst>
              <p:tags r:id="rId3"/>
            </p:custDataLst>
          </p:nvPr>
        </p:nvSpPr>
        <p:spPr>
          <a:xfrm>
            <a:off x="1163906" y="2737114"/>
            <a:ext cx="3689448" cy="275165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3200">
                <a:solidFill>
                  <a:srgbClr val="0E1940"/>
                </a:solidFill>
                <a:latin typeface="CircularXX" panose="020B0504010101010104" pitchFamily="34" charset="77"/>
                <a:cs typeface="CircularXX" panose="020B0504010101010104" pitchFamily="34" charset="77"/>
              </a:rPr>
              <a:t>Young people who are vulnerable to exclusion have a strong need for an adult who “sees” them</a:t>
            </a:r>
          </a:p>
        </p:txBody>
      </p:sp>
      <p:sp>
        <p:nvSpPr>
          <p:cNvPr id="28" name="Rektangel 27">
            <a:extLst>
              <a:ext uri="{FF2B5EF4-FFF2-40B4-BE49-F238E27FC236}">
                <a16:creationId xmlns:a16="http://schemas.microsoft.com/office/drawing/2014/main" id="{BF677B5A-37C7-F14C-8E42-2AA5BF82B3CB}"/>
              </a:ext>
            </a:extLst>
          </p:cNvPr>
          <p:cNvSpPr/>
          <p:nvPr>
            <p:custDataLst>
              <p:tags r:id="rId4"/>
            </p:custDataLst>
          </p:nvPr>
        </p:nvSpPr>
        <p:spPr>
          <a:xfrm>
            <a:off x="1246748" y="1286902"/>
            <a:ext cx="535042" cy="366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a:solidFill>
                  <a:srgbClr val="409497"/>
                </a:solidFill>
                <a:latin typeface="CircularXX" panose="020B0504010101010104" pitchFamily="34" charset="77"/>
                <a:cs typeface="CircularXX" panose="020B0504010101010104" pitchFamily="34" charset="77"/>
              </a:rPr>
              <a:t>1</a:t>
            </a:r>
            <a:endParaRPr lang="en-US">
              <a:solidFill>
                <a:srgbClr val="409497"/>
              </a:solidFill>
              <a:cs typeface="CircularXX" panose="020B0504010101010104" pitchFamily="34" charset="77"/>
            </a:endParaRPr>
          </a:p>
        </p:txBody>
      </p:sp>
      <p:sp>
        <p:nvSpPr>
          <p:cNvPr id="12" name="Rektangel 11">
            <a:extLst>
              <a:ext uri="{FF2B5EF4-FFF2-40B4-BE49-F238E27FC236}">
                <a16:creationId xmlns:a16="http://schemas.microsoft.com/office/drawing/2014/main" id="{4737D22D-6476-2947-A72E-0CB26CFB3AF3}"/>
              </a:ext>
            </a:extLst>
          </p:cNvPr>
          <p:cNvSpPr/>
          <p:nvPr>
            <p:custDataLst>
              <p:tags r:id="rId5"/>
            </p:custDataLst>
          </p:nvPr>
        </p:nvSpPr>
        <p:spPr>
          <a:xfrm>
            <a:off x="1206295" y="1571521"/>
            <a:ext cx="3529617" cy="75713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2400">
                <a:solidFill>
                  <a:srgbClr val="409497"/>
                </a:solidFill>
                <a:latin typeface="CircularXX" panose="020B0504010101010104" pitchFamily="34" charset="77"/>
                <a:cs typeface="CircularXX" panose="020B0504010101010104" pitchFamily="34" charset="77"/>
              </a:rPr>
              <a:t>Safe and Inclusive Societies</a:t>
            </a:r>
            <a:endParaRPr lang="en-GB" sz="2400">
              <a:solidFill>
                <a:srgbClr val="409497"/>
              </a:solidFill>
              <a:cs typeface="CircularXX" panose="020B0504010101010104" pitchFamily="34" charset="77"/>
            </a:endParaRPr>
          </a:p>
        </p:txBody>
      </p:sp>
      <p:sp>
        <p:nvSpPr>
          <p:cNvPr id="10" name="Rektangel 9">
            <a:extLst>
              <a:ext uri="{FF2B5EF4-FFF2-40B4-BE49-F238E27FC236}">
                <a16:creationId xmlns:a16="http://schemas.microsoft.com/office/drawing/2014/main" id="{382E152E-F91F-8645-9862-959D7A094AFE}"/>
              </a:ext>
            </a:extLst>
          </p:cNvPr>
          <p:cNvSpPr/>
          <p:nvPr>
            <p:custDataLst>
              <p:tags r:id="rId6"/>
            </p:custDataLst>
          </p:nvPr>
        </p:nvSpPr>
        <p:spPr>
          <a:xfrm>
            <a:off x="1170222" y="8492584"/>
            <a:ext cx="7010069"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CircularXX" panose="020B0504010101010104" pitchFamily="34" charset="77"/>
                <a:cs typeface="CircularXX" panose="020B0504010101010104" pitchFamily="34" charset="77"/>
              </a:rPr>
              <a:t>Sustainable</a:t>
            </a:r>
            <a:endParaRPr lang="nb-NO" sz="6600" spc="-150">
              <a:solidFill>
                <a:schemeClr val="bg1"/>
              </a:solidFill>
              <a:latin typeface="CircularXX" panose="020B0504010101010104" pitchFamily="34" charset="77"/>
              <a:cs typeface="CircularXX" panose="020B0504010101010104" pitchFamily="34" charset="77"/>
            </a:endParaRPr>
          </a:p>
          <a:p>
            <a:pPr>
              <a:lnSpc>
                <a:spcPct val="80000"/>
              </a:lnSpc>
              <a:defRPr b="0" i="0"/>
            </a:pPr>
            <a:r>
              <a:rPr lang="nb-NO" sz="6600" spc="-150">
                <a:solidFill>
                  <a:schemeClr val="bg1"/>
                </a:solidFill>
                <a:latin typeface="CircularXX" panose="020B0504010101010104" pitchFamily="34" charset="77"/>
                <a:cs typeface="CircularXX" panose="020B0504010101010104" pitchFamily="34" charset="77"/>
              </a:rPr>
              <a:t>E</a:t>
            </a:r>
            <a:r>
              <a:rPr lang="2057" sz="6600" spc="-150">
                <a:solidFill>
                  <a:schemeClr val="bg1"/>
                </a:solidFill>
                <a:latin typeface="CircularXX" panose="020B0504010101010104" pitchFamily="34" charset="77"/>
                <a:cs typeface="CircularXX" panose="020B0504010101010104" pitchFamily="34" charset="77"/>
              </a:rPr>
              <a:t>nergy </a:t>
            </a:r>
            <a:r>
              <a:rPr lang="nb-NO" sz="6600" spc="-150">
                <a:solidFill>
                  <a:schemeClr val="bg1"/>
                </a:solidFill>
                <a:latin typeface="CircularXX" panose="020B0504010101010104" pitchFamily="34" charset="77"/>
                <a:cs typeface="CircularXX" panose="020B0504010101010104" pitchFamily="34" charset="77"/>
              </a:rPr>
              <a:t>P</a:t>
            </a:r>
            <a:r>
              <a:rPr lang="2057" sz="6600" spc="-150">
                <a:solidFill>
                  <a:schemeClr val="bg1"/>
                </a:solidFill>
                <a:latin typeface="CircularXX" panose="020B0504010101010104" pitchFamily="34" charset="77"/>
                <a:cs typeface="CircularXX" panose="020B0504010101010104" pitchFamily="34" charset="77"/>
              </a:rPr>
              <a:t>roduction</a:t>
            </a:r>
          </a:p>
        </p:txBody>
      </p:sp>
      <p:sp>
        <p:nvSpPr>
          <p:cNvPr id="11" name="Tittel 1">
            <a:extLst>
              <a:ext uri="{FF2B5EF4-FFF2-40B4-BE49-F238E27FC236}">
                <a16:creationId xmlns:a16="http://schemas.microsoft.com/office/drawing/2014/main" id="{C4E776A3-DAE1-EB4B-A4BF-69BECC63F84F}"/>
              </a:ext>
            </a:extLst>
          </p:cNvPr>
          <p:cNvSpPr txBox="1"/>
          <p:nvPr>
            <p:custDataLst>
              <p:tags r:id="rId7"/>
            </p:custDataLst>
          </p:nvPr>
        </p:nvSpPr>
        <p:spPr>
          <a:xfrm>
            <a:off x="8180291" y="9491956"/>
            <a:ext cx="3195822"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a:t>
            </a:r>
          </a:p>
          <a:p>
            <a:pPr>
              <a:defRPr b="0" i="0"/>
            </a:pPr>
            <a:r>
              <a:rPr lang="2057" sz="1800">
                <a:solidFill>
                  <a:schemeClr val="bg1"/>
                </a:solidFill>
                <a:latin typeface="CircularXX" panose="020B0504010101010104" pitchFamily="34" charset="77"/>
                <a:ea typeface="+mj-lt"/>
                <a:cs typeface="CircularXX" panose="020B0504010101010104" pitchFamily="34" charset="77"/>
              </a:rPr>
              <a:t>future forms of energy.</a:t>
            </a:r>
          </a:p>
        </p:txBody>
      </p:sp>
      <p:sp>
        <p:nvSpPr>
          <p:cNvPr id="13" name="Rektangel 12">
            <a:extLst>
              <a:ext uri="{FF2B5EF4-FFF2-40B4-BE49-F238E27FC236}">
                <a16:creationId xmlns:a16="http://schemas.microsoft.com/office/drawing/2014/main" id="{1EA23B40-3746-5E4F-BC8D-8716474D6983}"/>
              </a:ext>
            </a:extLst>
          </p:cNvPr>
          <p:cNvSpPr/>
          <p:nvPr>
            <p:custDataLst>
              <p:tags r:id="rId8"/>
            </p:custDataLst>
          </p:nvPr>
        </p:nvSpPr>
        <p:spPr>
          <a:xfrm>
            <a:off x="1246748" y="7818104"/>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2</a:t>
            </a:r>
            <a:endParaRPr lang="en-US" sz="3200">
              <a:solidFill>
                <a:schemeClr val="bg1"/>
              </a:solidFill>
              <a:cs typeface="CircularXX" panose="020B0504010101010104" pitchFamily="34" charset="77"/>
            </a:endParaRPr>
          </a:p>
        </p:txBody>
      </p:sp>
    </p:spTree>
    <p:extLst>
      <p:ext uri="{BB962C8B-B14F-4D97-AF65-F5344CB8AC3E}">
        <p14:creationId xmlns:p14="http://schemas.microsoft.com/office/powerpoint/2010/main" val="3123682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custDataLst>
              <p:tags r:id="rId1"/>
            </p:custDataLst>
          </p:nvPr>
        </p:nvSpPr>
        <p:spPr>
          <a:xfrm>
            <a:off x="0" y="2448046"/>
            <a:ext cx="12192000" cy="4409954"/>
          </a:xfrm>
          <a:prstGeom prst="rect">
            <a:avLst/>
          </a:prstGeom>
          <a:gradFill>
            <a:gsLst>
              <a:gs pos="0">
                <a:schemeClr val="tx1">
                  <a:alpha val="0"/>
                </a:schemeClr>
              </a:gs>
              <a:gs pos="99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21" name="Rektangel 20">
            <a:extLst>
              <a:ext uri="{FF2B5EF4-FFF2-40B4-BE49-F238E27FC236}">
                <a16:creationId xmlns:a16="http://schemas.microsoft.com/office/drawing/2014/main" id="{A2A8469B-78AA-4E44-A5C6-3847214E8F8A}"/>
              </a:ext>
            </a:extLst>
          </p:cNvPr>
          <p:cNvSpPr/>
          <p:nvPr>
            <p:custDataLst>
              <p:tags r:id="rId2"/>
            </p:custDataLst>
          </p:nvPr>
        </p:nvSpPr>
        <p:spPr>
          <a:xfrm>
            <a:off x="1184510" y="4870963"/>
            <a:ext cx="7010069" cy="93044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nb-NO" sz="6600" spc="-150">
                <a:solidFill>
                  <a:schemeClr val="bg1"/>
                </a:solidFill>
                <a:latin typeface="CircularXX" panose="020B0504010101010104" pitchFamily="34" charset="77"/>
                <a:cs typeface="CircularXX" panose="020B0504010101010104" pitchFamily="34" charset="77"/>
              </a:rPr>
              <a:t>E</a:t>
            </a:r>
            <a:r>
              <a:rPr lang="2057" sz="6600" spc="-150">
                <a:solidFill>
                  <a:schemeClr val="bg1"/>
                </a:solidFill>
                <a:latin typeface="CircularXX" panose="020B0504010101010104" pitchFamily="34" charset="77"/>
                <a:cs typeface="CircularXX" panose="020B0504010101010104" pitchFamily="34" charset="77"/>
              </a:rPr>
              <a:t>nergy </a:t>
            </a:r>
            <a:r>
              <a:rPr lang="nb-NO" sz="6600" spc="-150" err="1">
                <a:solidFill>
                  <a:schemeClr val="bg1"/>
                </a:solidFill>
                <a:latin typeface="CircularXX" panose="020B0504010101010104" pitchFamily="34" charset="77"/>
                <a:cs typeface="CircularXX" panose="020B0504010101010104" pitchFamily="34" charset="77"/>
              </a:rPr>
              <a:t>Future</a:t>
            </a:r>
            <a:endParaRPr lang="2057" sz="6600" spc="-150">
              <a:solidFill>
                <a:schemeClr val="bg1"/>
              </a:solidFill>
              <a:latin typeface="CircularXX" panose="020B0504010101010104" pitchFamily="34" charset="77"/>
              <a:cs typeface="CircularXX" panose="020B0504010101010104" pitchFamily="34" charset="77"/>
            </a:endParaRP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custDataLst>
              <p:tags r:id="rId3"/>
            </p:custDataLst>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p:nvPr>
            <p:custDataLst>
              <p:tags r:id="rId4"/>
            </p:custDataLst>
          </p:nvPr>
        </p:nvSpPr>
        <p:spPr>
          <a:xfrm>
            <a:off x="6922982" y="5037119"/>
            <a:ext cx="3195822"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a:t>
            </a:r>
            <a:r>
              <a:rPr lang="nb-NO" sz="1800">
                <a:solidFill>
                  <a:schemeClr val="bg1"/>
                </a:solidFill>
                <a:latin typeface="CircularXX" panose="020B0504010101010104" pitchFamily="34" charset="77"/>
                <a:ea typeface="+mj-lt"/>
                <a:cs typeface="CircularXX" panose="020B0504010101010104" pitchFamily="34" charset="77"/>
              </a:rPr>
              <a:t>for</a:t>
            </a:r>
            <a:endParaRPr lang="2057" sz="1800">
              <a:solidFill>
                <a:schemeClr val="bg1"/>
              </a:solidFill>
              <a:latin typeface="CircularXX" panose="020B0504010101010104" pitchFamily="34" charset="77"/>
              <a:ea typeface="+mj-lt"/>
              <a:cs typeface="CircularXX" panose="020B0504010101010104" pitchFamily="34" charset="77"/>
            </a:endParaRPr>
          </a:p>
          <a:p>
            <a:pPr>
              <a:defRPr b="0" i="0"/>
            </a:pPr>
            <a:r>
              <a:rPr lang="nb-NO" sz="1800" err="1">
                <a:solidFill>
                  <a:schemeClr val="bg1"/>
                </a:solidFill>
                <a:latin typeface="CircularXX" panose="020B0504010101010104" pitchFamily="34" charset="77"/>
                <a:ea typeface="+mj-lt"/>
                <a:cs typeface="CircularXX" panose="020B0504010101010104" pitchFamily="34" charset="77"/>
              </a:rPr>
              <a:t>sustainable</a:t>
            </a:r>
            <a:r>
              <a:rPr lang="nb-NO" sz="1800">
                <a:solidFill>
                  <a:schemeClr val="bg1"/>
                </a:solidFill>
                <a:latin typeface="CircularXX" panose="020B0504010101010104" pitchFamily="34" charset="77"/>
                <a:ea typeface="+mj-lt"/>
                <a:cs typeface="CircularXX" panose="020B0504010101010104" pitchFamily="34" charset="77"/>
              </a:rPr>
              <a:t> </a:t>
            </a:r>
            <a:r>
              <a:rPr lang="2057" sz="1800">
                <a:solidFill>
                  <a:schemeClr val="bg1"/>
                </a:solidFill>
                <a:latin typeface="CircularXX" panose="020B0504010101010104" pitchFamily="34" charset="77"/>
                <a:ea typeface="+mj-lt"/>
                <a:cs typeface="CircularXX" panose="020B0504010101010104" pitchFamily="34" charset="77"/>
              </a:rPr>
              <a:t>energy</a:t>
            </a:r>
            <a:r>
              <a:rPr lang="nb-NO" sz="1800">
                <a:solidFill>
                  <a:schemeClr val="bg1"/>
                </a:solidFill>
                <a:latin typeface="CircularXX" panose="020B0504010101010104" pitchFamily="34" charset="77"/>
                <a:ea typeface="+mj-lt"/>
                <a:cs typeface="CircularXX" panose="020B0504010101010104" pitchFamily="34" charset="77"/>
              </a:rPr>
              <a:t> </a:t>
            </a:r>
            <a:r>
              <a:rPr lang="nb-NO" sz="1800" err="1">
                <a:solidFill>
                  <a:schemeClr val="bg1"/>
                </a:solidFill>
                <a:latin typeface="CircularXX" panose="020B0504010101010104" pitchFamily="34" charset="77"/>
                <a:ea typeface="+mj-lt"/>
                <a:cs typeface="CircularXX" panose="020B0504010101010104" pitchFamily="34" charset="77"/>
              </a:rPr>
              <a:t>solutions</a:t>
            </a:r>
            <a:r>
              <a:rPr lang="2057" sz="1800">
                <a:solidFill>
                  <a:schemeClr val="bg1"/>
                </a:solidFill>
                <a:latin typeface="CircularXX" panose="020B0504010101010104" pitchFamily="34" charset="77"/>
                <a:ea typeface="+mj-lt"/>
                <a:cs typeface="CircularXX" panose="020B0504010101010104" pitchFamily="34" charset="77"/>
              </a:rPr>
              <a:t>.</a:t>
            </a:r>
          </a:p>
        </p:txBody>
      </p:sp>
      <p:sp>
        <p:nvSpPr>
          <p:cNvPr id="10" name="Rektangel 9">
            <a:extLst>
              <a:ext uri="{FF2B5EF4-FFF2-40B4-BE49-F238E27FC236}">
                <a16:creationId xmlns:a16="http://schemas.microsoft.com/office/drawing/2014/main" id="{474A6D46-9718-074A-A929-87D4C72ACAF0}"/>
              </a:ext>
            </a:extLst>
          </p:cNvPr>
          <p:cNvSpPr/>
          <p:nvPr>
            <p:custDataLst>
              <p:tags r:id="rId5"/>
            </p:custDataLst>
          </p:nvPr>
        </p:nvSpPr>
        <p:spPr>
          <a:xfrm>
            <a:off x="1246748" y="3363267"/>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2</a:t>
            </a:r>
            <a:endParaRPr lang="en-US" sz="3200">
              <a:solidFill>
                <a:schemeClr val="bg1"/>
              </a:solidFill>
              <a:cs typeface="CircularXX" panose="020B0504010101010104" pitchFamily="34" charset="77"/>
            </a:endParaRPr>
          </a:p>
        </p:txBody>
      </p:sp>
      <p:sp>
        <p:nvSpPr>
          <p:cNvPr id="8" name="Rektangel 7">
            <a:extLst>
              <a:ext uri="{FF2B5EF4-FFF2-40B4-BE49-F238E27FC236}">
                <a16:creationId xmlns:a16="http://schemas.microsoft.com/office/drawing/2014/main" id="{8D512E86-49C6-C74D-8E7A-B1A3F4FF9B68}"/>
              </a:ext>
            </a:extLst>
          </p:cNvPr>
          <p:cNvSpPr/>
          <p:nvPr>
            <p:custDataLst>
              <p:tags r:id="rId6"/>
            </p:custDataLst>
          </p:nvPr>
        </p:nvSpPr>
        <p:spPr>
          <a:xfrm>
            <a:off x="-10989468"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11" name="Rektangel 10">
            <a:extLst>
              <a:ext uri="{FF2B5EF4-FFF2-40B4-BE49-F238E27FC236}">
                <a16:creationId xmlns:a16="http://schemas.microsoft.com/office/drawing/2014/main" id="{751D6D02-B330-0E46-928D-BDD3B4BC7515}"/>
              </a:ext>
            </a:extLst>
          </p:cNvPr>
          <p:cNvSpPr/>
          <p:nvPr>
            <p:custDataLst>
              <p:tags r:id="rId7"/>
            </p:custDataLst>
          </p:nvPr>
        </p:nvSpPr>
        <p:spPr>
          <a:xfrm>
            <a:off x="-4859230" y="3464794"/>
            <a:ext cx="3475362" cy="232063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3200">
                <a:solidFill>
                  <a:srgbClr val="0E1940"/>
                </a:solidFill>
                <a:latin typeface="CircularXX" panose="020B0504010101010104" pitchFamily="34" charset="77"/>
                <a:cs typeface="CircularXX" panose="020B0504010101010104" pitchFamily="34" charset="77"/>
              </a:rPr>
              <a:t>The energy of the future must not only be created, it must also be stored</a:t>
            </a:r>
          </a:p>
        </p:txBody>
      </p:sp>
    </p:spTree>
    <p:extLst>
      <p:ext uri="{BB962C8B-B14F-4D97-AF65-F5344CB8AC3E}">
        <p14:creationId xmlns:p14="http://schemas.microsoft.com/office/powerpoint/2010/main" val="311732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9A354CA-FEF1-C14C-A59E-108012F5661E}"/>
              </a:ext>
            </a:extLst>
          </p:cNvPr>
          <p:cNvPicPr>
            <a:picLocks noChangeAspect="1"/>
          </p:cNvPicPr>
          <p:nvPr>
            <p:custDataLst>
              <p:tags r:id="rId1"/>
            </p:custDataLst>
          </p:nvPr>
        </p:nvPicPr>
        <p:blipFill>
          <a:blip r:embed="rId11">
            <a:extLst>
              <a:ext uri="{28A0092B-C50C-407E-A947-70E740481C1C}">
                <a14:useLocalDpi xmlns:a14="http://schemas.microsoft.com/office/drawing/2010/main"/>
              </a:ext>
            </a:extLst>
          </a:blip>
          <a:stretch>
            <a:fillRect/>
          </a:stretch>
        </p:blipFill>
        <p:spPr>
          <a:xfrm>
            <a:off x="-1" y="-1"/>
            <a:ext cx="12191999" cy="6877769"/>
          </a:xfrm>
          <a:prstGeom prst="rect">
            <a:avLst/>
          </a:prstGeom>
        </p:spPr>
      </p:pic>
      <p:sp>
        <p:nvSpPr>
          <p:cNvPr id="25" name="Rektangel 24">
            <a:extLst>
              <a:ext uri="{FF2B5EF4-FFF2-40B4-BE49-F238E27FC236}">
                <a16:creationId xmlns:a16="http://schemas.microsoft.com/office/drawing/2014/main" id="{3CBE046F-0866-3B44-B83C-4F391D941FC6}"/>
              </a:ext>
            </a:extLst>
          </p:cNvPr>
          <p:cNvSpPr/>
          <p:nvPr>
            <p:custDataLst>
              <p:tags r:id="rId2"/>
            </p:custDataLst>
          </p:nvPr>
        </p:nvSpPr>
        <p:spPr>
          <a:xfrm>
            <a:off x="698972"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27" name="Rektangel 26">
            <a:extLst>
              <a:ext uri="{FF2B5EF4-FFF2-40B4-BE49-F238E27FC236}">
                <a16:creationId xmlns:a16="http://schemas.microsoft.com/office/drawing/2014/main" id="{87AC1F08-0FBD-1E49-BBC4-E7459A6545C5}"/>
              </a:ext>
            </a:extLst>
          </p:cNvPr>
          <p:cNvSpPr/>
          <p:nvPr>
            <p:custDataLst>
              <p:tags r:id="rId3"/>
            </p:custDataLst>
          </p:nvPr>
        </p:nvSpPr>
        <p:spPr>
          <a:xfrm>
            <a:off x="1193943" y="1397398"/>
            <a:ext cx="535043" cy="366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a:solidFill>
                  <a:srgbClr val="409497"/>
                </a:solidFill>
                <a:latin typeface="CircularXX" panose="020B0504010101010104" pitchFamily="34" charset="77"/>
                <a:cs typeface="CircularXX" panose="020B0504010101010104" pitchFamily="34" charset="77"/>
              </a:rPr>
              <a:t>2</a:t>
            </a:r>
            <a:endParaRPr lang="en-US">
              <a:solidFill>
                <a:srgbClr val="409497"/>
              </a:solidFill>
              <a:cs typeface="CircularXX" panose="020B0504010101010104" pitchFamily="34" charset="77"/>
            </a:endParaRPr>
          </a:p>
        </p:txBody>
      </p:sp>
      <p:sp>
        <p:nvSpPr>
          <p:cNvPr id="29" name="Rektangel 28">
            <a:extLst>
              <a:ext uri="{FF2B5EF4-FFF2-40B4-BE49-F238E27FC236}">
                <a16:creationId xmlns:a16="http://schemas.microsoft.com/office/drawing/2014/main" id="{EB983B35-FBAF-E244-BE18-12C2D7725887}"/>
              </a:ext>
            </a:extLst>
          </p:cNvPr>
          <p:cNvSpPr/>
          <p:nvPr>
            <p:custDataLst>
              <p:tags r:id="rId4"/>
            </p:custDataLst>
          </p:nvPr>
        </p:nvSpPr>
        <p:spPr>
          <a:xfrm>
            <a:off x="1163906" y="3692549"/>
            <a:ext cx="3475362" cy="18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nb-NO" sz="3200" err="1">
                <a:solidFill>
                  <a:srgbClr val="0E1940"/>
                </a:solidFill>
                <a:latin typeface="CircularXX" panose="020B0504010101010104" pitchFamily="34" charset="77"/>
                <a:cs typeface="CircularXX" panose="020B0504010101010104" pitchFamily="34" charset="77"/>
              </a:rPr>
              <a:t>We</a:t>
            </a:r>
            <a:r>
              <a:rPr lang="nb-NO" sz="3200">
                <a:solidFill>
                  <a:srgbClr val="0E1940"/>
                </a:solidFill>
                <a:latin typeface="CircularXX" panose="020B0504010101010104" pitchFamily="34" charset="77"/>
                <a:cs typeface="CircularXX" panose="020B0504010101010104" pitchFamily="34" charset="77"/>
              </a:rPr>
              <a:t> must </a:t>
            </a:r>
            <a:r>
              <a:rPr lang="nb-NO" sz="3200" err="1">
                <a:solidFill>
                  <a:srgbClr val="0E1940"/>
                </a:solidFill>
                <a:latin typeface="CircularXX" panose="020B0504010101010104" pitchFamily="34" charset="77"/>
                <a:cs typeface="CircularXX" panose="020B0504010101010104" pitchFamily="34" charset="77"/>
              </a:rPr>
              <a:t>find</a:t>
            </a:r>
            <a:r>
              <a:rPr lang="nb-NO" sz="3200">
                <a:solidFill>
                  <a:srgbClr val="0E1940"/>
                </a:solidFill>
                <a:latin typeface="CircularXX" panose="020B0504010101010104" pitchFamily="34" charset="77"/>
                <a:cs typeface="CircularXX" panose="020B0504010101010104" pitchFamily="34" charset="77"/>
              </a:rPr>
              <a:t> </a:t>
            </a:r>
            <a:r>
              <a:rPr lang="nb-NO" sz="3200" err="1">
                <a:solidFill>
                  <a:srgbClr val="0E1940"/>
                </a:solidFill>
                <a:latin typeface="CircularXX" panose="020B0504010101010104" pitchFamily="34" charset="77"/>
                <a:cs typeface="CircularXX" panose="020B0504010101010104" pitchFamily="34" charset="77"/>
              </a:rPr>
              <a:t>ways</a:t>
            </a:r>
            <a:r>
              <a:rPr lang="nb-NO" sz="3200">
                <a:solidFill>
                  <a:srgbClr val="0E1940"/>
                </a:solidFill>
                <a:latin typeface="CircularXX" panose="020B0504010101010104" pitchFamily="34" charset="77"/>
                <a:cs typeface="CircularXX" panose="020B0504010101010104" pitchFamily="34" charset="77"/>
              </a:rPr>
              <a:t> to store </a:t>
            </a:r>
            <a:r>
              <a:rPr lang="nb-NO" sz="3200" err="1">
                <a:solidFill>
                  <a:srgbClr val="0E1940"/>
                </a:solidFill>
                <a:latin typeface="CircularXX" panose="020B0504010101010104" pitchFamily="34" charset="77"/>
                <a:cs typeface="CircularXX" panose="020B0504010101010104" pitchFamily="34" charset="77"/>
              </a:rPr>
              <a:t>the</a:t>
            </a:r>
            <a:r>
              <a:rPr lang="nb-NO" sz="3200">
                <a:solidFill>
                  <a:srgbClr val="0E1940"/>
                </a:solidFill>
                <a:latin typeface="CircularXX" panose="020B0504010101010104" pitchFamily="34" charset="77"/>
                <a:cs typeface="CircularXX" panose="020B0504010101010104" pitchFamily="34" charset="77"/>
              </a:rPr>
              <a:t> </a:t>
            </a:r>
            <a:r>
              <a:rPr lang="nb-NO" sz="3200" err="1">
                <a:solidFill>
                  <a:srgbClr val="0E1940"/>
                </a:solidFill>
                <a:latin typeface="CircularXX" panose="020B0504010101010104" pitchFamily="34" charset="77"/>
                <a:cs typeface="CircularXX" panose="020B0504010101010104" pitchFamily="34" charset="77"/>
              </a:rPr>
              <a:t>renewable</a:t>
            </a:r>
            <a:r>
              <a:rPr lang="nb-NO" sz="3200">
                <a:solidFill>
                  <a:srgbClr val="0E1940"/>
                </a:solidFill>
                <a:latin typeface="CircularXX" panose="020B0504010101010104" pitchFamily="34" charset="77"/>
                <a:cs typeface="CircularXX" panose="020B0504010101010104" pitchFamily="34" charset="77"/>
              </a:rPr>
              <a:t> </a:t>
            </a:r>
            <a:r>
              <a:rPr lang="nb-NO" sz="3200" err="1">
                <a:solidFill>
                  <a:srgbClr val="0E1940"/>
                </a:solidFill>
                <a:latin typeface="CircularXX" panose="020B0504010101010104" pitchFamily="34" charset="77"/>
                <a:cs typeface="CircularXX" panose="020B0504010101010104" pitchFamily="34" charset="77"/>
              </a:rPr>
              <a:t>energy</a:t>
            </a:r>
            <a:r>
              <a:rPr lang="nb-NO" sz="3200">
                <a:solidFill>
                  <a:srgbClr val="0E1940"/>
                </a:solidFill>
                <a:latin typeface="CircularXX" panose="020B0504010101010104" pitchFamily="34" charset="77"/>
                <a:cs typeface="CircularXX" panose="020B0504010101010104" pitchFamily="34" charset="77"/>
              </a:rPr>
              <a:t> for </a:t>
            </a:r>
            <a:r>
              <a:rPr lang="nb-NO" sz="3200" err="1">
                <a:solidFill>
                  <a:srgbClr val="0E1940"/>
                </a:solidFill>
                <a:latin typeface="CircularXX" panose="020B0504010101010104" pitchFamily="34" charset="77"/>
                <a:cs typeface="CircularXX" panose="020B0504010101010104" pitchFamily="34" charset="77"/>
              </a:rPr>
              <a:t>the</a:t>
            </a:r>
            <a:r>
              <a:rPr lang="nb-NO" sz="3200">
                <a:solidFill>
                  <a:srgbClr val="0E1940"/>
                </a:solidFill>
                <a:latin typeface="CircularXX" panose="020B0504010101010104" pitchFamily="34" charset="77"/>
                <a:cs typeface="CircularXX" panose="020B0504010101010104" pitchFamily="34" charset="77"/>
              </a:rPr>
              <a:t> </a:t>
            </a:r>
            <a:r>
              <a:rPr lang="nb-NO" sz="3200" err="1">
                <a:solidFill>
                  <a:srgbClr val="0E1940"/>
                </a:solidFill>
                <a:latin typeface="CircularXX" panose="020B0504010101010104" pitchFamily="34" charset="77"/>
                <a:cs typeface="CircularXX" panose="020B0504010101010104" pitchFamily="34" charset="77"/>
              </a:rPr>
              <a:t>future</a:t>
            </a:r>
            <a:endParaRPr lang="2057" sz="3200">
              <a:solidFill>
                <a:srgbClr val="0E1940"/>
              </a:solidFill>
              <a:latin typeface="CircularXX" panose="020B0504010101010104" pitchFamily="34" charset="77"/>
              <a:cs typeface="CircularXX" panose="020B0504010101010104" pitchFamily="34" charset="77"/>
            </a:endParaRPr>
          </a:p>
        </p:txBody>
      </p:sp>
      <p:sp>
        <p:nvSpPr>
          <p:cNvPr id="10" name="Rektangel 9">
            <a:extLst>
              <a:ext uri="{FF2B5EF4-FFF2-40B4-BE49-F238E27FC236}">
                <a16:creationId xmlns:a16="http://schemas.microsoft.com/office/drawing/2014/main" id="{C291B2E7-B94E-E348-AC9A-13393CBAD6AA}"/>
              </a:ext>
            </a:extLst>
          </p:cNvPr>
          <p:cNvSpPr/>
          <p:nvPr>
            <p:custDataLst>
              <p:tags r:id="rId5"/>
            </p:custDataLst>
          </p:nvPr>
        </p:nvSpPr>
        <p:spPr>
          <a:xfrm>
            <a:off x="1170222" y="2028031"/>
            <a:ext cx="7010069" cy="3971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nb-NO" sz="2400">
                <a:solidFill>
                  <a:srgbClr val="409497"/>
                </a:solidFill>
                <a:latin typeface="CircularXX" panose="020B0504010101010104" pitchFamily="34" charset="77"/>
                <a:cs typeface="CircularXX" panose="020B0504010101010104" pitchFamily="34" charset="77"/>
              </a:rPr>
              <a:t>E</a:t>
            </a:r>
            <a:r>
              <a:rPr lang="2057" sz="2400">
                <a:solidFill>
                  <a:srgbClr val="409497"/>
                </a:solidFill>
                <a:latin typeface="CircularXX" panose="020B0504010101010104" pitchFamily="34" charset="77"/>
                <a:cs typeface="CircularXX" panose="020B0504010101010104" pitchFamily="34" charset="77"/>
              </a:rPr>
              <a:t>nergy </a:t>
            </a:r>
            <a:r>
              <a:rPr lang="nb-NO" sz="2400">
                <a:solidFill>
                  <a:srgbClr val="409497"/>
                </a:solidFill>
                <a:latin typeface="CircularXX" panose="020B0504010101010104" pitchFamily="34" charset="77"/>
                <a:cs typeface="CircularXX" panose="020B0504010101010104" pitchFamily="34" charset="77"/>
              </a:rPr>
              <a:t>Future</a:t>
            </a:r>
            <a:endParaRPr lang="2057" sz="2400">
              <a:solidFill>
                <a:srgbClr val="409497"/>
              </a:solidFill>
              <a:latin typeface="CircularXX" panose="020B0504010101010104" pitchFamily="34" charset="77"/>
              <a:cs typeface="CircularXX" panose="020B0504010101010104" pitchFamily="34" charset="77"/>
            </a:endParaRPr>
          </a:p>
        </p:txBody>
      </p:sp>
      <p:sp>
        <p:nvSpPr>
          <p:cNvPr id="12" name="Rektangel 11">
            <a:extLst>
              <a:ext uri="{FF2B5EF4-FFF2-40B4-BE49-F238E27FC236}">
                <a16:creationId xmlns:a16="http://schemas.microsoft.com/office/drawing/2014/main" id="{196ED028-0DB9-FA4F-9FA5-015CF82A530A}"/>
              </a:ext>
            </a:extLst>
          </p:cNvPr>
          <p:cNvSpPr/>
          <p:nvPr>
            <p:custDataLst>
              <p:tags r:id="rId6"/>
            </p:custDataLst>
          </p:nvPr>
        </p:nvSpPr>
        <p:spPr>
          <a:xfrm>
            <a:off x="1058711" y="8770334"/>
            <a:ext cx="8248236" cy="9556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CircularXX" panose="020B0504010101010104" pitchFamily="34" charset="77"/>
                <a:cs typeface="CircularXX" panose="020B0504010101010104" pitchFamily="34" charset="77"/>
              </a:rPr>
              <a:t>Climate </a:t>
            </a:r>
            <a:r>
              <a:rPr lang="nb-NO" sz="6600" spc="-150">
                <a:solidFill>
                  <a:schemeClr val="bg1"/>
                </a:solidFill>
                <a:latin typeface="CircularXX" panose="020B0504010101010104" pitchFamily="34" charset="77"/>
                <a:cs typeface="CircularXX" panose="020B0504010101010104" pitchFamily="34" charset="77"/>
              </a:rPr>
              <a:t>C</a:t>
            </a:r>
            <a:r>
              <a:rPr lang="2057" sz="6600" spc="-150">
                <a:solidFill>
                  <a:schemeClr val="bg1"/>
                </a:solidFill>
                <a:latin typeface="CircularXX" panose="020B0504010101010104" pitchFamily="34" charset="77"/>
                <a:cs typeface="CircularXX" panose="020B0504010101010104" pitchFamily="34" charset="77"/>
              </a:rPr>
              <a:t>hallenges </a:t>
            </a:r>
          </a:p>
        </p:txBody>
      </p:sp>
      <p:sp>
        <p:nvSpPr>
          <p:cNvPr id="13" name="Tittel 1">
            <a:extLst>
              <a:ext uri="{FF2B5EF4-FFF2-40B4-BE49-F238E27FC236}">
                <a16:creationId xmlns:a16="http://schemas.microsoft.com/office/drawing/2014/main" id="{1EA221FF-FF33-8345-9BF2-103269F3BDD7}"/>
              </a:ext>
            </a:extLst>
          </p:cNvPr>
          <p:cNvSpPr txBox="1"/>
          <p:nvPr>
            <p:custDataLst>
              <p:tags r:id="rId7"/>
            </p:custDataLst>
          </p:nvPr>
        </p:nvSpPr>
        <p:spPr>
          <a:xfrm>
            <a:off x="8364933" y="8878825"/>
            <a:ext cx="3195822" cy="84715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 and modelling of climate change and climate risk.</a:t>
            </a:r>
          </a:p>
        </p:txBody>
      </p:sp>
      <p:sp>
        <p:nvSpPr>
          <p:cNvPr id="14" name="Rektangel 13">
            <a:extLst>
              <a:ext uri="{FF2B5EF4-FFF2-40B4-BE49-F238E27FC236}">
                <a16:creationId xmlns:a16="http://schemas.microsoft.com/office/drawing/2014/main" id="{3EB3197F-CB86-3E40-95D5-C87DEC9BA9CB}"/>
              </a:ext>
            </a:extLst>
          </p:cNvPr>
          <p:cNvSpPr/>
          <p:nvPr>
            <p:custDataLst>
              <p:tags r:id="rId8"/>
            </p:custDataLst>
          </p:nvPr>
        </p:nvSpPr>
        <p:spPr>
          <a:xfrm>
            <a:off x="1135238" y="7935905"/>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3</a:t>
            </a:r>
            <a:endParaRPr lang="en-US" sz="3200">
              <a:solidFill>
                <a:schemeClr val="bg1"/>
              </a:solidFill>
              <a:cs typeface="CircularXX" panose="020B0504010101010104" pitchFamily="34" charset="77"/>
            </a:endParaRPr>
          </a:p>
        </p:txBody>
      </p:sp>
    </p:spTree>
    <p:extLst>
      <p:ext uri="{BB962C8B-B14F-4D97-AF65-F5344CB8AC3E}">
        <p14:creationId xmlns:p14="http://schemas.microsoft.com/office/powerpoint/2010/main" val="3447427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custDataLst>
              <p:tags r:id="rId1"/>
            </p:custDataLst>
          </p:nvPr>
        </p:nvSpPr>
        <p:spPr>
          <a:xfrm>
            <a:off x="0" y="2152891"/>
            <a:ext cx="12192000" cy="4705109"/>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21" name="Rektangel 20">
            <a:extLst>
              <a:ext uri="{FF2B5EF4-FFF2-40B4-BE49-F238E27FC236}">
                <a16:creationId xmlns:a16="http://schemas.microsoft.com/office/drawing/2014/main" id="{A2A8469B-78AA-4E44-A5C6-3847214E8F8A}"/>
              </a:ext>
            </a:extLst>
          </p:cNvPr>
          <p:cNvSpPr/>
          <p:nvPr>
            <p:custDataLst>
              <p:tags r:id="rId2"/>
            </p:custDataLst>
          </p:nvPr>
        </p:nvSpPr>
        <p:spPr>
          <a:xfrm>
            <a:off x="1058711" y="4309356"/>
            <a:ext cx="8248236" cy="174297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CircularXX" panose="020B0504010101010104" pitchFamily="34" charset="77"/>
                <a:cs typeface="CircularXX" panose="020B0504010101010104" pitchFamily="34" charset="77"/>
              </a:rPr>
              <a:t>Climate </a:t>
            </a:r>
            <a:r>
              <a:rPr lang="nb-NO" sz="6600" spc="-150">
                <a:solidFill>
                  <a:schemeClr val="bg1"/>
                </a:solidFill>
                <a:latin typeface="CircularXX" panose="020B0504010101010104" pitchFamily="34" charset="77"/>
                <a:cs typeface="CircularXX" panose="020B0504010101010104" pitchFamily="34" charset="77"/>
              </a:rPr>
              <a:t>and </a:t>
            </a:r>
            <a:r>
              <a:rPr lang="nb-NO" sz="6600" spc="-150" err="1">
                <a:solidFill>
                  <a:schemeClr val="bg1"/>
                </a:solidFill>
                <a:latin typeface="CircularXX" panose="020B0504010101010104" pitchFamily="34" charset="77"/>
                <a:cs typeface="CircularXX" panose="020B0504010101010104" pitchFamily="34" charset="77"/>
              </a:rPr>
              <a:t>Environmental</a:t>
            </a:r>
            <a:r>
              <a:rPr lang="nb-NO" sz="6600" spc="-150">
                <a:solidFill>
                  <a:schemeClr val="bg1"/>
                </a:solidFill>
                <a:latin typeface="CircularXX" panose="020B0504010101010104" pitchFamily="34" charset="77"/>
                <a:cs typeface="CircularXX" panose="020B0504010101010104" pitchFamily="34" charset="77"/>
              </a:rPr>
              <a:t> Risk</a:t>
            </a:r>
            <a:endParaRPr lang="2057" sz="6600" spc="-150">
              <a:solidFill>
                <a:schemeClr val="bg1"/>
              </a:solidFill>
              <a:latin typeface="CircularXX" panose="020B0504010101010104" pitchFamily="34" charset="77"/>
              <a:cs typeface="CircularXX" panose="020B0504010101010104" pitchFamily="34" charset="77"/>
            </a:endParaRP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custDataLst>
              <p:tags r:id="rId3"/>
            </p:custDataLst>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p:nvPr>
            <p:custDataLst>
              <p:tags r:id="rId4"/>
            </p:custDataLst>
          </p:nvPr>
        </p:nvSpPr>
        <p:spPr>
          <a:xfrm>
            <a:off x="8364933" y="5054713"/>
            <a:ext cx="3195822" cy="84715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 and modelling of climate change and climate risk.</a:t>
            </a:r>
          </a:p>
        </p:txBody>
      </p:sp>
      <p:sp>
        <p:nvSpPr>
          <p:cNvPr id="10" name="Rektangel 9">
            <a:extLst>
              <a:ext uri="{FF2B5EF4-FFF2-40B4-BE49-F238E27FC236}">
                <a16:creationId xmlns:a16="http://schemas.microsoft.com/office/drawing/2014/main" id="{474A6D46-9718-074A-A929-87D4C72ACAF0}"/>
              </a:ext>
            </a:extLst>
          </p:cNvPr>
          <p:cNvSpPr/>
          <p:nvPr>
            <p:custDataLst>
              <p:tags r:id="rId5"/>
            </p:custDataLst>
          </p:nvPr>
        </p:nvSpPr>
        <p:spPr>
          <a:xfrm>
            <a:off x="1135238" y="3868593"/>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3</a:t>
            </a:r>
            <a:endParaRPr lang="en-US" sz="3200">
              <a:solidFill>
                <a:schemeClr val="bg1"/>
              </a:solidFill>
              <a:cs typeface="CircularXX" panose="020B0504010101010104" pitchFamily="34" charset="77"/>
            </a:endParaRPr>
          </a:p>
        </p:txBody>
      </p:sp>
      <p:sp>
        <p:nvSpPr>
          <p:cNvPr id="7" name="Rektangel 6">
            <a:extLst>
              <a:ext uri="{FF2B5EF4-FFF2-40B4-BE49-F238E27FC236}">
                <a16:creationId xmlns:a16="http://schemas.microsoft.com/office/drawing/2014/main" id="{DBBC470E-1759-6647-B186-F36380315130}"/>
              </a:ext>
            </a:extLst>
          </p:cNvPr>
          <p:cNvSpPr/>
          <p:nvPr>
            <p:custDataLst>
              <p:tags r:id="rId6"/>
            </p:custDataLst>
          </p:nvPr>
        </p:nvSpPr>
        <p:spPr>
          <a:xfrm>
            <a:off x="-11603472"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12" name="Rektangel 11">
            <a:extLst>
              <a:ext uri="{FF2B5EF4-FFF2-40B4-BE49-F238E27FC236}">
                <a16:creationId xmlns:a16="http://schemas.microsoft.com/office/drawing/2014/main" id="{4B519AB4-C19B-B241-ADF0-8C033247D35E}"/>
              </a:ext>
            </a:extLst>
          </p:cNvPr>
          <p:cNvSpPr/>
          <p:nvPr>
            <p:custDataLst>
              <p:tags r:id="rId7"/>
            </p:custDataLst>
          </p:nvPr>
        </p:nvSpPr>
        <p:spPr>
          <a:xfrm>
            <a:off x="-4920514" y="3914147"/>
            <a:ext cx="4070922" cy="14219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3200">
                <a:solidFill>
                  <a:srgbClr val="0E1940"/>
                </a:solidFill>
                <a:latin typeface="CircularXX" panose="020B0504010101010104" pitchFamily="34" charset="77"/>
                <a:cs typeface="CircularXX" panose="020B0504010101010104" pitchFamily="34" charset="77"/>
              </a:rPr>
              <a:t>Seasonal forecasts that help farmers secure feed for their sheep</a:t>
            </a:r>
          </a:p>
        </p:txBody>
      </p:sp>
    </p:spTree>
    <p:extLst>
      <p:ext uri="{BB962C8B-B14F-4D97-AF65-F5344CB8AC3E}">
        <p14:creationId xmlns:p14="http://schemas.microsoft.com/office/powerpoint/2010/main" val="1149398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B5EEDC8-EE30-D144-99AA-9CD539CDAE2C}"/>
              </a:ext>
            </a:extLst>
          </p:cNvPr>
          <p:cNvPicPr>
            <a:picLocks noChangeAspect="1"/>
          </p:cNvPicPr>
          <p:nvPr>
            <p:custDataLst>
              <p:tags r:id="rId1"/>
            </p:custDataLst>
          </p:nvPr>
        </p:nvPicPr>
        <p:blipFill>
          <a:blip r:embed="rId13">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13" name="Rektangel 12">
            <a:extLst>
              <a:ext uri="{FF2B5EF4-FFF2-40B4-BE49-F238E27FC236}">
                <a16:creationId xmlns:a16="http://schemas.microsoft.com/office/drawing/2014/main" id="{832A27AD-2A47-484F-8DEC-B6AFB749EA89}"/>
              </a:ext>
            </a:extLst>
          </p:cNvPr>
          <p:cNvSpPr/>
          <p:nvPr>
            <p:custDataLst>
              <p:tags r:id="rId2"/>
            </p:custDataLst>
          </p:nvPr>
        </p:nvSpPr>
        <p:spPr>
          <a:xfrm>
            <a:off x="0" y="7344076"/>
            <a:ext cx="12192000" cy="4820856"/>
          </a:xfrm>
          <a:prstGeom prst="rect">
            <a:avLst/>
          </a:prstGeom>
          <a:gradFill>
            <a:gsLst>
              <a:gs pos="0">
                <a:schemeClr val="tx1">
                  <a:alpha val="0"/>
                </a:schemeClr>
              </a:gs>
              <a:gs pos="99000">
                <a:schemeClr val="tx1">
                  <a:alpha val="8032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21" name="Rektangel 20">
            <a:extLst>
              <a:ext uri="{FF2B5EF4-FFF2-40B4-BE49-F238E27FC236}">
                <a16:creationId xmlns:a16="http://schemas.microsoft.com/office/drawing/2014/main" id="{DE0BC023-1D2F-D343-8897-869E43C69C7C}"/>
              </a:ext>
            </a:extLst>
          </p:cNvPr>
          <p:cNvSpPr/>
          <p:nvPr>
            <p:custDataLst>
              <p:tags r:id="rId3"/>
            </p:custDataLst>
          </p:nvPr>
        </p:nvSpPr>
        <p:spPr>
          <a:xfrm>
            <a:off x="730144" y="796045"/>
            <a:ext cx="4756255"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22" name="Rektangel 21">
            <a:extLst>
              <a:ext uri="{FF2B5EF4-FFF2-40B4-BE49-F238E27FC236}">
                <a16:creationId xmlns:a16="http://schemas.microsoft.com/office/drawing/2014/main" id="{F8EE8010-4147-1D4B-A686-4D6C96DBB6C5}"/>
              </a:ext>
            </a:extLst>
          </p:cNvPr>
          <p:cNvSpPr/>
          <p:nvPr>
            <p:custDataLst>
              <p:tags r:id="rId4"/>
            </p:custDataLst>
          </p:nvPr>
        </p:nvSpPr>
        <p:spPr>
          <a:xfrm>
            <a:off x="1193943" y="1683377"/>
            <a:ext cx="2845622" cy="7572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2400">
                <a:solidFill>
                  <a:srgbClr val="409497"/>
                </a:solidFill>
                <a:latin typeface="CircularXX" panose="020B0504010101010104" pitchFamily="34" charset="77"/>
                <a:cs typeface="CircularXX" panose="020B0504010101010104" pitchFamily="34" charset="77"/>
              </a:rPr>
              <a:t>Climate </a:t>
            </a:r>
            <a:r>
              <a:rPr lang="nb-NO" sz="2400">
                <a:solidFill>
                  <a:srgbClr val="409497"/>
                </a:solidFill>
                <a:latin typeface="CircularXX" panose="020B0504010101010104" pitchFamily="34" charset="77"/>
                <a:cs typeface="CircularXX" panose="020B0504010101010104" pitchFamily="34" charset="77"/>
              </a:rPr>
              <a:t>and </a:t>
            </a:r>
            <a:r>
              <a:rPr lang="nb-NO" sz="2400" err="1">
                <a:solidFill>
                  <a:srgbClr val="409497"/>
                </a:solidFill>
                <a:latin typeface="CircularXX" panose="020B0504010101010104" pitchFamily="34" charset="77"/>
                <a:cs typeface="CircularXX" panose="020B0504010101010104" pitchFamily="34" charset="77"/>
              </a:rPr>
              <a:t>Environmental</a:t>
            </a:r>
            <a:r>
              <a:rPr lang="nb-NO" sz="2400">
                <a:solidFill>
                  <a:srgbClr val="409497"/>
                </a:solidFill>
                <a:latin typeface="CircularXX" panose="020B0504010101010104" pitchFamily="34" charset="77"/>
                <a:cs typeface="CircularXX" panose="020B0504010101010104" pitchFamily="34" charset="77"/>
              </a:rPr>
              <a:t> Risk</a:t>
            </a:r>
            <a:endParaRPr lang="2057" sz="2400">
              <a:solidFill>
                <a:srgbClr val="409497"/>
              </a:solidFill>
              <a:latin typeface="CircularXX" panose="020B0504010101010104" pitchFamily="34" charset="77"/>
              <a:cs typeface="CircularXX" panose="020B0504010101010104" pitchFamily="34" charset="77"/>
            </a:endParaRPr>
          </a:p>
        </p:txBody>
      </p:sp>
      <p:sp>
        <p:nvSpPr>
          <p:cNvPr id="23" name="Rektangel 22">
            <a:extLst>
              <a:ext uri="{FF2B5EF4-FFF2-40B4-BE49-F238E27FC236}">
                <a16:creationId xmlns:a16="http://schemas.microsoft.com/office/drawing/2014/main" id="{0411BD9C-1D00-1347-9FB4-CE5A8807DD5F}"/>
              </a:ext>
            </a:extLst>
          </p:cNvPr>
          <p:cNvSpPr/>
          <p:nvPr>
            <p:custDataLst>
              <p:tags r:id="rId5"/>
            </p:custDataLst>
          </p:nvPr>
        </p:nvSpPr>
        <p:spPr>
          <a:xfrm>
            <a:off x="1193943" y="1397398"/>
            <a:ext cx="535043" cy="366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a:solidFill>
                  <a:srgbClr val="409497"/>
                </a:solidFill>
                <a:latin typeface="CircularXX" panose="020B0504010101010104" pitchFamily="34" charset="77"/>
                <a:cs typeface="CircularXX" panose="020B0504010101010104" pitchFamily="34" charset="77"/>
              </a:rPr>
              <a:t>3</a:t>
            </a:r>
            <a:endParaRPr lang="en-US">
              <a:solidFill>
                <a:srgbClr val="409497"/>
              </a:solidFill>
              <a:cs typeface="CircularXX" panose="020B0504010101010104" pitchFamily="34" charset="77"/>
            </a:endParaRPr>
          </a:p>
        </p:txBody>
      </p:sp>
      <p:sp>
        <p:nvSpPr>
          <p:cNvPr id="24" name="Rektangel 23">
            <a:extLst>
              <a:ext uri="{FF2B5EF4-FFF2-40B4-BE49-F238E27FC236}">
                <a16:creationId xmlns:a16="http://schemas.microsoft.com/office/drawing/2014/main" id="{2894A9F6-3215-404A-A990-2A847960A5CA}"/>
              </a:ext>
            </a:extLst>
          </p:cNvPr>
          <p:cNvSpPr/>
          <p:nvPr>
            <p:custDataLst>
              <p:tags r:id="rId6"/>
            </p:custDataLst>
          </p:nvPr>
        </p:nvSpPr>
        <p:spPr>
          <a:xfrm>
            <a:off x="1163905" y="3914147"/>
            <a:ext cx="4070922" cy="14219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3200">
                <a:solidFill>
                  <a:srgbClr val="0E1940"/>
                </a:solidFill>
                <a:latin typeface="CircularXX" panose="020B0504010101010104" pitchFamily="34" charset="77"/>
                <a:cs typeface="CircularXX" panose="020B0504010101010104" pitchFamily="34" charset="77"/>
              </a:rPr>
              <a:t>Seasonal forecasts that help farmers secure feed for their sheep</a:t>
            </a:r>
          </a:p>
        </p:txBody>
      </p:sp>
      <p:sp>
        <p:nvSpPr>
          <p:cNvPr id="4" name="TekstSylinder 3">
            <a:extLst>
              <a:ext uri="{FF2B5EF4-FFF2-40B4-BE49-F238E27FC236}">
                <a16:creationId xmlns:a16="http://schemas.microsoft.com/office/drawing/2014/main" id="{5821FDEC-526B-CA4D-BF38-60F82AFF7E92}"/>
              </a:ext>
            </a:extLst>
          </p:cNvPr>
          <p:cNvSpPr txBox="1"/>
          <p:nvPr>
            <p:custDataLst>
              <p:tags r:id="rId7"/>
            </p:custDataLst>
          </p:nvPr>
        </p:nvSpPr>
        <p:spPr>
          <a:xfrm>
            <a:off x="10845209" y="10015870"/>
            <a:ext cx="184731" cy="369332"/>
          </a:xfrm>
          <a:prstGeom prst="rect">
            <a:avLst/>
          </a:prstGeom>
          <a:noFill/>
        </p:spPr>
        <p:txBody>
          <a:bodyPr wrap="none" rtlCol="0">
            <a:spAutoFit/>
          </a:bodyPr>
          <a:lstStyle/>
          <a:p>
            <a:endParaRPr lang="en-US">
              <a:cs typeface="CircularXX" panose="020B0504010101010104" pitchFamily="34" charset="77"/>
            </a:endParaRPr>
          </a:p>
        </p:txBody>
      </p:sp>
      <p:sp>
        <p:nvSpPr>
          <p:cNvPr id="12" name="Rektangel 11">
            <a:extLst>
              <a:ext uri="{FF2B5EF4-FFF2-40B4-BE49-F238E27FC236}">
                <a16:creationId xmlns:a16="http://schemas.microsoft.com/office/drawing/2014/main" id="{2B66BCCC-5B76-8B45-90B8-456867DA482D}"/>
              </a:ext>
            </a:extLst>
          </p:cNvPr>
          <p:cNvSpPr/>
          <p:nvPr>
            <p:custDataLst>
              <p:tags r:id="rId8"/>
            </p:custDataLst>
          </p:nvPr>
        </p:nvSpPr>
        <p:spPr>
          <a:xfrm>
            <a:off x="1064713" y="8497490"/>
            <a:ext cx="7141738" cy="174297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CircularXX" panose="020B0504010101010104" pitchFamily="34" charset="77"/>
                <a:cs typeface="CircularXX" panose="020B0504010101010104" pitchFamily="34" charset="77"/>
              </a:rPr>
              <a:t>Sustainable </a:t>
            </a:r>
            <a:r>
              <a:rPr lang="nb-NO" sz="6600" spc="-150">
                <a:solidFill>
                  <a:schemeClr val="bg1"/>
                </a:solidFill>
                <a:latin typeface="CircularXX" panose="020B0504010101010104" pitchFamily="34" charset="77"/>
                <a:cs typeface="CircularXX" panose="020B0504010101010104" pitchFamily="34" charset="77"/>
              </a:rPr>
              <a:t>O</a:t>
            </a:r>
            <a:r>
              <a:rPr lang="2057" sz="6600" spc="-150">
                <a:solidFill>
                  <a:schemeClr val="bg1"/>
                </a:solidFill>
                <a:latin typeface="CircularXX" panose="020B0504010101010104" pitchFamily="34" charset="77"/>
                <a:cs typeface="CircularXX" panose="020B0504010101010104" pitchFamily="34" charset="77"/>
              </a:rPr>
              <a:t>ceans and </a:t>
            </a:r>
            <a:r>
              <a:rPr lang="nb-NO" sz="6600" spc="-150">
                <a:solidFill>
                  <a:schemeClr val="bg1"/>
                </a:solidFill>
                <a:latin typeface="CircularXX" panose="020B0504010101010104" pitchFamily="34" charset="77"/>
                <a:cs typeface="CircularXX" panose="020B0504010101010104" pitchFamily="34" charset="77"/>
              </a:rPr>
              <a:t>C</a:t>
            </a:r>
            <a:r>
              <a:rPr lang="2057" sz="6600" spc="-150">
                <a:solidFill>
                  <a:schemeClr val="bg1"/>
                </a:solidFill>
                <a:latin typeface="CircularXX" panose="020B0504010101010104" pitchFamily="34" charset="77"/>
                <a:cs typeface="CircularXX" panose="020B0504010101010104" pitchFamily="34" charset="77"/>
              </a:rPr>
              <a:t>oast</a:t>
            </a:r>
            <a:r>
              <a:rPr lang="nb-NO" sz="6600" spc="-150">
                <a:solidFill>
                  <a:schemeClr val="bg1"/>
                </a:solidFill>
                <a:latin typeface="CircularXX" panose="020B0504010101010104" pitchFamily="34" charset="77"/>
                <a:cs typeface="CircularXX" panose="020B0504010101010104" pitchFamily="34" charset="77"/>
              </a:rPr>
              <a:t>s</a:t>
            </a:r>
            <a:endParaRPr lang="2057" sz="6600" spc="-150">
              <a:solidFill>
                <a:schemeClr val="bg1"/>
              </a:solidFill>
              <a:latin typeface="CircularXX" panose="020B0504010101010104" pitchFamily="34" charset="77"/>
              <a:cs typeface="CircularXX" panose="020B0504010101010104" pitchFamily="34" charset="77"/>
            </a:endParaRPr>
          </a:p>
        </p:txBody>
      </p:sp>
      <p:sp>
        <p:nvSpPr>
          <p:cNvPr id="14" name="Tittel 1">
            <a:extLst>
              <a:ext uri="{FF2B5EF4-FFF2-40B4-BE49-F238E27FC236}">
                <a16:creationId xmlns:a16="http://schemas.microsoft.com/office/drawing/2014/main" id="{84D1EA36-1BE9-4A4B-96FB-404EEE0A0D44}"/>
              </a:ext>
            </a:extLst>
          </p:cNvPr>
          <p:cNvSpPr txBox="1"/>
          <p:nvPr>
            <p:custDataLst>
              <p:tags r:id="rId9"/>
            </p:custDataLst>
          </p:nvPr>
        </p:nvSpPr>
        <p:spPr>
          <a:xfrm>
            <a:off x="8295878" y="9493160"/>
            <a:ext cx="3195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 the resources</a:t>
            </a:r>
          </a:p>
          <a:p>
            <a:pPr>
              <a:defRPr b="0" i="0"/>
            </a:pPr>
            <a:r>
              <a:rPr lang="2057" sz="1800">
                <a:solidFill>
                  <a:schemeClr val="bg1"/>
                </a:solidFill>
                <a:latin typeface="CircularXX" panose="020B0504010101010104" pitchFamily="34" charset="77"/>
                <a:ea typeface="+mj-lt"/>
                <a:cs typeface="CircularXX" panose="020B0504010101010104" pitchFamily="34" charset="77"/>
              </a:rPr>
              <a:t>in </a:t>
            </a:r>
            <a:r>
              <a:rPr lang="nb-NO" sz="1800" err="1">
                <a:solidFill>
                  <a:schemeClr val="bg1"/>
                </a:solidFill>
                <a:latin typeface="CircularXX" panose="020B0504010101010104" pitchFamily="34" charset="77"/>
                <a:ea typeface="+mj-lt"/>
                <a:cs typeface="CircularXX" panose="020B0504010101010104" pitchFamily="34" charset="77"/>
              </a:rPr>
              <a:t>the</a:t>
            </a:r>
            <a:r>
              <a:rPr lang="nb-NO" sz="1800">
                <a:solidFill>
                  <a:schemeClr val="bg1"/>
                </a:solidFill>
                <a:latin typeface="CircularXX" panose="020B0504010101010104" pitchFamily="34" charset="77"/>
                <a:ea typeface="+mj-lt"/>
                <a:cs typeface="CircularXX" panose="020B0504010101010104" pitchFamily="34" charset="77"/>
              </a:rPr>
              <a:t> </a:t>
            </a:r>
            <a:r>
              <a:rPr lang="2057" sz="1800">
                <a:solidFill>
                  <a:schemeClr val="bg1"/>
                </a:solidFill>
                <a:latin typeface="CircularXX" panose="020B0504010101010104" pitchFamily="34" charset="77"/>
                <a:ea typeface="+mj-lt"/>
                <a:cs typeface="CircularXX" panose="020B0504010101010104" pitchFamily="34" charset="77"/>
              </a:rPr>
              <a:t>fjords and ocean.</a:t>
            </a:r>
          </a:p>
        </p:txBody>
      </p:sp>
      <p:sp>
        <p:nvSpPr>
          <p:cNvPr id="15" name="Rektangel 14">
            <a:extLst>
              <a:ext uri="{FF2B5EF4-FFF2-40B4-BE49-F238E27FC236}">
                <a16:creationId xmlns:a16="http://schemas.microsoft.com/office/drawing/2014/main" id="{B22A8B6D-BF59-754C-AA41-F3790AD06B20}"/>
              </a:ext>
            </a:extLst>
          </p:cNvPr>
          <p:cNvSpPr/>
          <p:nvPr>
            <p:custDataLst>
              <p:tags r:id="rId10"/>
            </p:custDataLst>
          </p:nvPr>
        </p:nvSpPr>
        <p:spPr>
          <a:xfrm>
            <a:off x="1224192" y="7689783"/>
            <a:ext cx="586541"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4</a:t>
            </a:r>
            <a:endParaRPr lang="en-US" sz="3200">
              <a:solidFill>
                <a:schemeClr val="bg1"/>
              </a:solidFill>
              <a:cs typeface="CircularXX" panose="020B0504010101010104" pitchFamily="34" charset="77"/>
            </a:endParaRPr>
          </a:p>
        </p:txBody>
      </p:sp>
    </p:spTree>
    <p:extLst>
      <p:ext uri="{BB962C8B-B14F-4D97-AF65-F5344CB8AC3E}">
        <p14:creationId xmlns:p14="http://schemas.microsoft.com/office/powerpoint/2010/main" val="3548397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custDataLst>
              <p:tags r:id="rId1"/>
            </p:custDataLst>
          </p:nvPr>
        </p:nvSpPr>
        <p:spPr>
          <a:xfrm>
            <a:off x="0" y="2037144"/>
            <a:ext cx="12192000" cy="4820856"/>
          </a:xfrm>
          <a:prstGeom prst="rect">
            <a:avLst/>
          </a:prstGeom>
          <a:gradFill>
            <a:gsLst>
              <a:gs pos="0">
                <a:schemeClr val="tx1">
                  <a:alpha val="0"/>
                </a:schemeClr>
              </a:gs>
              <a:gs pos="99000">
                <a:schemeClr val="tx1">
                  <a:alpha val="8032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21" name="Rektangel 20">
            <a:extLst>
              <a:ext uri="{FF2B5EF4-FFF2-40B4-BE49-F238E27FC236}">
                <a16:creationId xmlns:a16="http://schemas.microsoft.com/office/drawing/2014/main" id="{A2A8469B-78AA-4E44-A5C6-3847214E8F8A}"/>
              </a:ext>
            </a:extLst>
          </p:cNvPr>
          <p:cNvSpPr/>
          <p:nvPr>
            <p:custDataLst>
              <p:tags r:id="rId2"/>
            </p:custDataLst>
          </p:nvPr>
        </p:nvSpPr>
        <p:spPr>
          <a:xfrm>
            <a:off x="1064713" y="4050346"/>
            <a:ext cx="7141738" cy="174297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CircularXX" panose="020B0504010101010104" pitchFamily="34" charset="77"/>
                <a:cs typeface="CircularXX" panose="020B0504010101010104" pitchFamily="34" charset="77"/>
              </a:rPr>
              <a:t>Sustainable </a:t>
            </a:r>
            <a:r>
              <a:rPr lang="nb-NO" sz="6600" spc="-150">
                <a:solidFill>
                  <a:schemeClr val="bg1"/>
                </a:solidFill>
                <a:latin typeface="CircularXX" panose="020B0504010101010104" pitchFamily="34" charset="77"/>
                <a:cs typeface="CircularXX" panose="020B0504010101010104" pitchFamily="34" charset="77"/>
              </a:rPr>
              <a:t>O</a:t>
            </a:r>
            <a:r>
              <a:rPr lang="2057" sz="6600" spc="-150">
                <a:solidFill>
                  <a:schemeClr val="bg1"/>
                </a:solidFill>
                <a:latin typeface="CircularXX" panose="020B0504010101010104" pitchFamily="34" charset="77"/>
                <a:cs typeface="CircularXX" panose="020B0504010101010104" pitchFamily="34" charset="77"/>
              </a:rPr>
              <a:t>ceans and </a:t>
            </a:r>
            <a:r>
              <a:rPr lang="nb-NO" sz="6600" spc="-150">
                <a:solidFill>
                  <a:schemeClr val="bg1"/>
                </a:solidFill>
                <a:latin typeface="CircularXX" panose="020B0504010101010104" pitchFamily="34" charset="77"/>
                <a:cs typeface="CircularXX" panose="020B0504010101010104" pitchFamily="34" charset="77"/>
              </a:rPr>
              <a:t>C</a:t>
            </a:r>
            <a:r>
              <a:rPr lang="2057" sz="6600" spc="-150">
                <a:solidFill>
                  <a:schemeClr val="bg1"/>
                </a:solidFill>
                <a:latin typeface="CircularXX" panose="020B0504010101010104" pitchFamily="34" charset="77"/>
                <a:cs typeface="CircularXX" panose="020B0504010101010104" pitchFamily="34" charset="77"/>
              </a:rPr>
              <a:t>oast</a:t>
            </a:r>
            <a:r>
              <a:rPr lang="nb-NO" sz="6600" spc="-150">
                <a:solidFill>
                  <a:schemeClr val="bg1"/>
                </a:solidFill>
                <a:latin typeface="CircularXX" panose="020B0504010101010104" pitchFamily="34" charset="77"/>
                <a:cs typeface="CircularXX" panose="020B0504010101010104" pitchFamily="34" charset="77"/>
              </a:rPr>
              <a:t>s</a:t>
            </a:r>
            <a:endParaRPr lang="2057" sz="6600" spc="-150">
              <a:solidFill>
                <a:schemeClr val="bg1"/>
              </a:solidFill>
              <a:latin typeface="CircularXX" panose="020B0504010101010104" pitchFamily="34" charset="77"/>
              <a:cs typeface="CircularXX" panose="020B0504010101010104" pitchFamily="34" charset="77"/>
            </a:endParaRP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custDataLst>
              <p:tags r:id="rId3"/>
            </p:custDataLst>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p:nvPr>
            <p:custDataLst>
              <p:tags r:id="rId4"/>
            </p:custDataLst>
          </p:nvPr>
        </p:nvSpPr>
        <p:spPr>
          <a:xfrm>
            <a:off x="8295878" y="5046016"/>
            <a:ext cx="3195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 the resources</a:t>
            </a:r>
          </a:p>
          <a:p>
            <a:pPr>
              <a:defRPr b="0" i="0"/>
            </a:pPr>
            <a:r>
              <a:rPr lang="2057" sz="1800">
                <a:solidFill>
                  <a:schemeClr val="bg1"/>
                </a:solidFill>
                <a:latin typeface="CircularXX" panose="020B0504010101010104" pitchFamily="34" charset="77"/>
                <a:ea typeface="+mj-lt"/>
                <a:cs typeface="CircularXX" panose="020B0504010101010104" pitchFamily="34" charset="77"/>
              </a:rPr>
              <a:t>in </a:t>
            </a:r>
            <a:r>
              <a:rPr lang="nb-NO" sz="1800" err="1">
                <a:solidFill>
                  <a:schemeClr val="bg1"/>
                </a:solidFill>
                <a:latin typeface="CircularXX" panose="020B0504010101010104" pitchFamily="34" charset="77"/>
                <a:ea typeface="+mj-lt"/>
                <a:cs typeface="CircularXX" panose="020B0504010101010104" pitchFamily="34" charset="77"/>
              </a:rPr>
              <a:t>the</a:t>
            </a:r>
            <a:r>
              <a:rPr lang="nb-NO" sz="1800">
                <a:solidFill>
                  <a:schemeClr val="bg1"/>
                </a:solidFill>
                <a:latin typeface="CircularXX" panose="020B0504010101010104" pitchFamily="34" charset="77"/>
                <a:ea typeface="+mj-lt"/>
                <a:cs typeface="CircularXX" panose="020B0504010101010104" pitchFamily="34" charset="77"/>
              </a:rPr>
              <a:t> </a:t>
            </a:r>
            <a:r>
              <a:rPr lang="2057" sz="1800">
                <a:solidFill>
                  <a:schemeClr val="bg1"/>
                </a:solidFill>
                <a:latin typeface="CircularXX" panose="020B0504010101010104" pitchFamily="34" charset="77"/>
                <a:ea typeface="+mj-lt"/>
                <a:cs typeface="CircularXX" panose="020B0504010101010104" pitchFamily="34" charset="77"/>
              </a:rPr>
              <a:t>fjords and ocean.</a:t>
            </a:r>
          </a:p>
        </p:txBody>
      </p:sp>
      <p:sp>
        <p:nvSpPr>
          <p:cNvPr id="10" name="Rektangel 9">
            <a:extLst>
              <a:ext uri="{FF2B5EF4-FFF2-40B4-BE49-F238E27FC236}">
                <a16:creationId xmlns:a16="http://schemas.microsoft.com/office/drawing/2014/main" id="{474A6D46-9718-074A-A929-87D4C72ACAF0}"/>
              </a:ext>
            </a:extLst>
          </p:cNvPr>
          <p:cNvSpPr/>
          <p:nvPr>
            <p:custDataLst>
              <p:tags r:id="rId5"/>
            </p:custDataLst>
          </p:nvPr>
        </p:nvSpPr>
        <p:spPr>
          <a:xfrm>
            <a:off x="1224192" y="3242639"/>
            <a:ext cx="586541"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4</a:t>
            </a:r>
            <a:endParaRPr lang="en-US" sz="3200">
              <a:solidFill>
                <a:schemeClr val="bg1"/>
              </a:solidFill>
              <a:cs typeface="CircularXX" panose="020B0504010101010104" pitchFamily="34" charset="77"/>
            </a:endParaRPr>
          </a:p>
        </p:txBody>
      </p:sp>
      <p:sp>
        <p:nvSpPr>
          <p:cNvPr id="7" name="Rektangel 6">
            <a:extLst>
              <a:ext uri="{FF2B5EF4-FFF2-40B4-BE49-F238E27FC236}">
                <a16:creationId xmlns:a16="http://schemas.microsoft.com/office/drawing/2014/main" id="{7411570A-FFD1-4140-8A5A-0FB73A41F8C6}"/>
              </a:ext>
            </a:extLst>
          </p:cNvPr>
          <p:cNvSpPr/>
          <p:nvPr>
            <p:custDataLst>
              <p:tags r:id="rId6"/>
            </p:custDataLst>
          </p:nvPr>
        </p:nvSpPr>
        <p:spPr>
          <a:xfrm>
            <a:off x="-12141987"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8" name="Rektangel 7">
            <a:extLst>
              <a:ext uri="{FF2B5EF4-FFF2-40B4-BE49-F238E27FC236}">
                <a16:creationId xmlns:a16="http://schemas.microsoft.com/office/drawing/2014/main" id="{A70AA9D9-350B-184D-959D-B26EABF0AB9B}"/>
              </a:ext>
            </a:extLst>
          </p:cNvPr>
          <p:cNvSpPr/>
          <p:nvPr>
            <p:custDataLst>
              <p:tags r:id="rId7"/>
            </p:custDataLst>
          </p:nvPr>
        </p:nvSpPr>
        <p:spPr>
          <a:xfrm>
            <a:off x="-5382450" y="3648804"/>
            <a:ext cx="3818310" cy="14342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3200">
                <a:solidFill>
                  <a:srgbClr val="0E1940"/>
                </a:solidFill>
                <a:latin typeface="CircularXX" panose="020B0504010101010104" pitchFamily="34" charset="77"/>
                <a:cs typeface="CircularXX" panose="020B0504010101010104" pitchFamily="34" charset="77"/>
              </a:rPr>
              <a:t>How to make fish more appealing as a culinary choice</a:t>
            </a:r>
          </a:p>
        </p:txBody>
      </p:sp>
    </p:spTree>
    <p:extLst>
      <p:ext uri="{BB962C8B-B14F-4D97-AF65-F5344CB8AC3E}">
        <p14:creationId xmlns:p14="http://schemas.microsoft.com/office/powerpoint/2010/main" val="3283000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3DC44C1-B950-694C-8958-66BDA76BA5A4}"/>
              </a:ext>
            </a:extLst>
          </p:cNvPr>
          <p:cNvPicPr>
            <a:picLocks noChangeAspect="1"/>
          </p:cNvPicPr>
          <p:nvPr>
            <p:custDataLst>
              <p:tags r:id="rId1"/>
            </p:custDataLst>
          </p:nvPr>
        </p:nvPicPr>
        <p:blipFill>
          <a:blip r:embed="rId9">
            <a:extLst>
              <a:ext uri="{28A0092B-C50C-407E-A947-70E740481C1C}">
                <a14:useLocalDpi xmlns:a14="http://schemas.microsoft.com/office/drawing/2010/main"/>
              </a:ext>
            </a:extLst>
          </a:blip>
          <a:stretch>
            <a:fillRect/>
          </a:stretch>
        </p:blipFill>
        <p:spPr>
          <a:xfrm>
            <a:off x="5175" y="0"/>
            <a:ext cx="12186825" cy="6858000"/>
          </a:xfrm>
          <a:prstGeom prst="rect">
            <a:avLst/>
          </a:prstGeom>
        </p:spPr>
      </p:pic>
      <p:sp>
        <p:nvSpPr>
          <p:cNvPr id="8" name="Rektangel 7">
            <a:extLst>
              <a:ext uri="{FF2B5EF4-FFF2-40B4-BE49-F238E27FC236}">
                <a16:creationId xmlns:a16="http://schemas.microsoft.com/office/drawing/2014/main" id="{FD6B443B-66A1-DD42-9160-D59BAF5E17B2}"/>
              </a:ext>
            </a:extLst>
          </p:cNvPr>
          <p:cNvSpPr/>
          <p:nvPr>
            <p:custDataLst>
              <p:tags r:id="rId2"/>
            </p:custDataLst>
          </p:nvPr>
        </p:nvSpPr>
        <p:spPr>
          <a:xfrm>
            <a:off x="595745"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18" name="Rektangel 17">
            <a:extLst>
              <a:ext uri="{FF2B5EF4-FFF2-40B4-BE49-F238E27FC236}">
                <a16:creationId xmlns:a16="http://schemas.microsoft.com/office/drawing/2014/main" id="{582EABE6-B932-AB40-AA5A-439E8EBEE9F4}"/>
              </a:ext>
            </a:extLst>
          </p:cNvPr>
          <p:cNvSpPr/>
          <p:nvPr>
            <p:custDataLst>
              <p:tags r:id="rId3"/>
            </p:custDataLst>
          </p:nvPr>
        </p:nvSpPr>
        <p:spPr>
          <a:xfrm>
            <a:off x="1076984" y="2049750"/>
            <a:ext cx="2846834" cy="10895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2400">
                <a:solidFill>
                  <a:srgbClr val="409497"/>
                </a:solidFill>
                <a:latin typeface="CircularXX" panose="020B0504010101010104" pitchFamily="34" charset="77"/>
                <a:cs typeface="CircularXX" panose="020B0504010101010104" pitchFamily="34" charset="77"/>
              </a:rPr>
              <a:t>Sustainable </a:t>
            </a:r>
            <a:r>
              <a:rPr lang="nb-NO" sz="2400">
                <a:solidFill>
                  <a:srgbClr val="409497"/>
                </a:solidFill>
                <a:latin typeface="CircularXX" panose="020B0504010101010104" pitchFamily="34" charset="77"/>
                <a:cs typeface="CircularXX" panose="020B0504010101010104" pitchFamily="34" charset="77"/>
              </a:rPr>
              <a:t>O</a:t>
            </a:r>
            <a:r>
              <a:rPr lang="2057" sz="2400">
                <a:solidFill>
                  <a:srgbClr val="409497"/>
                </a:solidFill>
                <a:latin typeface="CircularXX" panose="020B0504010101010104" pitchFamily="34" charset="77"/>
                <a:cs typeface="CircularXX" panose="020B0504010101010104" pitchFamily="34" charset="77"/>
              </a:rPr>
              <a:t>ceans and </a:t>
            </a:r>
            <a:r>
              <a:rPr lang="nb-NO" sz="2400">
                <a:solidFill>
                  <a:srgbClr val="409497"/>
                </a:solidFill>
                <a:latin typeface="CircularXX" panose="020B0504010101010104" pitchFamily="34" charset="77"/>
                <a:cs typeface="CircularXX" panose="020B0504010101010104" pitchFamily="34" charset="77"/>
              </a:rPr>
              <a:t>C</a:t>
            </a:r>
            <a:r>
              <a:rPr lang="2057" sz="2400">
                <a:solidFill>
                  <a:srgbClr val="409497"/>
                </a:solidFill>
                <a:latin typeface="CircularXX" panose="020B0504010101010104" pitchFamily="34" charset="77"/>
                <a:cs typeface="CircularXX" panose="020B0504010101010104" pitchFamily="34" charset="77"/>
              </a:rPr>
              <a:t>oast</a:t>
            </a:r>
            <a:r>
              <a:rPr lang="nb-NO" sz="2400">
                <a:solidFill>
                  <a:srgbClr val="409497"/>
                </a:solidFill>
                <a:latin typeface="CircularXX" panose="020B0504010101010104" pitchFamily="34" charset="77"/>
                <a:cs typeface="CircularXX" panose="020B0504010101010104" pitchFamily="34" charset="77"/>
              </a:rPr>
              <a:t>s</a:t>
            </a:r>
            <a:endParaRPr lang="2057" sz="2400">
              <a:solidFill>
                <a:srgbClr val="409497"/>
              </a:solidFill>
              <a:latin typeface="CircularXX" panose="020B0504010101010104" pitchFamily="34" charset="77"/>
              <a:cs typeface="CircularXX" panose="020B0504010101010104" pitchFamily="34" charset="77"/>
            </a:endParaRPr>
          </a:p>
          <a:p>
            <a:pPr>
              <a:lnSpc>
                <a:spcPct val="90000"/>
              </a:lnSpc>
            </a:pPr>
            <a:endParaRPr lang="nb-NO" sz="2400">
              <a:solidFill>
                <a:srgbClr val="409497"/>
              </a:solidFill>
              <a:latin typeface="CircularXX" panose="020B0504010101010104" pitchFamily="34" charset="77"/>
              <a:cs typeface="CircularXX" panose="020B0504010101010104" pitchFamily="34" charset="77"/>
            </a:endParaRPr>
          </a:p>
        </p:txBody>
      </p:sp>
      <p:sp>
        <p:nvSpPr>
          <p:cNvPr id="20" name="Rektangel 19">
            <a:extLst>
              <a:ext uri="{FF2B5EF4-FFF2-40B4-BE49-F238E27FC236}">
                <a16:creationId xmlns:a16="http://schemas.microsoft.com/office/drawing/2014/main" id="{7D6782E2-F2A6-2445-96E9-E2E442DA051F}"/>
              </a:ext>
            </a:extLst>
          </p:cNvPr>
          <p:cNvSpPr/>
          <p:nvPr>
            <p:custDataLst>
              <p:tags r:id="rId4"/>
            </p:custDataLst>
          </p:nvPr>
        </p:nvSpPr>
        <p:spPr>
          <a:xfrm>
            <a:off x="1076985" y="1523597"/>
            <a:ext cx="535043" cy="366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a:solidFill>
                  <a:srgbClr val="409497"/>
                </a:solidFill>
                <a:latin typeface="CircularXX" panose="020B0504010101010104" pitchFamily="34" charset="77"/>
                <a:cs typeface="CircularXX" panose="020B0504010101010104" pitchFamily="34" charset="77"/>
              </a:rPr>
              <a:t>4</a:t>
            </a:r>
            <a:endParaRPr lang="en-US">
              <a:solidFill>
                <a:srgbClr val="409497"/>
              </a:solidFill>
              <a:cs typeface="CircularXX" panose="020B0504010101010104" pitchFamily="34" charset="77"/>
            </a:endParaRPr>
          </a:p>
        </p:txBody>
      </p:sp>
      <p:sp>
        <p:nvSpPr>
          <p:cNvPr id="21" name="Rektangel 20">
            <a:extLst>
              <a:ext uri="{FF2B5EF4-FFF2-40B4-BE49-F238E27FC236}">
                <a16:creationId xmlns:a16="http://schemas.microsoft.com/office/drawing/2014/main" id="{1016F8F4-CF1F-6841-89A8-AA5B0C0CD28B}"/>
              </a:ext>
            </a:extLst>
          </p:cNvPr>
          <p:cNvSpPr/>
          <p:nvPr>
            <p:custDataLst>
              <p:tags r:id="rId5"/>
            </p:custDataLst>
          </p:nvPr>
        </p:nvSpPr>
        <p:spPr>
          <a:xfrm>
            <a:off x="1046947" y="4210078"/>
            <a:ext cx="3818310" cy="9787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3200">
                <a:solidFill>
                  <a:srgbClr val="0E1940"/>
                </a:solidFill>
                <a:latin typeface="CircularXX" panose="020B0504010101010104" pitchFamily="34" charset="77"/>
                <a:cs typeface="CircularXX" panose="020B0504010101010104" pitchFamily="34" charset="77"/>
              </a:rPr>
              <a:t>How to make fish even more useful</a:t>
            </a:r>
          </a:p>
        </p:txBody>
      </p:sp>
      <p:pic>
        <p:nvPicPr>
          <p:cNvPr id="11" name="Grafikk 10">
            <a:extLst>
              <a:ext uri="{FF2B5EF4-FFF2-40B4-BE49-F238E27FC236}">
                <a16:creationId xmlns:a16="http://schemas.microsoft.com/office/drawing/2014/main" id="{8BEAACAB-97C1-CB4F-B027-3F60CF718C92}"/>
              </a:ext>
            </a:extLst>
          </p:cNvPr>
          <p:cNvPicPr>
            <a:picLocks noChangeAspect="1"/>
          </p:cNvPicPr>
          <p:nvPr>
            <p:custDataLst>
              <p:tags r:id="rId6"/>
            </p:custDataLst>
          </p:nvPr>
        </p:nvPicPr>
        <p:blipFill>
          <a:blip r:embed="rId10">
            <a:extLst>
              <a:ext uri="{96DAC541-7B7A-43D3-8B79-37D633B846F1}">
                <asvg:svgBlip xmlns:asvg="http://schemas.microsoft.com/office/drawing/2016/SVG/main" r:embed="rId11"/>
              </a:ext>
            </a:extLst>
          </a:blip>
          <a:stretch>
            <a:fillRect/>
          </a:stretch>
        </p:blipFill>
        <p:spPr>
          <a:xfrm>
            <a:off x="-4389890" y="1520913"/>
            <a:ext cx="1927168" cy="1908087"/>
          </a:xfrm>
          <a:prstGeom prst="rect">
            <a:avLst/>
          </a:prstGeom>
        </p:spPr>
      </p:pic>
    </p:spTree>
    <p:extLst>
      <p:ext uri="{BB962C8B-B14F-4D97-AF65-F5344CB8AC3E}">
        <p14:creationId xmlns:p14="http://schemas.microsoft.com/office/powerpoint/2010/main" val="1424791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725CF714-44B0-CD42-BA32-B733B1A59F7F}"/>
              </a:ext>
            </a:extLst>
          </p:cNvPr>
          <p:cNvSpPr txBox="1"/>
          <p:nvPr>
            <p:custDataLst>
              <p:tags r:id="rId1"/>
            </p:custDataLst>
          </p:nvPr>
        </p:nvSpPr>
        <p:spPr>
          <a:xfrm>
            <a:off x="1789103" y="2812783"/>
            <a:ext cx="7942935" cy="2654412"/>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2057" sz="2800">
                <a:solidFill>
                  <a:schemeClr val="bg1"/>
                </a:solidFill>
                <a:latin typeface="CircularXX" panose="020B0504010101010104" pitchFamily="34" charset="77"/>
                <a:ea typeface="+mj-lt"/>
                <a:cs typeface="CircularXX" panose="020B0504010101010104" pitchFamily="34" charset="77"/>
              </a:rPr>
              <a:t>NORCE builds its own facilities and has access to a variety of infrastructure, including various labs and test facilities. This infrastructure is important for developing new knowledge that meets society’s needs</a:t>
            </a:r>
            <a:r>
              <a:rPr lang="nb-NO" sz="2800">
                <a:solidFill>
                  <a:schemeClr val="bg1"/>
                </a:solidFill>
                <a:latin typeface="CircularXX" panose="020B0504010101010104" pitchFamily="34" charset="77"/>
                <a:ea typeface="+mj-lt"/>
                <a:cs typeface="CircularXX" panose="020B0504010101010104" pitchFamily="34" charset="77"/>
              </a:rPr>
              <a:t>,</a:t>
            </a:r>
            <a:r>
              <a:rPr lang="2057" sz="2800">
                <a:solidFill>
                  <a:schemeClr val="bg1"/>
                </a:solidFill>
                <a:latin typeface="CircularXX" panose="020B0504010101010104" pitchFamily="34" charset="77"/>
                <a:ea typeface="+mj-lt"/>
                <a:cs typeface="CircularXX" panose="020B0504010101010104" pitchFamily="34" charset="77"/>
              </a:rPr>
              <a:t> and contributes to a sustainable </a:t>
            </a:r>
            <a:r>
              <a:rPr lang="nb-NO" sz="2800" err="1">
                <a:solidFill>
                  <a:schemeClr val="bg1"/>
                </a:solidFill>
                <a:latin typeface="CircularXX" panose="020B0504010101010104" pitchFamily="34" charset="77"/>
                <a:ea typeface="+mj-lt"/>
                <a:cs typeface="CircularXX" panose="020B0504010101010104" pitchFamily="34" charset="77"/>
              </a:rPr>
              <a:t>energy</a:t>
            </a:r>
            <a:r>
              <a:rPr lang="nb-NO" sz="2800">
                <a:solidFill>
                  <a:schemeClr val="bg1"/>
                </a:solidFill>
                <a:latin typeface="CircularXX" panose="020B0504010101010104" pitchFamily="34" charset="77"/>
                <a:ea typeface="+mj-lt"/>
                <a:cs typeface="CircularXX" panose="020B0504010101010104" pitchFamily="34" charset="77"/>
              </a:rPr>
              <a:t> </a:t>
            </a:r>
            <a:r>
              <a:rPr lang="2057" sz="2800">
                <a:solidFill>
                  <a:schemeClr val="bg1"/>
                </a:solidFill>
                <a:latin typeface="CircularXX" panose="020B0504010101010104" pitchFamily="34" charset="77"/>
                <a:ea typeface="+mj-lt"/>
                <a:cs typeface="CircularXX" panose="020B0504010101010104" pitchFamily="34" charset="77"/>
              </a:rPr>
              <a:t>transition.</a:t>
            </a:r>
            <a:endParaRPr lang="nb-NO" sz="5400">
              <a:solidFill>
                <a:schemeClr val="bg1"/>
              </a:solidFill>
              <a:latin typeface="CircularXX" panose="020B0504010101010104" pitchFamily="34" charset="77"/>
              <a:cs typeface="CircularXX" panose="020B0504010101010104" pitchFamily="34" charset="77"/>
            </a:endParaRPr>
          </a:p>
        </p:txBody>
      </p:sp>
      <p:sp>
        <p:nvSpPr>
          <p:cNvPr id="33" name="Tittel 1">
            <a:extLst>
              <a:ext uri="{FF2B5EF4-FFF2-40B4-BE49-F238E27FC236}">
                <a16:creationId xmlns:a16="http://schemas.microsoft.com/office/drawing/2014/main" id="{D0160824-41FB-4B49-87B4-8D00EFFDA588}"/>
              </a:ext>
            </a:extLst>
          </p:cNvPr>
          <p:cNvSpPr txBox="1"/>
          <p:nvPr>
            <p:custDataLst>
              <p:tags r:id="rId2"/>
            </p:custDataLst>
          </p:nvPr>
        </p:nvSpPr>
        <p:spPr>
          <a:xfrm>
            <a:off x="1789103" y="1735364"/>
            <a:ext cx="3280065" cy="66172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4000">
                <a:solidFill>
                  <a:srgbClr val="0E1940"/>
                </a:solidFill>
                <a:latin typeface="CircularXX" panose="020B0504010101010104" pitchFamily="34" charset="77"/>
                <a:cs typeface="CircularXX" panose="020B0504010101010104" pitchFamily="34" charset="77"/>
              </a:rPr>
              <a:t>Infrastructure</a:t>
            </a:r>
          </a:p>
        </p:txBody>
      </p:sp>
      <p:pic>
        <p:nvPicPr>
          <p:cNvPr id="6" name="Grafikk 5">
            <a:extLst>
              <a:ext uri="{FF2B5EF4-FFF2-40B4-BE49-F238E27FC236}">
                <a16:creationId xmlns:a16="http://schemas.microsoft.com/office/drawing/2014/main" id="{658D6400-D190-BD43-A0A0-35E5A7E0AF2B}"/>
              </a:ext>
            </a:extLst>
          </p:cNvPr>
          <p:cNvPicPr>
            <a:picLocks noChangeAspect="1"/>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66556" y="1520913"/>
            <a:ext cx="1927168" cy="1908087"/>
          </a:xfrm>
          <a:prstGeom prst="rect">
            <a:avLst/>
          </a:prstGeom>
        </p:spPr>
      </p:pic>
      <p:grpSp>
        <p:nvGrpSpPr>
          <p:cNvPr id="21" name="Gruppe 20">
            <a:extLst>
              <a:ext uri="{FF2B5EF4-FFF2-40B4-BE49-F238E27FC236}">
                <a16:creationId xmlns:a16="http://schemas.microsoft.com/office/drawing/2014/main" id="{7497394B-050F-C448-957D-564D1FB5D43C}"/>
              </a:ext>
            </a:extLst>
          </p:cNvPr>
          <p:cNvGrpSpPr/>
          <p:nvPr>
            <p:custDataLst>
              <p:tags r:id="rId4"/>
            </p:custDataLst>
          </p:nvPr>
        </p:nvGrpSpPr>
        <p:grpSpPr>
          <a:xfrm>
            <a:off x="970588" y="8614785"/>
            <a:ext cx="5559165" cy="2404907"/>
            <a:chOff x="970588" y="3585585"/>
            <a:chExt cx="5559165" cy="2404907"/>
          </a:xfrm>
        </p:grpSpPr>
        <p:sp>
          <p:nvSpPr>
            <p:cNvPr id="22" name="Rektangel 21">
              <a:extLst>
                <a:ext uri="{FF2B5EF4-FFF2-40B4-BE49-F238E27FC236}">
                  <a16:creationId xmlns:a16="http://schemas.microsoft.com/office/drawing/2014/main" id="{A33722DD-1FF2-5A46-A939-A3EAEBF50574}"/>
                </a:ext>
              </a:extLst>
            </p:cNvPr>
            <p:cNvSpPr/>
            <p:nvPr>
              <p:custDataLst>
                <p:tags r:id="rId5"/>
              </p:custDataLst>
            </p:nvPr>
          </p:nvSpPr>
          <p:spPr>
            <a:xfrm>
              <a:off x="970588" y="3585585"/>
              <a:ext cx="5559165" cy="2404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23" name="TekstSylinder 22">
              <a:extLst>
                <a:ext uri="{FF2B5EF4-FFF2-40B4-BE49-F238E27FC236}">
                  <a16:creationId xmlns:a16="http://schemas.microsoft.com/office/drawing/2014/main" id="{3C7340B9-18B6-7E4B-9838-9DF6D0369A36}"/>
                </a:ext>
              </a:extLst>
            </p:cNvPr>
            <p:cNvSpPr txBox="1"/>
            <p:nvPr>
              <p:custDataLst>
                <p:tags r:id="rId6"/>
              </p:custDataLst>
            </p:nvPr>
          </p:nvSpPr>
          <p:spPr>
            <a:xfrm>
              <a:off x="1433384" y="3904734"/>
              <a:ext cx="4729777" cy="1815882"/>
            </a:xfrm>
            <a:prstGeom prst="rect">
              <a:avLst/>
            </a:prstGeom>
            <a:noFill/>
          </p:spPr>
          <p:txBody>
            <a:bodyPr wrap="square" rtlCol="0">
              <a:spAutoFit/>
            </a:bodyPr>
            <a:lstStyle/>
            <a:p>
              <a:pPr>
                <a:defRPr b="0" i="0"/>
              </a:pPr>
              <a:r>
                <a:rPr lang="en-GB" sz="2800">
                  <a:solidFill>
                    <a:srgbClr val="007075"/>
                  </a:solidFill>
                  <a:latin typeface="CircularXX" panose="020B0504010101010104" pitchFamily="34" charset="77"/>
                  <a:cs typeface="CircularXX" panose="020B0504010101010104" pitchFamily="34" charset="77"/>
                </a:rPr>
                <a:t>Drones used to monitor  airports are equipped with  autonomous sensor systems developed by </a:t>
              </a:r>
              <a:r>
                <a:rPr lang="en-GB" sz="2800" err="1">
                  <a:solidFill>
                    <a:srgbClr val="007075"/>
                  </a:solidFill>
                  <a:latin typeface="CircularXX" panose="020B0504010101010104" pitchFamily="34" charset="77"/>
                  <a:cs typeface="CircularXX" panose="020B0504010101010104" pitchFamily="34" charset="77"/>
                </a:rPr>
                <a:t>NORCE</a:t>
              </a:r>
              <a:endParaRPr lang="en-GB" sz="2800">
                <a:solidFill>
                  <a:srgbClr val="007075"/>
                </a:solidFill>
                <a:latin typeface="CircularXX" panose="020B0504010101010104" pitchFamily="34" charset="77"/>
                <a:cs typeface="CircularXX" panose="020B0504010101010104" pitchFamily="34" charset="77"/>
              </a:endParaRPr>
            </a:p>
          </p:txBody>
        </p:sp>
      </p:grpSp>
    </p:spTree>
    <p:extLst>
      <p:ext uri="{BB962C8B-B14F-4D97-AF65-F5344CB8AC3E}">
        <p14:creationId xmlns:p14="http://schemas.microsoft.com/office/powerpoint/2010/main" val="856144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7069E08-B349-C44D-84EF-04681DFF0E77}"/>
              </a:ext>
            </a:extLst>
          </p:cNvPr>
          <p:cNvPicPr>
            <a:picLocks noChangeAspect="1"/>
          </p:cNvPicPr>
          <p:nvPr>
            <p:custDataLst>
              <p:tags r:id="rId1"/>
            </p:custDataLst>
          </p:nvPr>
        </p:nvPicPr>
        <p:blipFill>
          <a:blip r:embed="rId11">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 name="Gruppe 1">
            <a:extLst>
              <a:ext uri="{FF2B5EF4-FFF2-40B4-BE49-F238E27FC236}">
                <a16:creationId xmlns:a16="http://schemas.microsoft.com/office/drawing/2014/main" id="{4608FA58-223B-ED4B-9095-24CC91BEF539}"/>
              </a:ext>
            </a:extLst>
          </p:cNvPr>
          <p:cNvGrpSpPr/>
          <p:nvPr>
            <p:custDataLst>
              <p:tags r:id="rId2"/>
            </p:custDataLst>
          </p:nvPr>
        </p:nvGrpSpPr>
        <p:grpSpPr>
          <a:xfrm>
            <a:off x="970588" y="3585585"/>
            <a:ext cx="5559165" cy="2404907"/>
            <a:chOff x="970588" y="3585585"/>
            <a:chExt cx="5559165" cy="2404907"/>
          </a:xfrm>
        </p:grpSpPr>
        <p:sp>
          <p:nvSpPr>
            <p:cNvPr id="8" name="Rektangel 7">
              <a:extLst>
                <a:ext uri="{FF2B5EF4-FFF2-40B4-BE49-F238E27FC236}">
                  <a16:creationId xmlns:a16="http://schemas.microsoft.com/office/drawing/2014/main" id="{ADA3E3C6-DADA-C047-B5F4-6B3FDA602B70}"/>
                </a:ext>
              </a:extLst>
            </p:cNvPr>
            <p:cNvSpPr/>
            <p:nvPr>
              <p:custDataLst>
                <p:tags r:id="rId7"/>
              </p:custDataLst>
            </p:nvPr>
          </p:nvSpPr>
          <p:spPr>
            <a:xfrm>
              <a:off x="970588" y="3585585"/>
              <a:ext cx="5559165" cy="2404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7" name="TekstSylinder 6">
              <a:extLst>
                <a:ext uri="{FF2B5EF4-FFF2-40B4-BE49-F238E27FC236}">
                  <a16:creationId xmlns:a16="http://schemas.microsoft.com/office/drawing/2014/main" id="{B4759AD2-4CDE-2248-A22E-B4CED71A8638}"/>
                </a:ext>
              </a:extLst>
            </p:cNvPr>
            <p:cNvSpPr txBox="1"/>
            <p:nvPr>
              <p:custDataLst>
                <p:tags r:id="rId8"/>
              </p:custDataLst>
            </p:nvPr>
          </p:nvSpPr>
          <p:spPr>
            <a:xfrm>
              <a:off x="1433384" y="3904734"/>
              <a:ext cx="4729777" cy="1815882"/>
            </a:xfrm>
            <a:prstGeom prst="rect">
              <a:avLst/>
            </a:prstGeom>
            <a:noFill/>
          </p:spPr>
          <p:txBody>
            <a:bodyPr wrap="square" rtlCol="0">
              <a:spAutoFit/>
            </a:bodyPr>
            <a:lstStyle/>
            <a:p>
              <a:pPr>
                <a:defRPr b="0" i="0"/>
              </a:pPr>
              <a:r>
                <a:rPr lang="en-GB" sz="2800">
                  <a:solidFill>
                    <a:srgbClr val="007075"/>
                  </a:solidFill>
                  <a:latin typeface="CircularXX" panose="020B0504010101010104" pitchFamily="34" charset="77"/>
                  <a:cs typeface="CircularXX" panose="020B0504010101010104" pitchFamily="34" charset="77"/>
                </a:rPr>
                <a:t>Drones used to monitor  airports are equipped with  autonomous sensor systems developed by </a:t>
              </a:r>
              <a:r>
                <a:rPr lang="en-GB" sz="2800" err="1">
                  <a:solidFill>
                    <a:srgbClr val="007075"/>
                  </a:solidFill>
                  <a:latin typeface="CircularXX" panose="020B0504010101010104" pitchFamily="34" charset="77"/>
                  <a:cs typeface="CircularXX" panose="020B0504010101010104" pitchFamily="34" charset="77"/>
                </a:rPr>
                <a:t>NORCE</a:t>
              </a:r>
              <a:endParaRPr lang="en-GB" sz="2800">
                <a:solidFill>
                  <a:srgbClr val="007075"/>
                </a:solidFill>
                <a:latin typeface="CircularXX" panose="020B0504010101010104" pitchFamily="34" charset="77"/>
                <a:cs typeface="CircularXX" panose="020B0504010101010104" pitchFamily="34" charset="77"/>
              </a:endParaRPr>
            </a:p>
          </p:txBody>
        </p:sp>
      </p:grpSp>
      <p:sp>
        <p:nvSpPr>
          <p:cNvPr id="10" name="Rektangel 9">
            <a:extLst>
              <a:ext uri="{FF2B5EF4-FFF2-40B4-BE49-F238E27FC236}">
                <a16:creationId xmlns:a16="http://schemas.microsoft.com/office/drawing/2014/main" id="{386E9A59-F625-C246-8838-02B4B8800B6A}"/>
              </a:ext>
            </a:extLst>
          </p:cNvPr>
          <p:cNvSpPr/>
          <p:nvPr>
            <p:custDataLst>
              <p:tags r:id="rId3"/>
            </p:custDataLst>
          </p:nvPr>
        </p:nvSpPr>
        <p:spPr>
          <a:xfrm>
            <a:off x="0" y="7069017"/>
            <a:ext cx="12192000" cy="6559062"/>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grpSp>
        <p:nvGrpSpPr>
          <p:cNvPr id="11" name="Gruppe 10">
            <a:extLst>
              <a:ext uri="{FF2B5EF4-FFF2-40B4-BE49-F238E27FC236}">
                <a16:creationId xmlns:a16="http://schemas.microsoft.com/office/drawing/2014/main" id="{F5DCF691-A9F8-104C-A363-650C9BF7625A}"/>
              </a:ext>
            </a:extLst>
          </p:cNvPr>
          <p:cNvGrpSpPr/>
          <p:nvPr>
            <p:custDataLst>
              <p:tags r:id="rId4"/>
            </p:custDataLst>
          </p:nvPr>
        </p:nvGrpSpPr>
        <p:grpSpPr>
          <a:xfrm>
            <a:off x="1011619" y="10348548"/>
            <a:ext cx="5518134" cy="2173795"/>
            <a:chOff x="1005758" y="3702816"/>
            <a:chExt cx="5518134" cy="2173795"/>
          </a:xfrm>
        </p:grpSpPr>
        <p:sp>
          <p:nvSpPr>
            <p:cNvPr id="12" name="Rektangel 11">
              <a:extLst>
                <a:ext uri="{FF2B5EF4-FFF2-40B4-BE49-F238E27FC236}">
                  <a16:creationId xmlns:a16="http://schemas.microsoft.com/office/drawing/2014/main" id="{C5426199-7CFD-2B4D-A9F3-A7F1FC821654}"/>
                </a:ext>
              </a:extLst>
            </p:cNvPr>
            <p:cNvSpPr/>
            <p:nvPr>
              <p:custDataLst>
                <p:tags r:id="rId5"/>
              </p:custDataLst>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13" name="TekstSylinder 12">
              <a:extLst>
                <a:ext uri="{FF2B5EF4-FFF2-40B4-BE49-F238E27FC236}">
                  <a16:creationId xmlns:a16="http://schemas.microsoft.com/office/drawing/2014/main" id="{44FBD7D2-EAB4-1040-842F-EAD7AAEB2C69}"/>
                </a:ext>
              </a:extLst>
            </p:cNvPr>
            <p:cNvSpPr txBox="1"/>
            <p:nvPr>
              <p:custDataLst>
                <p:tags r:id="rId6"/>
              </p:custDataLst>
            </p:nvPr>
          </p:nvSpPr>
          <p:spPr>
            <a:xfrm>
              <a:off x="1397095" y="4097215"/>
              <a:ext cx="4916892" cy="1384995"/>
            </a:xfrm>
            <a:prstGeom prst="rect">
              <a:avLst/>
            </a:prstGeom>
            <a:noFill/>
          </p:spPr>
          <p:txBody>
            <a:bodyPr wrap="square" rtlCol="0">
              <a:spAutoFit/>
            </a:bodyPr>
            <a:lstStyle/>
            <a:p>
              <a:pPr>
                <a:defRPr b="0" i="0"/>
              </a:pPr>
              <a:r>
                <a:rPr lang="2057" sz="2800">
                  <a:solidFill>
                    <a:srgbClr val="007075"/>
                  </a:solidFill>
                  <a:latin typeface="CircularXX" panose="020B0504010101010104" pitchFamily="34" charset="77"/>
                  <a:cs typeface="CircularXX" panose="020B0504010101010104" pitchFamily="34" charset="77"/>
                </a:rPr>
                <a:t>NORCE has the world’s most advanced and realistic drilling simulator environment </a:t>
              </a:r>
            </a:p>
          </p:txBody>
        </p:sp>
      </p:grpSp>
    </p:spTree>
    <p:extLst>
      <p:ext uri="{BB962C8B-B14F-4D97-AF65-F5344CB8AC3E}">
        <p14:creationId xmlns:p14="http://schemas.microsoft.com/office/powerpoint/2010/main" val="2057736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7075"/>
            </a:gs>
            <a:gs pos="100000">
              <a:srgbClr val="0E1940"/>
            </a:gs>
          </a:gsLst>
          <a:lin ang="5400000" scaled="1"/>
        </a:gra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A2DEB8C-9B20-CA47-8318-D3329A7455CE}"/>
              </a:ext>
            </a:extLst>
          </p:cNvPr>
          <p:cNvPicPr>
            <a:picLocks noChangeAspect="1"/>
          </p:cNvPicPr>
          <p:nvPr>
            <p:custDataLst>
              <p:tags r:id="rId1"/>
            </p:custDataLst>
          </p:nvPr>
        </p:nvPicPr>
        <p:blipFill>
          <a:blip r:embed="rId22"/>
          <a:stretch>
            <a:fillRect/>
          </a:stretch>
        </p:blipFill>
        <p:spPr>
          <a:xfrm>
            <a:off x="0" y="-6315"/>
            <a:ext cx="12192000" cy="6870630"/>
          </a:xfrm>
          <a:prstGeom prst="rect">
            <a:avLst/>
          </a:prstGeom>
        </p:spPr>
      </p:pic>
      <p:pic>
        <p:nvPicPr>
          <p:cNvPr id="9" name="Grafikk 8">
            <a:extLst>
              <a:ext uri="{FF2B5EF4-FFF2-40B4-BE49-F238E27FC236}">
                <a16:creationId xmlns:a16="http://schemas.microsoft.com/office/drawing/2014/main" id="{DD7B16C7-BC99-0E43-80C9-A9BD3B974F23}"/>
              </a:ext>
            </a:extLst>
          </p:cNvPr>
          <p:cNvPicPr>
            <a:picLocks noChangeAspect="1"/>
          </p:cNvPicPr>
          <p:nvPr>
            <p:custDataLst>
              <p:tags r:id="rId2"/>
            </p:custDataLst>
          </p:nvPr>
        </p:nvPicPr>
        <p:blipFill>
          <a:blip r:embed="rId23">
            <a:extLst>
              <a:ext uri="{96DAC541-7B7A-43D3-8B79-37D633B846F1}">
                <asvg:svgBlip xmlns:asvg="http://schemas.microsoft.com/office/drawing/2016/SVG/main" r:embed="rId24"/>
              </a:ext>
            </a:extLst>
          </a:blip>
          <a:stretch>
            <a:fillRect/>
          </a:stretch>
        </p:blipFill>
        <p:spPr>
          <a:xfrm>
            <a:off x="-4460875" y="1805877"/>
            <a:ext cx="2665329" cy="2638940"/>
          </a:xfrm>
          <a:prstGeom prst="rect">
            <a:avLst/>
          </a:prstGeom>
        </p:spPr>
      </p:pic>
      <p:grpSp>
        <p:nvGrpSpPr>
          <p:cNvPr id="13" name="Gruppe 12">
            <a:extLst>
              <a:ext uri="{FF2B5EF4-FFF2-40B4-BE49-F238E27FC236}">
                <a16:creationId xmlns:a16="http://schemas.microsoft.com/office/drawing/2014/main" id="{71B50890-013F-BF43-B3A4-A325924C40F9}"/>
              </a:ext>
            </a:extLst>
          </p:cNvPr>
          <p:cNvGrpSpPr/>
          <p:nvPr>
            <p:custDataLst>
              <p:tags r:id="rId3"/>
            </p:custDataLst>
          </p:nvPr>
        </p:nvGrpSpPr>
        <p:grpSpPr>
          <a:xfrm>
            <a:off x="1011619" y="3678365"/>
            <a:ext cx="5518134" cy="2173795"/>
            <a:chOff x="1005758" y="3702816"/>
            <a:chExt cx="5518134" cy="2173795"/>
          </a:xfrm>
        </p:grpSpPr>
        <p:sp>
          <p:nvSpPr>
            <p:cNvPr id="14" name="Rektangel 13">
              <a:extLst>
                <a:ext uri="{FF2B5EF4-FFF2-40B4-BE49-F238E27FC236}">
                  <a16:creationId xmlns:a16="http://schemas.microsoft.com/office/drawing/2014/main" id="{E498B954-9FAA-9547-9169-9142C92F24E3}"/>
                </a:ext>
              </a:extLst>
            </p:cNvPr>
            <p:cNvSpPr/>
            <p:nvPr>
              <p:custDataLst>
                <p:tags r:id="rId18"/>
              </p:custDataLst>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15" name="TekstSylinder 14">
              <a:extLst>
                <a:ext uri="{FF2B5EF4-FFF2-40B4-BE49-F238E27FC236}">
                  <a16:creationId xmlns:a16="http://schemas.microsoft.com/office/drawing/2014/main" id="{F4747BDA-2C23-E844-90E1-98DD5BE50F0A}"/>
                </a:ext>
              </a:extLst>
            </p:cNvPr>
            <p:cNvSpPr txBox="1"/>
            <p:nvPr>
              <p:custDataLst>
                <p:tags r:id="rId19"/>
              </p:custDataLst>
            </p:nvPr>
          </p:nvSpPr>
          <p:spPr>
            <a:xfrm>
              <a:off x="1397095" y="4097215"/>
              <a:ext cx="4916892" cy="1384995"/>
            </a:xfrm>
            <a:prstGeom prst="rect">
              <a:avLst/>
            </a:prstGeom>
            <a:noFill/>
          </p:spPr>
          <p:txBody>
            <a:bodyPr wrap="square" rtlCol="0">
              <a:spAutoFit/>
            </a:bodyPr>
            <a:lstStyle/>
            <a:p>
              <a:pPr>
                <a:defRPr b="0" i="0"/>
              </a:pPr>
              <a:r>
                <a:rPr lang="2057" sz="2800">
                  <a:solidFill>
                    <a:srgbClr val="007075"/>
                  </a:solidFill>
                  <a:latin typeface="CircularXX" panose="020B0504010101010104" pitchFamily="34" charset="77"/>
                  <a:cs typeface="CircularXX" panose="020B0504010101010104" pitchFamily="34" charset="77"/>
                </a:rPr>
                <a:t>NORCE has the world’s most advanced and realistic drilling simulator environment </a:t>
              </a:r>
            </a:p>
          </p:txBody>
        </p:sp>
      </p:grpSp>
      <p:grpSp>
        <p:nvGrpSpPr>
          <p:cNvPr id="16" name="Gruppe 15">
            <a:extLst>
              <a:ext uri="{FF2B5EF4-FFF2-40B4-BE49-F238E27FC236}">
                <a16:creationId xmlns:a16="http://schemas.microsoft.com/office/drawing/2014/main" id="{1584119C-D23A-2A46-8A28-71668CFC9718}"/>
              </a:ext>
            </a:extLst>
          </p:cNvPr>
          <p:cNvGrpSpPr/>
          <p:nvPr>
            <p:custDataLst>
              <p:tags r:id="rId4"/>
            </p:custDataLst>
          </p:nvPr>
        </p:nvGrpSpPr>
        <p:grpSpPr>
          <a:xfrm>
            <a:off x="970588" y="-3152200"/>
            <a:ext cx="5559165" cy="2404907"/>
            <a:chOff x="970588" y="3585585"/>
            <a:chExt cx="5559165" cy="2404907"/>
          </a:xfrm>
        </p:grpSpPr>
        <p:sp>
          <p:nvSpPr>
            <p:cNvPr id="17" name="Rektangel 16">
              <a:extLst>
                <a:ext uri="{FF2B5EF4-FFF2-40B4-BE49-F238E27FC236}">
                  <a16:creationId xmlns:a16="http://schemas.microsoft.com/office/drawing/2014/main" id="{616775A8-4ADC-664C-A54A-2142C81BAC4E}"/>
                </a:ext>
              </a:extLst>
            </p:cNvPr>
            <p:cNvSpPr/>
            <p:nvPr>
              <p:custDataLst>
                <p:tags r:id="rId16"/>
              </p:custDataLst>
            </p:nvPr>
          </p:nvSpPr>
          <p:spPr>
            <a:xfrm>
              <a:off x="970588" y="3585585"/>
              <a:ext cx="5559165" cy="2404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18" name="TekstSylinder 17">
              <a:extLst>
                <a:ext uri="{FF2B5EF4-FFF2-40B4-BE49-F238E27FC236}">
                  <a16:creationId xmlns:a16="http://schemas.microsoft.com/office/drawing/2014/main" id="{008C2CC9-A81B-7947-A2FB-40B4ABC54822}"/>
                </a:ext>
              </a:extLst>
            </p:cNvPr>
            <p:cNvSpPr txBox="1"/>
            <p:nvPr>
              <p:custDataLst>
                <p:tags r:id="rId17"/>
              </p:custDataLst>
            </p:nvPr>
          </p:nvSpPr>
          <p:spPr>
            <a:xfrm>
              <a:off x="1433384" y="3904734"/>
              <a:ext cx="4729777" cy="1815882"/>
            </a:xfrm>
            <a:prstGeom prst="rect">
              <a:avLst/>
            </a:prstGeom>
            <a:noFill/>
          </p:spPr>
          <p:txBody>
            <a:bodyPr wrap="square" rtlCol="0">
              <a:spAutoFit/>
            </a:bodyPr>
            <a:lstStyle/>
            <a:p>
              <a:pPr>
                <a:defRPr b="0" i="0"/>
              </a:pPr>
              <a:r>
                <a:rPr lang="en-GB" sz="2800">
                  <a:solidFill>
                    <a:srgbClr val="007075"/>
                  </a:solidFill>
                  <a:latin typeface="CircularXX" panose="020B0504010101010104" pitchFamily="34" charset="77"/>
                  <a:cs typeface="CircularXX" panose="020B0504010101010104" pitchFamily="34" charset="77"/>
                </a:rPr>
                <a:t>Drones used to monitor  airports are equipped with  autonomous sensor systems developed by </a:t>
              </a:r>
              <a:r>
                <a:rPr lang="en-GB" sz="2800" err="1">
                  <a:solidFill>
                    <a:srgbClr val="007075"/>
                  </a:solidFill>
                  <a:latin typeface="CircularXX" panose="020B0504010101010104" pitchFamily="34" charset="77"/>
                  <a:cs typeface="CircularXX" panose="020B0504010101010104" pitchFamily="34" charset="77"/>
                </a:rPr>
                <a:t>NORCE</a:t>
              </a:r>
              <a:endParaRPr lang="en-GB" sz="2800">
                <a:solidFill>
                  <a:srgbClr val="007075"/>
                </a:solidFill>
                <a:latin typeface="CircularXX" panose="020B0504010101010104" pitchFamily="34" charset="77"/>
                <a:cs typeface="CircularXX" panose="020B0504010101010104" pitchFamily="34" charset="77"/>
              </a:endParaRPr>
            </a:p>
          </p:txBody>
        </p:sp>
      </p:grpSp>
      <p:sp>
        <p:nvSpPr>
          <p:cNvPr id="22" name="Tittel 1">
            <a:extLst>
              <a:ext uri="{FF2B5EF4-FFF2-40B4-BE49-F238E27FC236}">
                <a16:creationId xmlns:a16="http://schemas.microsoft.com/office/drawing/2014/main" id="{2C13D1A6-F9C2-5944-9F01-F7CDFEF76CC1}"/>
              </a:ext>
            </a:extLst>
          </p:cNvPr>
          <p:cNvSpPr txBox="1"/>
          <p:nvPr>
            <p:custDataLst>
              <p:tags r:id="rId5"/>
            </p:custDataLst>
          </p:nvPr>
        </p:nvSpPr>
        <p:spPr>
          <a:xfrm>
            <a:off x="-6086" y="9205980"/>
            <a:ext cx="12184186"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4000">
                <a:solidFill>
                  <a:schemeClr val="bg1"/>
                </a:solidFill>
                <a:latin typeface="CircularXX" panose="020B0504010101010104" pitchFamily="34" charset="77"/>
                <a:cs typeface="CircularXX" panose="020B0504010101010104" pitchFamily="34" charset="77"/>
              </a:rPr>
              <a:t>Why cooperate with NORCE </a:t>
            </a:r>
          </a:p>
        </p:txBody>
      </p:sp>
      <p:pic>
        <p:nvPicPr>
          <p:cNvPr id="21" name="Bilde 20">
            <a:extLst>
              <a:ext uri="{FF2B5EF4-FFF2-40B4-BE49-F238E27FC236}">
                <a16:creationId xmlns:a16="http://schemas.microsoft.com/office/drawing/2014/main" id="{98D14E25-2300-9440-9A99-E59948D4940C}"/>
              </a:ext>
            </a:extLst>
          </p:cNvPr>
          <p:cNvPicPr>
            <a:picLocks noChangeAspect="1"/>
          </p:cNvPicPr>
          <p:nvPr>
            <p:custDataLst>
              <p:tags r:id="rId6"/>
            </p:custDataLst>
          </p:nvPr>
        </p:nvPicPr>
        <p:blipFill>
          <a:blip r:embed="rId25"/>
          <a:stretch>
            <a:fillRect/>
          </a:stretch>
        </p:blipFill>
        <p:spPr>
          <a:xfrm>
            <a:off x="5461000" y="14742311"/>
            <a:ext cx="1270000" cy="1270000"/>
          </a:xfrm>
          <a:prstGeom prst="rect">
            <a:avLst/>
          </a:prstGeom>
        </p:spPr>
      </p:pic>
      <p:sp>
        <p:nvSpPr>
          <p:cNvPr id="27" name="Tittel 1">
            <a:extLst>
              <a:ext uri="{FF2B5EF4-FFF2-40B4-BE49-F238E27FC236}">
                <a16:creationId xmlns:a16="http://schemas.microsoft.com/office/drawing/2014/main" id="{83800E9A-7DDE-E345-9ACD-0DB653D8B577}"/>
              </a:ext>
            </a:extLst>
          </p:cNvPr>
          <p:cNvSpPr txBox="1"/>
          <p:nvPr>
            <p:custDataLst>
              <p:tags r:id="rId7"/>
            </p:custDataLst>
          </p:nvPr>
        </p:nvSpPr>
        <p:spPr>
          <a:xfrm>
            <a:off x="1284214" y="12051772"/>
            <a:ext cx="1572980" cy="59388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800">
                <a:solidFill>
                  <a:schemeClr val="bg1"/>
                </a:solidFill>
                <a:latin typeface="CircularXX" panose="020B0504010101010104" pitchFamily="34" charset="77"/>
                <a:ea typeface="+mj-lt"/>
                <a:cs typeface="CircularXX" panose="020B0504010101010104" pitchFamily="34" charset="77"/>
              </a:rPr>
              <a:t>360-degree perspective</a:t>
            </a:r>
            <a:endParaRPr lang="nb-NO">
              <a:solidFill>
                <a:schemeClr val="bg1"/>
              </a:solidFill>
              <a:latin typeface="CircularXX" panose="020B0504010101010104" pitchFamily="34" charset="77"/>
              <a:ea typeface="+mj-lt"/>
              <a:cs typeface="CircularXX" panose="020B0504010101010104" pitchFamily="34" charset="77"/>
            </a:endParaRPr>
          </a:p>
        </p:txBody>
      </p:sp>
      <p:sp>
        <p:nvSpPr>
          <p:cNvPr id="28" name="Tittel 1">
            <a:extLst>
              <a:ext uri="{FF2B5EF4-FFF2-40B4-BE49-F238E27FC236}">
                <a16:creationId xmlns:a16="http://schemas.microsoft.com/office/drawing/2014/main" id="{1DC658C4-9BE9-A242-BA50-E0E7E2924BD2}"/>
              </a:ext>
            </a:extLst>
          </p:cNvPr>
          <p:cNvSpPr txBox="1"/>
          <p:nvPr>
            <p:custDataLst>
              <p:tags r:id="rId8"/>
            </p:custDataLst>
          </p:nvPr>
        </p:nvSpPr>
        <p:spPr>
          <a:xfrm>
            <a:off x="3394526" y="14148430"/>
            <a:ext cx="1524541" cy="59388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800">
                <a:solidFill>
                  <a:schemeClr val="bg1"/>
                </a:solidFill>
                <a:latin typeface="CircularXX" panose="020B0504010101010104" pitchFamily="34" charset="77"/>
                <a:ea typeface="+mj-lt"/>
                <a:cs typeface="CircularXX" panose="020B0504010101010104" pitchFamily="34" charset="77"/>
              </a:rPr>
              <a:t>Independent research</a:t>
            </a:r>
            <a:endParaRPr lang="nb-NO">
              <a:solidFill>
                <a:schemeClr val="bg1"/>
              </a:solidFill>
              <a:latin typeface="CircularXX" panose="020B0504010101010104" pitchFamily="34" charset="77"/>
              <a:cs typeface="CircularXX" panose="020B0504010101010104" pitchFamily="34" charset="77"/>
            </a:endParaRPr>
          </a:p>
        </p:txBody>
      </p:sp>
      <p:sp>
        <p:nvSpPr>
          <p:cNvPr id="29" name="Tittel 1">
            <a:extLst>
              <a:ext uri="{FF2B5EF4-FFF2-40B4-BE49-F238E27FC236}">
                <a16:creationId xmlns:a16="http://schemas.microsoft.com/office/drawing/2014/main" id="{6387401D-3959-F04D-AD08-395A9D04332A}"/>
              </a:ext>
            </a:extLst>
          </p:cNvPr>
          <p:cNvSpPr txBox="1"/>
          <p:nvPr>
            <p:custDataLst>
              <p:tags r:id="rId9"/>
            </p:custDataLst>
          </p:nvPr>
        </p:nvSpPr>
        <p:spPr>
          <a:xfrm>
            <a:off x="5323736" y="16246531"/>
            <a:ext cx="1524541" cy="59099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err="1">
                <a:solidFill>
                  <a:schemeClr val="bg1"/>
                </a:solidFill>
                <a:latin typeface="CircularXX" panose="020B0504010101010104" pitchFamily="34" charset="77"/>
                <a:ea typeface="+mj-lt"/>
                <a:cs typeface="CircularXX" panose="020B0504010101010104" pitchFamily="34" charset="77"/>
              </a:rPr>
              <a:t>Broad</a:t>
            </a:r>
            <a:r>
              <a:rPr lang="2057" sz="1800">
                <a:solidFill>
                  <a:schemeClr val="bg1"/>
                </a:solidFill>
                <a:latin typeface="CircularXX" panose="020B0504010101010104" pitchFamily="34" charset="77"/>
                <a:ea typeface="+mj-lt"/>
                <a:cs typeface="CircularXX" panose="020B0504010101010104" pitchFamily="34" charset="77"/>
              </a:rPr>
              <a:t> expertise</a:t>
            </a:r>
            <a:endParaRPr lang="nb-NO">
              <a:solidFill>
                <a:schemeClr val="bg1"/>
              </a:solidFill>
              <a:latin typeface="CircularXX" panose="020B0504010101010104" pitchFamily="34" charset="77"/>
              <a:cs typeface="CircularXX" panose="020B0504010101010104" pitchFamily="34" charset="77"/>
            </a:endParaRPr>
          </a:p>
        </p:txBody>
      </p:sp>
      <p:sp>
        <p:nvSpPr>
          <p:cNvPr id="30" name="Tittel 1">
            <a:extLst>
              <a:ext uri="{FF2B5EF4-FFF2-40B4-BE49-F238E27FC236}">
                <a16:creationId xmlns:a16="http://schemas.microsoft.com/office/drawing/2014/main" id="{7034810D-D859-9F49-B0F6-1E41894383FE}"/>
              </a:ext>
            </a:extLst>
          </p:cNvPr>
          <p:cNvSpPr txBox="1"/>
          <p:nvPr>
            <p:custDataLst>
              <p:tags r:id="rId10"/>
            </p:custDataLst>
          </p:nvPr>
        </p:nvSpPr>
        <p:spPr>
          <a:xfrm>
            <a:off x="7367152" y="18338316"/>
            <a:ext cx="148558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err="1">
                <a:solidFill>
                  <a:schemeClr val="bg1"/>
                </a:solidFill>
                <a:latin typeface="CircularXX" panose="020B0504010101010104" pitchFamily="34" charset="77"/>
                <a:ea typeface="+mj-lt"/>
                <a:cs typeface="CircularXX" panose="020B0504010101010104" pitchFamily="34" charset="77"/>
              </a:rPr>
              <a:t>Extensive</a:t>
            </a:r>
            <a:endParaRPr lang="nb-NO">
              <a:solidFill>
                <a:schemeClr val="bg1"/>
              </a:solidFill>
              <a:latin typeface="CircularXX" panose="020B0504010101010104" pitchFamily="34" charset="77"/>
              <a:ea typeface="+mj-lt"/>
              <a:cs typeface="CircularXX" panose="020B0504010101010104" pitchFamily="34" charset="77"/>
            </a:endParaRPr>
          </a:p>
          <a:p>
            <a:pPr algn="ctr">
              <a:defRPr b="0" i="0"/>
            </a:pPr>
            <a:r>
              <a:rPr lang="2057" sz="1800">
                <a:solidFill>
                  <a:schemeClr val="bg1"/>
                </a:solidFill>
                <a:latin typeface="CircularXX" panose="020B0504010101010104" pitchFamily="34" charset="77"/>
                <a:ea typeface="+mj-lt"/>
                <a:cs typeface="CircularXX" panose="020B0504010101010104" pitchFamily="34" charset="77"/>
              </a:rPr>
              <a:t>experience</a:t>
            </a:r>
            <a:endParaRPr lang="nb-NO">
              <a:solidFill>
                <a:schemeClr val="bg1"/>
              </a:solidFill>
              <a:latin typeface="CircularXX" panose="020B0504010101010104" pitchFamily="34" charset="77"/>
              <a:cs typeface="CircularXX" panose="020B0504010101010104" pitchFamily="34" charset="77"/>
            </a:endParaRPr>
          </a:p>
        </p:txBody>
      </p:sp>
      <p:sp>
        <p:nvSpPr>
          <p:cNvPr id="36" name="Tittel 1">
            <a:extLst>
              <a:ext uri="{FF2B5EF4-FFF2-40B4-BE49-F238E27FC236}">
                <a16:creationId xmlns:a16="http://schemas.microsoft.com/office/drawing/2014/main" id="{1DBCDB81-578C-3840-9B6C-66D0D780EBF4}"/>
              </a:ext>
            </a:extLst>
          </p:cNvPr>
          <p:cNvSpPr txBox="1"/>
          <p:nvPr>
            <p:custDataLst>
              <p:tags r:id="rId11"/>
            </p:custDataLst>
          </p:nvPr>
        </p:nvSpPr>
        <p:spPr>
          <a:xfrm>
            <a:off x="9407936" y="20440391"/>
            <a:ext cx="1787694" cy="59099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a:solidFill>
                  <a:schemeClr val="bg1"/>
                </a:solidFill>
                <a:latin typeface="CircularXX" panose="020B0504010101010104" pitchFamily="34" charset="77"/>
                <a:ea typeface="+mj-lt"/>
                <a:cs typeface="CircularXX" panose="020B0504010101010104" pitchFamily="34" charset="77"/>
              </a:rPr>
              <a:t>In-house</a:t>
            </a:r>
            <a:r>
              <a:rPr lang="2057" sz="1800">
                <a:solidFill>
                  <a:schemeClr val="bg1"/>
                </a:solidFill>
                <a:latin typeface="CircularXX" panose="020B0504010101010104" pitchFamily="34" charset="77"/>
                <a:ea typeface="+mj-lt"/>
                <a:cs typeface="CircularXX" panose="020B0504010101010104" pitchFamily="34" charset="77"/>
              </a:rPr>
              <a:t> infrastructure</a:t>
            </a:r>
            <a:endParaRPr lang="nb-NO">
              <a:solidFill>
                <a:schemeClr val="bg1"/>
              </a:solidFill>
              <a:latin typeface="CircularXX" panose="020B0504010101010104" pitchFamily="34" charset="77"/>
              <a:cs typeface="CircularXX" panose="020B0504010101010104" pitchFamily="34" charset="77"/>
            </a:endParaRPr>
          </a:p>
        </p:txBody>
      </p:sp>
      <p:pic>
        <p:nvPicPr>
          <p:cNvPr id="37" name="Bilde 36">
            <a:extLst>
              <a:ext uri="{FF2B5EF4-FFF2-40B4-BE49-F238E27FC236}">
                <a16:creationId xmlns:a16="http://schemas.microsoft.com/office/drawing/2014/main" id="{752588C4-CB3B-FC4F-8BB7-34DBF0B31574}"/>
              </a:ext>
            </a:extLst>
          </p:cNvPr>
          <p:cNvPicPr>
            <a:picLocks noChangeAspect="1"/>
          </p:cNvPicPr>
          <p:nvPr>
            <p:custDataLst>
              <p:tags r:id="rId12"/>
            </p:custDataLst>
          </p:nvPr>
        </p:nvPicPr>
        <p:blipFill>
          <a:blip r:embed="rId26"/>
          <a:stretch>
            <a:fillRect/>
          </a:stretch>
        </p:blipFill>
        <p:spPr>
          <a:xfrm>
            <a:off x="1435704" y="10548995"/>
            <a:ext cx="1270000" cy="1270000"/>
          </a:xfrm>
          <a:prstGeom prst="rect">
            <a:avLst/>
          </a:prstGeom>
        </p:spPr>
      </p:pic>
      <p:pic>
        <p:nvPicPr>
          <p:cNvPr id="38" name="Bilde 37">
            <a:extLst>
              <a:ext uri="{FF2B5EF4-FFF2-40B4-BE49-F238E27FC236}">
                <a16:creationId xmlns:a16="http://schemas.microsoft.com/office/drawing/2014/main" id="{2CB5AE4C-57D3-3341-AA9B-F239EA4ED67F}"/>
              </a:ext>
            </a:extLst>
          </p:cNvPr>
          <p:cNvPicPr>
            <a:picLocks noChangeAspect="1"/>
          </p:cNvPicPr>
          <p:nvPr>
            <p:custDataLst>
              <p:tags r:id="rId13"/>
            </p:custDataLst>
          </p:nvPr>
        </p:nvPicPr>
        <p:blipFill>
          <a:blip r:embed="rId27"/>
          <a:stretch>
            <a:fillRect/>
          </a:stretch>
        </p:blipFill>
        <p:spPr>
          <a:xfrm>
            <a:off x="7367152" y="16837527"/>
            <a:ext cx="1397000" cy="1270000"/>
          </a:xfrm>
          <a:prstGeom prst="rect">
            <a:avLst/>
          </a:prstGeom>
        </p:spPr>
      </p:pic>
      <p:pic>
        <p:nvPicPr>
          <p:cNvPr id="39" name="Bilde 38">
            <a:extLst>
              <a:ext uri="{FF2B5EF4-FFF2-40B4-BE49-F238E27FC236}">
                <a16:creationId xmlns:a16="http://schemas.microsoft.com/office/drawing/2014/main" id="{473689BE-0710-2A4B-99DC-1D2115194A05}"/>
              </a:ext>
            </a:extLst>
          </p:cNvPr>
          <p:cNvPicPr>
            <a:picLocks noChangeAspect="1"/>
          </p:cNvPicPr>
          <p:nvPr>
            <p:custDataLst>
              <p:tags r:id="rId14"/>
            </p:custDataLst>
          </p:nvPr>
        </p:nvPicPr>
        <p:blipFill>
          <a:blip r:embed="rId28"/>
          <a:stretch>
            <a:fillRect/>
          </a:stretch>
        </p:blipFill>
        <p:spPr>
          <a:xfrm>
            <a:off x="3460136" y="12645653"/>
            <a:ext cx="1270000" cy="1270000"/>
          </a:xfrm>
          <a:prstGeom prst="rect">
            <a:avLst/>
          </a:prstGeom>
        </p:spPr>
      </p:pic>
      <p:pic>
        <p:nvPicPr>
          <p:cNvPr id="41" name="Bilde 40">
            <a:extLst>
              <a:ext uri="{FF2B5EF4-FFF2-40B4-BE49-F238E27FC236}">
                <a16:creationId xmlns:a16="http://schemas.microsoft.com/office/drawing/2014/main" id="{079D15C6-A2E2-4145-8508-990D06C7AA6A}"/>
              </a:ext>
            </a:extLst>
          </p:cNvPr>
          <p:cNvPicPr>
            <a:picLocks noChangeAspect="1"/>
          </p:cNvPicPr>
          <p:nvPr>
            <p:custDataLst>
              <p:tags r:id="rId15"/>
            </p:custDataLst>
          </p:nvPr>
        </p:nvPicPr>
        <p:blipFill>
          <a:blip r:embed="rId29"/>
          <a:stretch>
            <a:fillRect/>
          </a:stretch>
        </p:blipFill>
        <p:spPr>
          <a:xfrm>
            <a:off x="9374683" y="18936172"/>
            <a:ext cx="1854200" cy="1270000"/>
          </a:xfrm>
          <a:prstGeom prst="rect">
            <a:avLst/>
          </a:prstGeom>
        </p:spPr>
      </p:pic>
    </p:spTree>
    <p:extLst>
      <p:ext uri="{BB962C8B-B14F-4D97-AF65-F5344CB8AC3E}">
        <p14:creationId xmlns:p14="http://schemas.microsoft.com/office/powerpoint/2010/main" val="2572180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725CF714-44B0-CD42-BA32-B733B1A59F7F}"/>
              </a:ext>
            </a:extLst>
          </p:cNvPr>
          <p:cNvSpPr txBox="1"/>
          <p:nvPr>
            <p:custDataLst>
              <p:tags r:id="rId1"/>
            </p:custDataLst>
          </p:nvPr>
        </p:nvSpPr>
        <p:spPr>
          <a:xfrm>
            <a:off x="2782556" y="1991807"/>
            <a:ext cx="7751421" cy="28374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en-GB" sz="3600">
                <a:solidFill>
                  <a:srgbClr val="80B7BA"/>
                </a:solidFill>
                <a:latin typeface="CircularXX" panose="020B0504010101010104" pitchFamily="34" charset="77"/>
                <a:ea typeface="+mj-lt"/>
                <a:cs typeface="CircularXX" panose="020B0504010101010104" pitchFamily="34" charset="77"/>
              </a:rPr>
              <a:t>NORCE is an independent research institute that conducts research for both public and private sectors, to facilitate </a:t>
            </a:r>
            <a:r>
              <a:rPr lang="en-GB" sz="3600">
                <a:solidFill>
                  <a:schemeClr val="bg1"/>
                </a:solidFill>
                <a:latin typeface="CircularXX" panose="020B0504010101010104" pitchFamily="34" charset="77"/>
                <a:ea typeface="+mj-lt"/>
                <a:cs typeface="CircularXX" panose="020B0504010101010104" pitchFamily="34" charset="77"/>
              </a:rPr>
              <a:t>informed and sustainable choices for the future.</a:t>
            </a:r>
            <a:endParaRPr lang="en-GB" sz="6000">
              <a:solidFill>
                <a:schemeClr val="bg1"/>
              </a:solidFill>
              <a:latin typeface="CircularXX" panose="020B0504010101010104" pitchFamily="34" charset="77"/>
              <a:ea typeface="+mj-lt"/>
              <a:cs typeface="CircularXX" panose="020B0504010101010104" pitchFamily="34" charset="77"/>
            </a:endParaRPr>
          </a:p>
        </p:txBody>
      </p:sp>
      <p:pic>
        <p:nvPicPr>
          <p:cNvPr id="23" name="Grafikk 22">
            <a:extLst>
              <a:ext uri="{FF2B5EF4-FFF2-40B4-BE49-F238E27FC236}">
                <a16:creationId xmlns:a16="http://schemas.microsoft.com/office/drawing/2014/main" id="{5596149D-3DB0-2C48-9AD0-F3EA555498FD}"/>
              </a:ext>
            </a:extLst>
          </p:cNvPr>
          <p:cNvPicPr>
            <a:picLocks noChangeAspect="1"/>
          </p:cNvPicPr>
          <p:nvPr>
            <p:custDataLst>
              <p:tags r:id="rId2"/>
            </p:custDataLst>
          </p:nvPr>
        </p:nvPicPr>
        <p:blipFill>
          <a:blip r:embed="rId20">
            <a:extLst>
              <a:ext uri="{96DAC541-7B7A-43D3-8B79-37D633B846F1}">
                <asvg:svgBlip xmlns:asvg="http://schemas.microsoft.com/office/drawing/2016/SVG/main" r:embed="rId21"/>
              </a:ext>
            </a:extLst>
          </a:blip>
          <a:stretch>
            <a:fillRect/>
          </a:stretch>
        </p:blipFill>
        <p:spPr>
          <a:xfrm>
            <a:off x="-1366162" y="1979384"/>
            <a:ext cx="2732324" cy="2705271"/>
          </a:xfrm>
          <a:prstGeom prst="rect">
            <a:avLst/>
          </a:prstGeom>
        </p:spPr>
      </p:pic>
      <p:grpSp>
        <p:nvGrpSpPr>
          <p:cNvPr id="16" name="Gruppe 15">
            <a:extLst>
              <a:ext uri="{FF2B5EF4-FFF2-40B4-BE49-F238E27FC236}">
                <a16:creationId xmlns:a16="http://schemas.microsoft.com/office/drawing/2014/main" id="{5FDA9FEA-2FF2-F54D-8988-9925AEA257D2}"/>
              </a:ext>
            </a:extLst>
          </p:cNvPr>
          <p:cNvGrpSpPr/>
          <p:nvPr>
            <p:custDataLst>
              <p:tags r:id="rId3"/>
            </p:custDataLst>
          </p:nvPr>
        </p:nvGrpSpPr>
        <p:grpSpPr>
          <a:xfrm>
            <a:off x="1591259" y="9728876"/>
            <a:ext cx="1127784" cy="848556"/>
            <a:chOff x="-3810808" y="3480439"/>
            <a:chExt cx="1127784" cy="848556"/>
          </a:xfrm>
        </p:grpSpPr>
        <p:sp>
          <p:nvSpPr>
            <p:cNvPr id="17" name="Tittel 1">
              <a:extLst>
                <a:ext uri="{FF2B5EF4-FFF2-40B4-BE49-F238E27FC236}">
                  <a16:creationId xmlns:a16="http://schemas.microsoft.com/office/drawing/2014/main" id="{9E062B08-3517-E040-8EB0-F1B27C462C1E}"/>
                </a:ext>
              </a:extLst>
            </p:cNvPr>
            <p:cNvSpPr txBox="1"/>
            <p:nvPr>
              <p:custDataLst>
                <p:tags r:id="rId17"/>
              </p:custDataLst>
            </p:nvPr>
          </p:nvSpPr>
          <p:spPr>
            <a:xfrm>
              <a:off x="-3810808" y="3480439"/>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CircularXX" panose="020B0504010101010104" pitchFamily="34" charset="77"/>
                  <a:cs typeface="CircularXX" panose="020B0504010101010104" pitchFamily="34" charset="77"/>
                </a:rPr>
                <a:t>950</a:t>
              </a:r>
            </a:p>
          </p:txBody>
        </p:sp>
        <p:sp>
          <p:nvSpPr>
            <p:cNvPr id="18" name="Tittel 1">
              <a:extLst>
                <a:ext uri="{FF2B5EF4-FFF2-40B4-BE49-F238E27FC236}">
                  <a16:creationId xmlns:a16="http://schemas.microsoft.com/office/drawing/2014/main" id="{07187F99-5012-F643-B457-9F88A97869B8}"/>
                </a:ext>
              </a:extLst>
            </p:cNvPr>
            <p:cNvSpPr txBox="1"/>
            <p:nvPr>
              <p:custDataLst>
                <p:tags r:id="rId18"/>
              </p:custDataLst>
            </p:nvPr>
          </p:nvSpPr>
          <p:spPr>
            <a:xfrm>
              <a:off x="-3779272" y="4008907"/>
              <a:ext cx="1064714"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CircularXX" panose="020B0504010101010104" pitchFamily="34" charset="77"/>
                  <a:cs typeface="CircularXX" panose="020B0504010101010104" pitchFamily="34" charset="77"/>
                </a:rPr>
                <a:t>NOK mill.</a:t>
              </a:r>
              <a:endParaRPr lang="nb-NO" sz="1600">
                <a:solidFill>
                  <a:schemeClr val="bg1"/>
                </a:solidFill>
                <a:latin typeface="CircularXX" panose="020B0504010101010104" pitchFamily="34" charset="77"/>
                <a:cs typeface="CircularXX" panose="020B0504010101010104" pitchFamily="34" charset="77"/>
              </a:endParaRPr>
            </a:p>
          </p:txBody>
        </p:sp>
      </p:grpSp>
      <p:pic>
        <p:nvPicPr>
          <p:cNvPr id="19" name="Bilde 18">
            <a:extLst>
              <a:ext uri="{FF2B5EF4-FFF2-40B4-BE49-F238E27FC236}">
                <a16:creationId xmlns:a16="http://schemas.microsoft.com/office/drawing/2014/main" id="{000D9306-5147-F146-9746-94A8BE7E916D}"/>
              </a:ext>
            </a:extLst>
          </p:cNvPr>
          <p:cNvPicPr>
            <a:picLocks noChangeAspect="1"/>
          </p:cNvPicPr>
          <p:nvPr>
            <p:custDataLst>
              <p:tags r:id="rId4"/>
            </p:custDataLst>
          </p:nvPr>
        </p:nvPicPr>
        <p:blipFill>
          <a:blip r:embed="rId22"/>
          <a:stretch>
            <a:fillRect/>
          </a:stretch>
        </p:blipFill>
        <p:spPr>
          <a:xfrm>
            <a:off x="1356109" y="7781094"/>
            <a:ext cx="1587500" cy="1587500"/>
          </a:xfrm>
          <a:prstGeom prst="rect">
            <a:avLst/>
          </a:prstGeom>
        </p:spPr>
      </p:pic>
      <p:grpSp>
        <p:nvGrpSpPr>
          <p:cNvPr id="20" name="Gruppe 19">
            <a:extLst>
              <a:ext uri="{FF2B5EF4-FFF2-40B4-BE49-F238E27FC236}">
                <a16:creationId xmlns:a16="http://schemas.microsoft.com/office/drawing/2014/main" id="{8EDE65E7-8872-A541-8455-FC7D455D8DD9}"/>
              </a:ext>
            </a:extLst>
          </p:cNvPr>
          <p:cNvGrpSpPr/>
          <p:nvPr>
            <p:custDataLst>
              <p:tags r:id="rId5"/>
            </p:custDataLst>
          </p:nvPr>
        </p:nvGrpSpPr>
        <p:grpSpPr>
          <a:xfrm>
            <a:off x="4177292" y="13386478"/>
            <a:ext cx="1175322" cy="848558"/>
            <a:chOff x="6217911" y="7127881"/>
            <a:chExt cx="1175322" cy="848558"/>
          </a:xfrm>
        </p:grpSpPr>
        <p:sp>
          <p:nvSpPr>
            <p:cNvPr id="21" name="Tittel 1">
              <a:extLst>
                <a:ext uri="{FF2B5EF4-FFF2-40B4-BE49-F238E27FC236}">
                  <a16:creationId xmlns:a16="http://schemas.microsoft.com/office/drawing/2014/main" id="{E1A98540-3A7C-0145-9E1A-A932B450B1D7}"/>
                </a:ext>
              </a:extLst>
            </p:cNvPr>
            <p:cNvSpPr txBox="1"/>
            <p:nvPr>
              <p:custDataLst>
                <p:tags r:id="rId15"/>
              </p:custDataLst>
            </p:nvPr>
          </p:nvSpPr>
          <p:spPr>
            <a:xfrm>
              <a:off x="6241678" y="7127881"/>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CircularXX" panose="020B0504010101010104" pitchFamily="34" charset="77"/>
                  <a:cs typeface="CircularXX" panose="020B0504010101010104" pitchFamily="34" charset="77"/>
                </a:rPr>
                <a:t>750</a:t>
              </a:r>
            </a:p>
          </p:txBody>
        </p:sp>
        <p:sp>
          <p:nvSpPr>
            <p:cNvPr id="22" name="Tittel 1">
              <a:extLst>
                <a:ext uri="{FF2B5EF4-FFF2-40B4-BE49-F238E27FC236}">
                  <a16:creationId xmlns:a16="http://schemas.microsoft.com/office/drawing/2014/main" id="{A55EE49D-91BE-E94F-920B-8A0838EB99C5}"/>
                </a:ext>
              </a:extLst>
            </p:cNvPr>
            <p:cNvSpPr txBox="1"/>
            <p:nvPr>
              <p:custDataLst>
                <p:tags r:id="rId16"/>
              </p:custDataLst>
            </p:nvPr>
          </p:nvSpPr>
          <p:spPr>
            <a:xfrm>
              <a:off x="6217911" y="7656351"/>
              <a:ext cx="117532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CircularXX" panose="020B0504010101010104" pitchFamily="34" charset="77"/>
                  <a:cs typeface="CircularXX" panose="020B0504010101010104" pitchFamily="34" charset="77"/>
                </a:rPr>
                <a:t>employees</a:t>
              </a:r>
            </a:p>
          </p:txBody>
        </p:sp>
      </p:grpSp>
      <p:grpSp>
        <p:nvGrpSpPr>
          <p:cNvPr id="27" name="Gruppe 26">
            <a:extLst>
              <a:ext uri="{FF2B5EF4-FFF2-40B4-BE49-F238E27FC236}">
                <a16:creationId xmlns:a16="http://schemas.microsoft.com/office/drawing/2014/main" id="{C3DC07C1-9E0E-0B43-886F-9D1A8DF376C7}"/>
              </a:ext>
            </a:extLst>
          </p:cNvPr>
          <p:cNvGrpSpPr/>
          <p:nvPr>
            <p:custDataLst>
              <p:tags r:id="rId6"/>
            </p:custDataLst>
          </p:nvPr>
        </p:nvGrpSpPr>
        <p:grpSpPr>
          <a:xfrm>
            <a:off x="9213437" y="20396881"/>
            <a:ext cx="1725152" cy="848553"/>
            <a:chOff x="15901859" y="4455804"/>
            <a:chExt cx="1725152" cy="848553"/>
          </a:xfrm>
        </p:grpSpPr>
        <p:sp>
          <p:nvSpPr>
            <p:cNvPr id="28" name="Tittel 1">
              <a:extLst>
                <a:ext uri="{FF2B5EF4-FFF2-40B4-BE49-F238E27FC236}">
                  <a16:creationId xmlns:a16="http://schemas.microsoft.com/office/drawing/2014/main" id="{57B49B63-791F-2D43-A0BF-0C7A2680C814}"/>
                </a:ext>
              </a:extLst>
            </p:cNvPr>
            <p:cNvSpPr txBox="1"/>
            <p:nvPr>
              <p:custDataLst>
                <p:tags r:id="rId13"/>
              </p:custDataLst>
            </p:nvPr>
          </p:nvSpPr>
          <p:spPr>
            <a:xfrm>
              <a:off x="16144556" y="4455804"/>
              <a:ext cx="1239760"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CircularXX" panose="020B0504010101010104" pitchFamily="34" charset="77"/>
                  <a:cs typeface="CircularXX" panose="020B0504010101010104" pitchFamily="34" charset="77"/>
                </a:rPr>
                <a:t>75%</a:t>
              </a:r>
            </a:p>
          </p:txBody>
        </p:sp>
        <p:sp>
          <p:nvSpPr>
            <p:cNvPr id="30" name="Tittel 1">
              <a:extLst>
                <a:ext uri="{FF2B5EF4-FFF2-40B4-BE49-F238E27FC236}">
                  <a16:creationId xmlns:a16="http://schemas.microsoft.com/office/drawing/2014/main" id="{84A3B91A-C645-034F-87CC-013D424FB68B}"/>
                </a:ext>
              </a:extLst>
            </p:cNvPr>
            <p:cNvSpPr txBox="1"/>
            <p:nvPr>
              <p:custDataLst>
                <p:tags r:id="rId14"/>
              </p:custDataLst>
            </p:nvPr>
          </p:nvSpPr>
          <p:spPr>
            <a:xfrm>
              <a:off x="15901859" y="4984269"/>
              <a:ext cx="172515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600" err="1">
                  <a:solidFill>
                    <a:schemeClr val="bg1"/>
                  </a:solidFill>
                  <a:latin typeface="CircularXX" panose="020B0504010101010104" pitchFamily="34" charset="77"/>
                  <a:cs typeface="CircularXX" panose="020B0504010101010104" pitchFamily="34" charset="77"/>
                </a:rPr>
                <a:t>doctoral</a:t>
              </a:r>
              <a:r>
                <a:rPr lang="nb-NO" sz="1600">
                  <a:solidFill>
                    <a:schemeClr val="bg1"/>
                  </a:solidFill>
                  <a:latin typeface="CircularXX" panose="020B0504010101010104" pitchFamily="34" charset="77"/>
                  <a:cs typeface="CircularXX" panose="020B0504010101010104" pitchFamily="34" charset="77"/>
                </a:rPr>
                <a:t> </a:t>
              </a:r>
              <a:r>
                <a:rPr lang="nb-NO" sz="1600" err="1">
                  <a:solidFill>
                    <a:schemeClr val="bg1"/>
                  </a:solidFill>
                  <a:latin typeface="CircularXX" panose="020B0504010101010104" pitchFamily="34" charset="77"/>
                  <a:cs typeface="CircularXX" panose="020B0504010101010104" pitchFamily="34" charset="77"/>
                </a:rPr>
                <a:t>degrees</a:t>
              </a:r>
              <a:endParaRPr lang="2057" sz="1600">
                <a:solidFill>
                  <a:schemeClr val="bg1"/>
                </a:solidFill>
                <a:latin typeface="CircularXX" panose="020B0504010101010104" pitchFamily="34" charset="77"/>
                <a:cs typeface="CircularXX" panose="020B0504010101010104" pitchFamily="34" charset="77"/>
              </a:endParaRPr>
            </a:p>
          </p:txBody>
        </p:sp>
      </p:grpSp>
      <p:pic>
        <p:nvPicPr>
          <p:cNvPr id="31" name="Bilde 30">
            <a:extLst>
              <a:ext uri="{FF2B5EF4-FFF2-40B4-BE49-F238E27FC236}">
                <a16:creationId xmlns:a16="http://schemas.microsoft.com/office/drawing/2014/main" id="{9B78B604-BF39-A74C-901A-4EB690833FC1}"/>
              </a:ext>
            </a:extLst>
          </p:cNvPr>
          <p:cNvPicPr>
            <a:picLocks noChangeAspect="1"/>
          </p:cNvPicPr>
          <p:nvPr>
            <p:custDataLst>
              <p:tags r:id="rId7"/>
            </p:custDataLst>
          </p:nvPr>
        </p:nvPicPr>
        <p:blipFill>
          <a:blip r:embed="rId23"/>
          <a:stretch>
            <a:fillRect/>
          </a:stretch>
        </p:blipFill>
        <p:spPr>
          <a:xfrm>
            <a:off x="3971201" y="11438694"/>
            <a:ext cx="1587500" cy="1587500"/>
          </a:xfrm>
          <a:prstGeom prst="rect">
            <a:avLst/>
          </a:prstGeom>
        </p:spPr>
      </p:pic>
      <p:pic>
        <p:nvPicPr>
          <p:cNvPr id="32" name="Bilde 31">
            <a:extLst>
              <a:ext uri="{FF2B5EF4-FFF2-40B4-BE49-F238E27FC236}">
                <a16:creationId xmlns:a16="http://schemas.microsoft.com/office/drawing/2014/main" id="{56306427-E9C4-BD4A-B641-3F7AEDB11BA6}"/>
              </a:ext>
            </a:extLst>
          </p:cNvPr>
          <p:cNvPicPr>
            <a:picLocks noChangeAspect="1"/>
          </p:cNvPicPr>
          <p:nvPr>
            <p:custDataLst>
              <p:tags r:id="rId8"/>
            </p:custDataLst>
          </p:nvPr>
        </p:nvPicPr>
        <p:blipFill>
          <a:blip r:embed="rId24"/>
          <a:stretch>
            <a:fillRect/>
          </a:stretch>
        </p:blipFill>
        <p:spPr>
          <a:xfrm>
            <a:off x="9201384" y="18449094"/>
            <a:ext cx="1587500" cy="1587500"/>
          </a:xfrm>
          <a:prstGeom prst="rect">
            <a:avLst/>
          </a:prstGeom>
        </p:spPr>
      </p:pic>
      <p:grpSp>
        <p:nvGrpSpPr>
          <p:cNvPr id="34" name="Gruppe 33">
            <a:extLst>
              <a:ext uri="{FF2B5EF4-FFF2-40B4-BE49-F238E27FC236}">
                <a16:creationId xmlns:a16="http://schemas.microsoft.com/office/drawing/2014/main" id="{D6BA4962-A080-744C-9439-1DE80B945792}"/>
              </a:ext>
            </a:extLst>
          </p:cNvPr>
          <p:cNvGrpSpPr/>
          <p:nvPr>
            <p:custDataLst>
              <p:tags r:id="rId9"/>
            </p:custDataLst>
          </p:nvPr>
        </p:nvGrpSpPr>
        <p:grpSpPr>
          <a:xfrm>
            <a:off x="6745091" y="16990026"/>
            <a:ext cx="1269898" cy="848558"/>
            <a:chOff x="5331043" y="5492121"/>
            <a:chExt cx="1269898" cy="848558"/>
          </a:xfrm>
        </p:grpSpPr>
        <p:sp>
          <p:nvSpPr>
            <p:cNvPr id="35" name="Tittel 1">
              <a:extLst>
                <a:ext uri="{FF2B5EF4-FFF2-40B4-BE49-F238E27FC236}">
                  <a16:creationId xmlns:a16="http://schemas.microsoft.com/office/drawing/2014/main" id="{39708ED3-5E6D-AE4D-BADC-28307263694E}"/>
                </a:ext>
              </a:extLst>
            </p:cNvPr>
            <p:cNvSpPr txBox="1"/>
            <p:nvPr>
              <p:custDataLst>
                <p:tags r:id="rId11"/>
              </p:custDataLst>
            </p:nvPr>
          </p:nvSpPr>
          <p:spPr>
            <a:xfrm>
              <a:off x="5402103" y="5492121"/>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CircularXX" panose="020B0504010101010104" pitchFamily="34" charset="77"/>
                  <a:cs typeface="CircularXX" panose="020B0504010101010104" pitchFamily="34" charset="77"/>
                </a:rPr>
                <a:t>50</a:t>
              </a:r>
            </a:p>
          </p:txBody>
        </p:sp>
        <p:sp>
          <p:nvSpPr>
            <p:cNvPr id="36" name="Tittel 1">
              <a:extLst>
                <a:ext uri="{FF2B5EF4-FFF2-40B4-BE49-F238E27FC236}">
                  <a16:creationId xmlns:a16="http://schemas.microsoft.com/office/drawing/2014/main" id="{E3D1366F-87F9-6A40-96CD-4DC952AD319D}"/>
                </a:ext>
              </a:extLst>
            </p:cNvPr>
            <p:cNvSpPr txBox="1"/>
            <p:nvPr>
              <p:custDataLst>
                <p:tags r:id="rId12"/>
              </p:custDataLst>
            </p:nvPr>
          </p:nvSpPr>
          <p:spPr>
            <a:xfrm>
              <a:off x="5331043" y="6020591"/>
              <a:ext cx="1269898"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CircularXX" panose="020B0504010101010104" pitchFamily="34" charset="77"/>
                  <a:cs typeface="CircularXX" panose="020B0504010101010104" pitchFamily="34" charset="77"/>
                </a:rPr>
                <a:t>nationalities</a:t>
              </a:r>
            </a:p>
          </p:txBody>
        </p:sp>
      </p:grpSp>
      <p:pic>
        <p:nvPicPr>
          <p:cNvPr id="37" name="Bilde 36">
            <a:extLst>
              <a:ext uri="{FF2B5EF4-FFF2-40B4-BE49-F238E27FC236}">
                <a16:creationId xmlns:a16="http://schemas.microsoft.com/office/drawing/2014/main" id="{68F93E53-4252-5F43-B08C-C20138062B91}"/>
              </a:ext>
            </a:extLst>
          </p:cNvPr>
          <p:cNvPicPr>
            <a:picLocks noChangeAspect="1"/>
          </p:cNvPicPr>
          <p:nvPr>
            <p:custDataLst>
              <p:tags r:id="rId10"/>
            </p:custDataLst>
          </p:nvPr>
        </p:nvPicPr>
        <p:blipFill>
          <a:blip r:embed="rId25"/>
          <a:stretch>
            <a:fillRect/>
          </a:stretch>
        </p:blipFill>
        <p:spPr>
          <a:xfrm>
            <a:off x="6586293" y="15042242"/>
            <a:ext cx="1587500" cy="1587500"/>
          </a:xfrm>
          <a:prstGeom prst="rect">
            <a:avLst/>
          </a:prstGeom>
        </p:spPr>
      </p:pic>
    </p:spTree>
    <p:extLst>
      <p:ext uri="{BB962C8B-B14F-4D97-AF65-F5344CB8AC3E}">
        <p14:creationId xmlns:p14="http://schemas.microsoft.com/office/powerpoint/2010/main" val="243652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pic>
        <p:nvPicPr>
          <p:cNvPr id="49" name="Bilde 48">
            <a:extLst>
              <a:ext uri="{FF2B5EF4-FFF2-40B4-BE49-F238E27FC236}">
                <a16:creationId xmlns:a16="http://schemas.microsoft.com/office/drawing/2014/main" id="{4022C906-3A0E-214A-92DD-7533CEE5C85C}"/>
              </a:ext>
            </a:extLst>
          </p:cNvPr>
          <p:cNvPicPr>
            <a:picLocks noChangeAspect="1"/>
          </p:cNvPicPr>
          <p:nvPr>
            <p:custDataLst>
              <p:tags r:id="rId1"/>
            </p:custDataLst>
          </p:nvPr>
        </p:nvPicPr>
        <p:blipFill>
          <a:blip r:embed="rId23"/>
          <a:stretch>
            <a:fillRect/>
          </a:stretch>
        </p:blipFill>
        <p:spPr>
          <a:xfrm>
            <a:off x="5461000" y="2794000"/>
            <a:ext cx="1270000" cy="1270000"/>
          </a:xfrm>
          <a:prstGeom prst="rect">
            <a:avLst/>
          </a:prstGeom>
        </p:spPr>
      </p:pic>
      <p:sp>
        <p:nvSpPr>
          <p:cNvPr id="17" name="Tittel 1">
            <a:extLst>
              <a:ext uri="{FF2B5EF4-FFF2-40B4-BE49-F238E27FC236}">
                <a16:creationId xmlns:a16="http://schemas.microsoft.com/office/drawing/2014/main" id="{F3E3A0A4-C75F-F445-9C0F-BA0F171AD19E}"/>
              </a:ext>
            </a:extLst>
          </p:cNvPr>
          <p:cNvSpPr txBox="1"/>
          <p:nvPr>
            <p:custDataLst>
              <p:tags r:id="rId2"/>
            </p:custDataLst>
          </p:nvPr>
        </p:nvSpPr>
        <p:spPr>
          <a:xfrm>
            <a:off x="1284214" y="4296777"/>
            <a:ext cx="1572980" cy="59388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800">
                <a:solidFill>
                  <a:schemeClr val="bg1"/>
                </a:solidFill>
                <a:latin typeface="CircularXX" panose="020B0504010101010104" pitchFamily="34" charset="77"/>
                <a:ea typeface="+mj-lt"/>
                <a:cs typeface="CircularXX" panose="020B0504010101010104" pitchFamily="34" charset="77"/>
              </a:rPr>
              <a:t>360-degree perspective</a:t>
            </a:r>
            <a:endParaRPr lang="nb-NO">
              <a:solidFill>
                <a:schemeClr val="bg1"/>
              </a:solidFill>
              <a:latin typeface="CircularXX" panose="020B0504010101010104" pitchFamily="34" charset="77"/>
              <a:ea typeface="+mj-lt"/>
              <a:cs typeface="CircularXX" panose="020B0504010101010104" pitchFamily="34" charset="77"/>
            </a:endParaRPr>
          </a:p>
        </p:txBody>
      </p:sp>
      <p:sp>
        <p:nvSpPr>
          <p:cNvPr id="21" name="Tittel 1">
            <a:extLst>
              <a:ext uri="{FF2B5EF4-FFF2-40B4-BE49-F238E27FC236}">
                <a16:creationId xmlns:a16="http://schemas.microsoft.com/office/drawing/2014/main" id="{5E55C67F-71CE-A241-BA4F-39613CD2EE52}"/>
              </a:ext>
            </a:extLst>
          </p:cNvPr>
          <p:cNvSpPr txBox="1"/>
          <p:nvPr>
            <p:custDataLst>
              <p:tags r:id="rId3"/>
            </p:custDataLst>
          </p:nvPr>
        </p:nvSpPr>
        <p:spPr>
          <a:xfrm>
            <a:off x="3394526" y="4296777"/>
            <a:ext cx="1524541" cy="59388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800">
                <a:solidFill>
                  <a:schemeClr val="bg1"/>
                </a:solidFill>
                <a:latin typeface="CircularXX" panose="020B0504010101010104" pitchFamily="34" charset="77"/>
                <a:ea typeface="+mj-lt"/>
                <a:cs typeface="CircularXX" panose="020B0504010101010104" pitchFamily="34" charset="77"/>
              </a:rPr>
              <a:t>Independent research</a:t>
            </a:r>
            <a:endParaRPr lang="nb-NO">
              <a:solidFill>
                <a:schemeClr val="bg1"/>
              </a:solidFill>
              <a:latin typeface="CircularXX" panose="020B0504010101010104" pitchFamily="34" charset="77"/>
              <a:cs typeface="CircularXX" panose="020B0504010101010104" pitchFamily="34" charset="77"/>
            </a:endParaRPr>
          </a:p>
        </p:txBody>
      </p:sp>
      <p:sp>
        <p:nvSpPr>
          <p:cNvPr id="29" name="Tittel 1">
            <a:extLst>
              <a:ext uri="{FF2B5EF4-FFF2-40B4-BE49-F238E27FC236}">
                <a16:creationId xmlns:a16="http://schemas.microsoft.com/office/drawing/2014/main" id="{725CF714-44B0-CD42-BA32-B733B1A59F7F}"/>
              </a:ext>
            </a:extLst>
          </p:cNvPr>
          <p:cNvSpPr txBox="1"/>
          <p:nvPr>
            <p:custDataLst>
              <p:tags r:id="rId4"/>
            </p:custDataLst>
          </p:nvPr>
        </p:nvSpPr>
        <p:spPr>
          <a:xfrm>
            <a:off x="-6086" y="1492421"/>
            <a:ext cx="12184186"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4000">
                <a:solidFill>
                  <a:schemeClr val="bg1"/>
                </a:solidFill>
                <a:latin typeface="CircularXX" panose="020B0504010101010104" pitchFamily="34" charset="77"/>
                <a:cs typeface="CircularXX" panose="020B0504010101010104" pitchFamily="34" charset="77"/>
              </a:rPr>
              <a:t>Why cooperate with NORCE </a:t>
            </a:r>
          </a:p>
        </p:txBody>
      </p:sp>
      <p:sp>
        <p:nvSpPr>
          <p:cNvPr id="15" name="Tittel 1">
            <a:extLst>
              <a:ext uri="{FF2B5EF4-FFF2-40B4-BE49-F238E27FC236}">
                <a16:creationId xmlns:a16="http://schemas.microsoft.com/office/drawing/2014/main" id="{D949DC77-CF61-4F4A-BC5A-921A0DA15F66}"/>
              </a:ext>
            </a:extLst>
          </p:cNvPr>
          <p:cNvSpPr txBox="1"/>
          <p:nvPr>
            <p:custDataLst>
              <p:tags r:id="rId5"/>
            </p:custDataLst>
          </p:nvPr>
        </p:nvSpPr>
        <p:spPr>
          <a:xfrm>
            <a:off x="5323736" y="4298220"/>
            <a:ext cx="1524541" cy="59099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err="1">
                <a:solidFill>
                  <a:schemeClr val="bg1"/>
                </a:solidFill>
                <a:latin typeface="CircularXX" panose="020B0504010101010104" pitchFamily="34" charset="77"/>
                <a:ea typeface="+mj-lt"/>
                <a:cs typeface="CircularXX" panose="020B0504010101010104" pitchFamily="34" charset="77"/>
              </a:rPr>
              <a:t>Broad</a:t>
            </a:r>
            <a:r>
              <a:rPr lang="2057" sz="1800">
                <a:solidFill>
                  <a:schemeClr val="bg1"/>
                </a:solidFill>
                <a:latin typeface="CircularXX" panose="020B0504010101010104" pitchFamily="34" charset="77"/>
                <a:ea typeface="+mj-lt"/>
                <a:cs typeface="CircularXX" panose="020B0504010101010104" pitchFamily="34" charset="77"/>
              </a:rPr>
              <a:t> expertise</a:t>
            </a:r>
            <a:endParaRPr lang="nb-NO">
              <a:solidFill>
                <a:schemeClr val="bg1"/>
              </a:solidFill>
              <a:latin typeface="CircularXX" panose="020B0504010101010104" pitchFamily="34" charset="77"/>
              <a:cs typeface="CircularXX" panose="020B0504010101010104" pitchFamily="34" charset="77"/>
            </a:endParaRPr>
          </a:p>
        </p:txBody>
      </p:sp>
      <p:sp>
        <p:nvSpPr>
          <p:cNvPr id="16" name="Tittel 1">
            <a:extLst>
              <a:ext uri="{FF2B5EF4-FFF2-40B4-BE49-F238E27FC236}">
                <a16:creationId xmlns:a16="http://schemas.microsoft.com/office/drawing/2014/main" id="{5BD00EBC-7695-443F-B007-FAE62AEF3187}"/>
              </a:ext>
            </a:extLst>
          </p:cNvPr>
          <p:cNvSpPr txBox="1"/>
          <p:nvPr>
            <p:custDataLst>
              <p:tags r:id="rId6"/>
            </p:custDataLst>
          </p:nvPr>
        </p:nvSpPr>
        <p:spPr>
          <a:xfrm>
            <a:off x="7367152" y="4294789"/>
            <a:ext cx="148558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err="1">
                <a:solidFill>
                  <a:schemeClr val="bg1"/>
                </a:solidFill>
                <a:latin typeface="CircularXX" panose="020B0504010101010104" pitchFamily="34" charset="77"/>
                <a:ea typeface="+mj-lt"/>
                <a:cs typeface="CircularXX" panose="020B0504010101010104" pitchFamily="34" charset="77"/>
              </a:rPr>
              <a:t>Extensive</a:t>
            </a:r>
            <a:endParaRPr lang="nb-NO">
              <a:solidFill>
                <a:schemeClr val="bg1"/>
              </a:solidFill>
              <a:latin typeface="CircularXX" panose="020B0504010101010104" pitchFamily="34" charset="77"/>
              <a:ea typeface="+mj-lt"/>
              <a:cs typeface="CircularXX" panose="020B0504010101010104" pitchFamily="34" charset="77"/>
            </a:endParaRPr>
          </a:p>
          <a:p>
            <a:pPr algn="ctr">
              <a:defRPr b="0" i="0"/>
            </a:pPr>
            <a:r>
              <a:rPr lang="2057" sz="1800">
                <a:solidFill>
                  <a:schemeClr val="bg1"/>
                </a:solidFill>
                <a:latin typeface="CircularXX" panose="020B0504010101010104" pitchFamily="34" charset="77"/>
                <a:ea typeface="+mj-lt"/>
                <a:cs typeface="CircularXX" panose="020B0504010101010104" pitchFamily="34" charset="77"/>
              </a:rPr>
              <a:t>experience</a:t>
            </a:r>
            <a:endParaRPr lang="nb-NO">
              <a:solidFill>
                <a:schemeClr val="bg1"/>
              </a:solidFill>
              <a:latin typeface="CircularXX" panose="020B0504010101010104" pitchFamily="34" charset="77"/>
              <a:cs typeface="CircularXX" panose="020B0504010101010104" pitchFamily="34" charset="77"/>
            </a:endParaRPr>
          </a:p>
        </p:txBody>
      </p:sp>
      <p:sp>
        <p:nvSpPr>
          <p:cNvPr id="18" name="Tittel 1">
            <a:extLst>
              <a:ext uri="{FF2B5EF4-FFF2-40B4-BE49-F238E27FC236}">
                <a16:creationId xmlns:a16="http://schemas.microsoft.com/office/drawing/2014/main" id="{8E38FE90-0F51-481E-88BB-9D558E68334C}"/>
              </a:ext>
            </a:extLst>
          </p:cNvPr>
          <p:cNvSpPr txBox="1"/>
          <p:nvPr>
            <p:custDataLst>
              <p:tags r:id="rId7"/>
            </p:custDataLst>
          </p:nvPr>
        </p:nvSpPr>
        <p:spPr>
          <a:xfrm>
            <a:off x="9407936" y="4298219"/>
            <a:ext cx="1787694" cy="59099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a:solidFill>
                  <a:schemeClr val="bg1"/>
                </a:solidFill>
                <a:latin typeface="CircularXX" panose="020B0504010101010104" pitchFamily="34" charset="77"/>
                <a:ea typeface="+mj-lt"/>
                <a:cs typeface="CircularXX" panose="020B0504010101010104" pitchFamily="34" charset="77"/>
              </a:rPr>
              <a:t>In-house</a:t>
            </a:r>
            <a:r>
              <a:rPr lang="2057" sz="1800">
                <a:solidFill>
                  <a:schemeClr val="bg1"/>
                </a:solidFill>
                <a:latin typeface="CircularXX" panose="020B0504010101010104" pitchFamily="34" charset="77"/>
                <a:ea typeface="+mj-lt"/>
                <a:cs typeface="CircularXX" panose="020B0504010101010104" pitchFamily="34" charset="77"/>
              </a:rPr>
              <a:t> infrastructure</a:t>
            </a:r>
            <a:endParaRPr lang="nb-NO">
              <a:solidFill>
                <a:schemeClr val="bg1"/>
              </a:solidFill>
              <a:latin typeface="CircularXX" panose="020B0504010101010104" pitchFamily="34" charset="77"/>
              <a:cs typeface="CircularXX" panose="020B0504010101010104" pitchFamily="34" charset="77"/>
            </a:endParaRPr>
          </a:p>
        </p:txBody>
      </p:sp>
      <p:sp>
        <p:nvSpPr>
          <p:cNvPr id="37" name="Tittel 1">
            <a:extLst>
              <a:ext uri="{FF2B5EF4-FFF2-40B4-BE49-F238E27FC236}">
                <a16:creationId xmlns:a16="http://schemas.microsoft.com/office/drawing/2014/main" id="{57329142-6DC1-6E4A-B73D-17187D1933CB}"/>
              </a:ext>
            </a:extLst>
          </p:cNvPr>
          <p:cNvSpPr txBox="1"/>
          <p:nvPr>
            <p:custDataLst>
              <p:tags r:id="rId8"/>
            </p:custDataLst>
          </p:nvPr>
        </p:nvSpPr>
        <p:spPr>
          <a:xfrm>
            <a:off x="1014163" y="7932215"/>
            <a:ext cx="1768433"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b="0" i="0"/>
            </a:pPr>
            <a:r>
              <a:rPr lang="2057" sz="1600">
                <a:solidFill>
                  <a:schemeClr val="bg1"/>
                </a:solidFill>
                <a:latin typeface="CircularXX" panose="020B0504010101010104" pitchFamily="34" charset="77"/>
                <a:cs typeface="CircularXX" panose="020B0504010101010104" pitchFamily="34" charset="77"/>
              </a:rPr>
              <a:t>norceresearch.no</a:t>
            </a:r>
            <a:endParaRPr lang="nb-NO" sz="1600">
              <a:solidFill>
                <a:schemeClr val="bg1"/>
              </a:solidFill>
              <a:latin typeface="CircularXX" panose="020B0504010101010104" pitchFamily="34" charset="77"/>
              <a:cs typeface="CircularXX" panose="020B0504010101010104" pitchFamily="34" charset="77"/>
            </a:endParaRPr>
          </a:p>
        </p:txBody>
      </p:sp>
      <p:sp>
        <p:nvSpPr>
          <p:cNvPr id="38" name="Tittel 1">
            <a:extLst>
              <a:ext uri="{FF2B5EF4-FFF2-40B4-BE49-F238E27FC236}">
                <a16:creationId xmlns:a16="http://schemas.microsoft.com/office/drawing/2014/main" id="{3F761E92-3F19-434C-B513-599A03A89264}"/>
              </a:ext>
            </a:extLst>
          </p:cNvPr>
          <p:cNvSpPr txBox="1"/>
          <p:nvPr>
            <p:custDataLst>
              <p:tags r:id="rId9"/>
            </p:custDataLst>
          </p:nvPr>
        </p:nvSpPr>
        <p:spPr>
          <a:xfrm>
            <a:off x="3313208" y="7932214"/>
            <a:ext cx="1861407"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b="0" i="0"/>
            </a:pPr>
            <a:r>
              <a:rPr lang="2057" sz="1600">
                <a:solidFill>
                  <a:schemeClr val="bg1"/>
                </a:solidFill>
                <a:latin typeface="CircularXX" panose="020B0504010101010104" pitchFamily="34" charset="77"/>
                <a:cs typeface="CircularXX" panose="020B0504010101010104" pitchFamily="34" charset="77"/>
              </a:rPr>
              <a:t>@NORCEresearch</a:t>
            </a:r>
            <a:endParaRPr lang="nb-NO" sz="1600">
              <a:solidFill>
                <a:schemeClr val="bg1"/>
              </a:solidFill>
              <a:latin typeface="CircularXX" panose="020B0504010101010104" pitchFamily="34" charset="77"/>
              <a:cs typeface="CircularXX" panose="020B0504010101010104" pitchFamily="34" charset="77"/>
            </a:endParaRPr>
          </a:p>
        </p:txBody>
      </p:sp>
      <p:pic>
        <p:nvPicPr>
          <p:cNvPr id="41" name="Bilde 40">
            <a:extLst>
              <a:ext uri="{FF2B5EF4-FFF2-40B4-BE49-F238E27FC236}">
                <a16:creationId xmlns:a16="http://schemas.microsoft.com/office/drawing/2014/main" id="{AC823736-CF53-324F-9E8D-DEDD7A1403C5}"/>
              </a:ext>
            </a:extLst>
          </p:cNvPr>
          <p:cNvPicPr>
            <a:picLocks noChangeAspect="1"/>
          </p:cNvPicPr>
          <p:nvPr>
            <p:custDataLst>
              <p:tags r:id="rId10"/>
            </p:custDataLst>
          </p:nvPr>
        </p:nvPicPr>
        <p:blipFill>
          <a:blip r:embed="rId24"/>
          <a:stretch>
            <a:fillRect/>
          </a:stretch>
        </p:blipFill>
        <p:spPr>
          <a:xfrm>
            <a:off x="1435704" y="2794000"/>
            <a:ext cx="1270000" cy="1270000"/>
          </a:xfrm>
          <a:prstGeom prst="rect">
            <a:avLst/>
          </a:prstGeom>
        </p:spPr>
      </p:pic>
      <p:pic>
        <p:nvPicPr>
          <p:cNvPr id="43" name="Bilde 42">
            <a:extLst>
              <a:ext uri="{FF2B5EF4-FFF2-40B4-BE49-F238E27FC236}">
                <a16:creationId xmlns:a16="http://schemas.microsoft.com/office/drawing/2014/main" id="{CE5716F7-3101-7944-A3D8-2351E3056D35}"/>
              </a:ext>
            </a:extLst>
          </p:cNvPr>
          <p:cNvPicPr>
            <a:picLocks noChangeAspect="1"/>
          </p:cNvPicPr>
          <p:nvPr>
            <p:custDataLst>
              <p:tags r:id="rId11"/>
            </p:custDataLst>
          </p:nvPr>
        </p:nvPicPr>
        <p:blipFill>
          <a:blip r:embed="rId25"/>
          <a:stretch>
            <a:fillRect/>
          </a:stretch>
        </p:blipFill>
        <p:spPr>
          <a:xfrm>
            <a:off x="7367152" y="2794000"/>
            <a:ext cx="1397000" cy="1270000"/>
          </a:xfrm>
          <a:prstGeom prst="rect">
            <a:avLst/>
          </a:prstGeom>
        </p:spPr>
      </p:pic>
      <p:pic>
        <p:nvPicPr>
          <p:cNvPr id="45" name="Bilde 44">
            <a:extLst>
              <a:ext uri="{FF2B5EF4-FFF2-40B4-BE49-F238E27FC236}">
                <a16:creationId xmlns:a16="http://schemas.microsoft.com/office/drawing/2014/main" id="{3BA24A94-B7E7-C84F-9923-3B44444BDB5B}"/>
              </a:ext>
            </a:extLst>
          </p:cNvPr>
          <p:cNvPicPr>
            <a:picLocks noChangeAspect="1"/>
          </p:cNvPicPr>
          <p:nvPr>
            <p:custDataLst>
              <p:tags r:id="rId12"/>
            </p:custDataLst>
          </p:nvPr>
        </p:nvPicPr>
        <p:blipFill>
          <a:blip r:embed="rId26"/>
          <a:stretch>
            <a:fillRect/>
          </a:stretch>
        </p:blipFill>
        <p:spPr>
          <a:xfrm>
            <a:off x="3460136" y="2794000"/>
            <a:ext cx="1270000" cy="1270000"/>
          </a:xfrm>
          <a:prstGeom prst="rect">
            <a:avLst/>
          </a:prstGeom>
        </p:spPr>
      </p:pic>
      <p:pic>
        <p:nvPicPr>
          <p:cNvPr id="47" name="Bilde 46">
            <a:extLst>
              <a:ext uri="{FF2B5EF4-FFF2-40B4-BE49-F238E27FC236}">
                <a16:creationId xmlns:a16="http://schemas.microsoft.com/office/drawing/2014/main" id="{6A358BF2-30FE-C746-9961-A0E76F8E83AE}"/>
              </a:ext>
            </a:extLst>
          </p:cNvPr>
          <p:cNvPicPr>
            <a:picLocks noChangeAspect="1"/>
          </p:cNvPicPr>
          <p:nvPr>
            <p:custDataLst>
              <p:tags r:id="rId13"/>
            </p:custDataLst>
          </p:nvPr>
        </p:nvPicPr>
        <p:blipFill>
          <a:blip r:embed="rId27"/>
          <a:stretch>
            <a:fillRect/>
          </a:stretch>
        </p:blipFill>
        <p:spPr>
          <a:xfrm>
            <a:off x="9374683" y="2794000"/>
            <a:ext cx="1854200" cy="1270000"/>
          </a:xfrm>
          <a:prstGeom prst="rect">
            <a:avLst/>
          </a:prstGeom>
        </p:spPr>
      </p:pic>
      <p:grpSp>
        <p:nvGrpSpPr>
          <p:cNvPr id="25" name="Gruppe 24">
            <a:extLst>
              <a:ext uri="{FF2B5EF4-FFF2-40B4-BE49-F238E27FC236}">
                <a16:creationId xmlns:a16="http://schemas.microsoft.com/office/drawing/2014/main" id="{362A367A-E4CA-4D4F-A5A2-46EAEE8BA35D}"/>
              </a:ext>
            </a:extLst>
          </p:cNvPr>
          <p:cNvGrpSpPr/>
          <p:nvPr>
            <p:custDataLst>
              <p:tags r:id="rId14"/>
            </p:custDataLst>
          </p:nvPr>
        </p:nvGrpSpPr>
        <p:grpSpPr>
          <a:xfrm>
            <a:off x="-13552095" y="2949805"/>
            <a:ext cx="12700468" cy="1344984"/>
            <a:chOff x="-499907" y="2949805"/>
            <a:chExt cx="12700468" cy="1344984"/>
          </a:xfrm>
        </p:grpSpPr>
        <p:sp>
          <p:nvSpPr>
            <p:cNvPr id="39" name="Tittel 1">
              <a:extLst>
                <a:ext uri="{FF2B5EF4-FFF2-40B4-BE49-F238E27FC236}">
                  <a16:creationId xmlns:a16="http://schemas.microsoft.com/office/drawing/2014/main" id="{A7E893A1-47E7-494F-929E-A4C33D92A2C3}"/>
                </a:ext>
              </a:extLst>
            </p:cNvPr>
            <p:cNvSpPr txBox="1"/>
            <p:nvPr>
              <p:custDataLst>
                <p:tags r:id="rId18"/>
              </p:custDataLst>
            </p:nvPr>
          </p:nvSpPr>
          <p:spPr>
            <a:xfrm>
              <a:off x="2833665" y="2949805"/>
              <a:ext cx="4251485"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CircularXX" panose="020B0504010101010104" pitchFamily="34" charset="77"/>
                  <a:cs typeface="CircularXX" panose="020B0504010101010104" pitchFamily="34" charset="77"/>
                </a:rPr>
                <a:t>Gracias.</a:t>
              </a:r>
            </a:p>
          </p:txBody>
        </p:sp>
        <p:sp>
          <p:nvSpPr>
            <p:cNvPr id="40" name="Tittel 1">
              <a:extLst>
                <a:ext uri="{FF2B5EF4-FFF2-40B4-BE49-F238E27FC236}">
                  <a16:creationId xmlns:a16="http://schemas.microsoft.com/office/drawing/2014/main" id="{D4578869-6032-0346-881F-15EDBA8A854D}"/>
                </a:ext>
              </a:extLst>
            </p:cNvPr>
            <p:cNvSpPr txBox="1"/>
            <p:nvPr>
              <p:custDataLst>
                <p:tags r:id="rId19"/>
              </p:custDataLst>
            </p:nvPr>
          </p:nvSpPr>
          <p:spPr>
            <a:xfrm>
              <a:off x="-499907" y="2949805"/>
              <a:ext cx="3408305"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CircularXX" panose="020B0504010101010104" pitchFamily="34" charset="77"/>
                  <a:cs typeface="CircularXX" panose="020B0504010101010104" pitchFamily="34" charset="77"/>
                </a:rPr>
                <a:t>Merci.</a:t>
              </a:r>
            </a:p>
          </p:txBody>
        </p:sp>
        <p:sp>
          <p:nvSpPr>
            <p:cNvPr id="42" name="Tittel 1">
              <a:extLst>
                <a:ext uri="{FF2B5EF4-FFF2-40B4-BE49-F238E27FC236}">
                  <a16:creationId xmlns:a16="http://schemas.microsoft.com/office/drawing/2014/main" id="{AF9ECBE2-E6CE-7442-9ADE-D72A5C92766A}"/>
                </a:ext>
              </a:extLst>
            </p:cNvPr>
            <p:cNvSpPr txBox="1"/>
            <p:nvPr>
              <p:custDataLst>
                <p:tags r:id="rId20"/>
              </p:custDataLst>
            </p:nvPr>
          </p:nvSpPr>
          <p:spPr>
            <a:xfrm>
              <a:off x="6990480" y="2949805"/>
              <a:ext cx="521008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CircularXX" panose="020B0504010101010104" pitchFamily="34" charset="77"/>
                  <a:cs typeface="CircularXX" panose="020B0504010101010104" pitchFamily="34" charset="77"/>
                </a:rPr>
                <a:t>Obrigado.</a:t>
              </a:r>
              <a:endParaRPr lang="nb-NO" sz="8800">
                <a:solidFill>
                  <a:srgbClr val="80B7BA">
                    <a:alpha val="53457"/>
                  </a:srgbClr>
                </a:solidFill>
                <a:latin typeface="CircularXX" panose="020B0504010101010104" pitchFamily="34" charset="77"/>
                <a:ea typeface="Hiragino Sans W5" panose="020B0400000000000000" pitchFamily="34" charset="-128"/>
                <a:cs typeface="CircularXX" panose="020B0504010101010104" pitchFamily="34" charset="77"/>
              </a:endParaRPr>
            </a:p>
          </p:txBody>
        </p:sp>
      </p:grpSp>
      <p:grpSp>
        <p:nvGrpSpPr>
          <p:cNvPr id="30" name="Gruppe 29">
            <a:extLst>
              <a:ext uri="{FF2B5EF4-FFF2-40B4-BE49-F238E27FC236}">
                <a16:creationId xmlns:a16="http://schemas.microsoft.com/office/drawing/2014/main" id="{A64959BA-6308-EC4C-BC56-C841CA6BF18F}"/>
              </a:ext>
            </a:extLst>
          </p:cNvPr>
          <p:cNvGrpSpPr/>
          <p:nvPr>
            <p:custDataLst>
              <p:tags r:id="rId15"/>
            </p:custDataLst>
          </p:nvPr>
        </p:nvGrpSpPr>
        <p:grpSpPr>
          <a:xfrm>
            <a:off x="13231753" y="1643520"/>
            <a:ext cx="8550683" cy="1344984"/>
            <a:chOff x="3295519" y="1643520"/>
            <a:chExt cx="8550683" cy="1344984"/>
          </a:xfrm>
        </p:grpSpPr>
        <p:sp>
          <p:nvSpPr>
            <p:cNvPr id="31" name="Tittel 1">
              <a:extLst>
                <a:ext uri="{FF2B5EF4-FFF2-40B4-BE49-F238E27FC236}">
                  <a16:creationId xmlns:a16="http://schemas.microsoft.com/office/drawing/2014/main" id="{283BD7E1-BF04-2947-9E4A-52E784730299}"/>
                </a:ext>
              </a:extLst>
            </p:cNvPr>
            <p:cNvSpPr txBox="1"/>
            <p:nvPr>
              <p:custDataLst>
                <p:tags r:id="rId16"/>
              </p:custDataLst>
            </p:nvPr>
          </p:nvSpPr>
          <p:spPr>
            <a:xfrm>
              <a:off x="3295519" y="1643520"/>
              <a:ext cx="567495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chemeClr val="bg1">
                      <a:lumMod val="95000"/>
                    </a:schemeClr>
                  </a:solidFill>
                  <a:latin typeface="CircularXX" panose="020B0504010101010104" pitchFamily="34" charset="77"/>
                  <a:cs typeface="CircularXX" panose="020B0504010101010104" pitchFamily="34" charset="77"/>
                </a:rPr>
                <a:t>Thank you.</a:t>
              </a:r>
            </a:p>
          </p:txBody>
        </p:sp>
        <p:sp>
          <p:nvSpPr>
            <p:cNvPr id="32" name="Tittel 1">
              <a:extLst>
                <a:ext uri="{FF2B5EF4-FFF2-40B4-BE49-F238E27FC236}">
                  <a16:creationId xmlns:a16="http://schemas.microsoft.com/office/drawing/2014/main" id="{880D911A-D741-6C4B-AD97-AB63903F1C19}"/>
                </a:ext>
              </a:extLst>
            </p:cNvPr>
            <p:cNvSpPr txBox="1"/>
            <p:nvPr>
              <p:custDataLst>
                <p:tags r:id="rId17"/>
              </p:custDataLst>
            </p:nvPr>
          </p:nvSpPr>
          <p:spPr>
            <a:xfrm>
              <a:off x="9069480" y="1643520"/>
              <a:ext cx="2776722"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nb-NO" sz="8800" spc="-150">
                  <a:solidFill>
                    <a:srgbClr val="80B7BA">
                      <a:alpha val="53457"/>
                    </a:srgbClr>
                  </a:solidFill>
                  <a:latin typeface="CircularXX" panose="020B0504010101010104" pitchFamily="34" charset="77"/>
                  <a:cs typeface="CircularXX" panose="020B0504010101010104" pitchFamily="34" charset="77"/>
                </a:rPr>
                <a:t>Takk.</a:t>
              </a:r>
              <a:endParaRPr lang="nb-NO" sz="8800" spc="-150">
                <a:solidFill>
                  <a:srgbClr val="80B7BA">
                    <a:alpha val="53457"/>
                  </a:srgbClr>
                </a:solidFill>
                <a:latin typeface="CircularXX" panose="020B0504010101010104" pitchFamily="34" charset="77"/>
                <a:ea typeface="Hiragino Sans W5" panose="020B0400000000000000" pitchFamily="34" charset="-128"/>
                <a:cs typeface="CircularXX" panose="020B0504010101010104" pitchFamily="34" charset="77"/>
              </a:endParaRPr>
            </a:p>
          </p:txBody>
        </p:sp>
      </p:grpSp>
    </p:spTree>
    <p:extLst>
      <p:ext uri="{BB962C8B-B14F-4D97-AF65-F5344CB8AC3E}">
        <p14:creationId xmlns:p14="http://schemas.microsoft.com/office/powerpoint/2010/main" val="742529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CB0C1760-1F5F-C84F-8FDD-84940408FE8A}"/>
              </a:ext>
            </a:extLst>
          </p:cNvPr>
          <p:cNvGrpSpPr/>
          <p:nvPr>
            <p:custDataLst>
              <p:tags r:id="rId1"/>
            </p:custDataLst>
          </p:nvPr>
        </p:nvGrpSpPr>
        <p:grpSpPr>
          <a:xfrm>
            <a:off x="-499907" y="2949805"/>
            <a:ext cx="12700468" cy="1344984"/>
            <a:chOff x="-499907" y="2949805"/>
            <a:chExt cx="12700468" cy="1344984"/>
          </a:xfrm>
        </p:grpSpPr>
        <p:sp>
          <p:nvSpPr>
            <p:cNvPr id="12" name="Tittel 1">
              <a:extLst>
                <a:ext uri="{FF2B5EF4-FFF2-40B4-BE49-F238E27FC236}">
                  <a16:creationId xmlns:a16="http://schemas.microsoft.com/office/drawing/2014/main" id="{2FA2B287-DBC0-464D-A243-92E13CDDF281}"/>
                </a:ext>
              </a:extLst>
            </p:cNvPr>
            <p:cNvSpPr txBox="1"/>
            <p:nvPr>
              <p:custDataLst>
                <p:tags r:id="rId8"/>
              </p:custDataLst>
            </p:nvPr>
          </p:nvSpPr>
          <p:spPr>
            <a:xfrm>
              <a:off x="2808951" y="2949805"/>
              <a:ext cx="4251485"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CircularXX" panose="020B0504010101010104" pitchFamily="34" charset="77"/>
                  <a:cs typeface="CircularXX" panose="020B0504010101010104" pitchFamily="34" charset="77"/>
                </a:rPr>
                <a:t>Gracias.</a:t>
              </a:r>
            </a:p>
          </p:txBody>
        </p:sp>
        <p:sp>
          <p:nvSpPr>
            <p:cNvPr id="13" name="Tittel 1">
              <a:extLst>
                <a:ext uri="{FF2B5EF4-FFF2-40B4-BE49-F238E27FC236}">
                  <a16:creationId xmlns:a16="http://schemas.microsoft.com/office/drawing/2014/main" id="{2D1FA590-0B24-0048-860B-8354E7CAA1B1}"/>
                </a:ext>
              </a:extLst>
            </p:cNvPr>
            <p:cNvSpPr txBox="1"/>
            <p:nvPr>
              <p:custDataLst>
                <p:tags r:id="rId9"/>
              </p:custDataLst>
            </p:nvPr>
          </p:nvSpPr>
          <p:spPr>
            <a:xfrm>
              <a:off x="-499907" y="2949805"/>
              <a:ext cx="3408305"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CircularXX" panose="020B0504010101010104" pitchFamily="34" charset="77"/>
                  <a:cs typeface="CircularXX" panose="020B0504010101010104" pitchFamily="34" charset="77"/>
                </a:rPr>
                <a:t>Merci.</a:t>
              </a:r>
            </a:p>
          </p:txBody>
        </p:sp>
        <p:sp>
          <p:nvSpPr>
            <p:cNvPr id="15" name="Tittel 1">
              <a:extLst>
                <a:ext uri="{FF2B5EF4-FFF2-40B4-BE49-F238E27FC236}">
                  <a16:creationId xmlns:a16="http://schemas.microsoft.com/office/drawing/2014/main" id="{634794BB-BADB-9B4E-A449-E13339529796}"/>
                </a:ext>
              </a:extLst>
            </p:cNvPr>
            <p:cNvSpPr txBox="1"/>
            <p:nvPr>
              <p:custDataLst>
                <p:tags r:id="rId10"/>
              </p:custDataLst>
            </p:nvPr>
          </p:nvSpPr>
          <p:spPr>
            <a:xfrm>
              <a:off x="6990480" y="2949805"/>
              <a:ext cx="521008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CircularXX" panose="020B0504010101010104" pitchFamily="34" charset="77"/>
                  <a:cs typeface="CircularXX" panose="020B0504010101010104" pitchFamily="34" charset="77"/>
                </a:rPr>
                <a:t>Obrigado.</a:t>
              </a:r>
              <a:endParaRPr lang="nb-NO" sz="8800">
                <a:solidFill>
                  <a:srgbClr val="80B7BA">
                    <a:alpha val="53457"/>
                  </a:srgbClr>
                </a:solidFill>
                <a:latin typeface="CircularXX" panose="020B0504010101010104" pitchFamily="34" charset="77"/>
                <a:ea typeface="Hiragino Sans W5" panose="020B0400000000000000" pitchFamily="34" charset="-128"/>
                <a:cs typeface="CircularXX" panose="020B0504010101010104" pitchFamily="34" charset="77"/>
              </a:endParaRPr>
            </a:p>
          </p:txBody>
        </p:sp>
      </p:grpSp>
      <p:sp>
        <p:nvSpPr>
          <p:cNvPr id="18" name="Tittel 1">
            <a:extLst>
              <a:ext uri="{FF2B5EF4-FFF2-40B4-BE49-F238E27FC236}">
                <a16:creationId xmlns:a16="http://schemas.microsoft.com/office/drawing/2014/main" id="{C89AC18F-5574-E144-98DE-A72C9DCBBDA2}"/>
              </a:ext>
            </a:extLst>
          </p:cNvPr>
          <p:cNvSpPr txBox="1"/>
          <p:nvPr>
            <p:custDataLst>
              <p:tags r:id="rId2"/>
            </p:custDataLst>
          </p:nvPr>
        </p:nvSpPr>
        <p:spPr>
          <a:xfrm>
            <a:off x="1014163" y="5760514"/>
            <a:ext cx="1768433"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b="0" i="0"/>
            </a:pPr>
            <a:r>
              <a:rPr lang="2057" sz="1600">
                <a:solidFill>
                  <a:schemeClr val="bg1"/>
                </a:solidFill>
                <a:latin typeface="CircularXX" panose="020B0504010101010104" pitchFamily="34" charset="77"/>
                <a:cs typeface="CircularXX" panose="020B0504010101010104" pitchFamily="34" charset="77"/>
              </a:rPr>
              <a:t>norceresearch.no</a:t>
            </a:r>
            <a:endParaRPr lang="nb-NO" sz="1600">
              <a:solidFill>
                <a:schemeClr val="bg1"/>
              </a:solidFill>
              <a:latin typeface="CircularXX" panose="020B0504010101010104" pitchFamily="34" charset="77"/>
              <a:cs typeface="CircularXX" panose="020B0504010101010104" pitchFamily="34" charset="77"/>
            </a:endParaRPr>
          </a:p>
        </p:txBody>
      </p:sp>
      <p:sp>
        <p:nvSpPr>
          <p:cNvPr id="19" name="Tittel 1">
            <a:extLst>
              <a:ext uri="{FF2B5EF4-FFF2-40B4-BE49-F238E27FC236}">
                <a16:creationId xmlns:a16="http://schemas.microsoft.com/office/drawing/2014/main" id="{DBAF1C3D-F270-EF4C-9EFF-CFC8A94844B0}"/>
              </a:ext>
            </a:extLst>
          </p:cNvPr>
          <p:cNvSpPr txBox="1"/>
          <p:nvPr>
            <p:custDataLst>
              <p:tags r:id="rId3"/>
            </p:custDataLst>
          </p:nvPr>
        </p:nvSpPr>
        <p:spPr>
          <a:xfrm>
            <a:off x="3313208" y="5760514"/>
            <a:ext cx="1861407"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b="0" i="0"/>
            </a:pPr>
            <a:r>
              <a:rPr lang="2057" sz="1600">
                <a:solidFill>
                  <a:schemeClr val="bg1"/>
                </a:solidFill>
                <a:latin typeface="CircularXX" panose="020B0504010101010104" pitchFamily="34" charset="77"/>
                <a:cs typeface="CircularXX" panose="020B0504010101010104" pitchFamily="34" charset="77"/>
              </a:rPr>
              <a:t>@NORCEresearch</a:t>
            </a:r>
            <a:endParaRPr lang="nb-NO" sz="1600">
              <a:solidFill>
                <a:schemeClr val="bg1"/>
              </a:solidFill>
              <a:latin typeface="CircularXX" panose="020B0504010101010104" pitchFamily="34" charset="77"/>
              <a:cs typeface="CircularXX" panose="020B0504010101010104" pitchFamily="34" charset="77"/>
            </a:endParaRPr>
          </a:p>
        </p:txBody>
      </p:sp>
      <p:grpSp>
        <p:nvGrpSpPr>
          <p:cNvPr id="3" name="Gruppe 2">
            <a:extLst>
              <a:ext uri="{FF2B5EF4-FFF2-40B4-BE49-F238E27FC236}">
                <a16:creationId xmlns:a16="http://schemas.microsoft.com/office/drawing/2014/main" id="{94126D12-C367-FE48-91C7-6F4A9B036719}"/>
              </a:ext>
            </a:extLst>
          </p:cNvPr>
          <p:cNvGrpSpPr/>
          <p:nvPr>
            <p:custDataLst>
              <p:tags r:id="rId4"/>
            </p:custDataLst>
          </p:nvPr>
        </p:nvGrpSpPr>
        <p:grpSpPr>
          <a:xfrm>
            <a:off x="3823058" y="1643520"/>
            <a:ext cx="8550683" cy="1344984"/>
            <a:chOff x="3295519" y="1643520"/>
            <a:chExt cx="8550683" cy="1344984"/>
          </a:xfrm>
        </p:grpSpPr>
        <p:sp>
          <p:nvSpPr>
            <p:cNvPr id="14" name="Tittel 1">
              <a:extLst>
                <a:ext uri="{FF2B5EF4-FFF2-40B4-BE49-F238E27FC236}">
                  <a16:creationId xmlns:a16="http://schemas.microsoft.com/office/drawing/2014/main" id="{EEDECD5E-21C8-2C49-937A-5802AC49EE82}"/>
                </a:ext>
              </a:extLst>
            </p:cNvPr>
            <p:cNvSpPr txBox="1"/>
            <p:nvPr>
              <p:custDataLst>
                <p:tags r:id="rId6"/>
              </p:custDataLst>
            </p:nvPr>
          </p:nvSpPr>
          <p:spPr>
            <a:xfrm>
              <a:off x="3295519" y="1643520"/>
              <a:ext cx="567495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chemeClr val="bg1">
                      <a:lumMod val="95000"/>
                    </a:schemeClr>
                  </a:solidFill>
                  <a:latin typeface="CircularXX" panose="020B0504010101010104" pitchFamily="34" charset="77"/>
                  <a:cs typeface="CircularXX" panose="020B0504010101010104" pitchFamily="34" charset="77"/>
                </a:rPr>
                <a:t>Thank you.</a:t>
              </a:r>
            </a:p>
          </p:txBody>
        </p:sp>
        <p:sp>
          <p:nvSpPr>
            <p:cNvPr id="17" name="Tittel 1">
              <a:extLst>
                <a:ext uri="{FF2B5EF4-FFF2-40B4-BE49-F238E27FC236}">
                  <a16:creationId xmlns:a16="http://schemas.microsoft.com/office/drawing/2014/main" id="{CF34C32D-E9D8-9248-A076-F38FDA90C29C}"/>
                </a:ext>
              </a:extLst>
            </p:cNvPr>
            <p:cNvSpPr txBox="1"/>
            <p:nvPr>
              <p:custDataLst>
                <p:tags r:id="rId7"/>
              </p:custDataLst>
            </p:nvPr>
          </p:nvSpPr>
          <p:spPr>
            <a:xfrm>
              <a:off x="9069480" y="1643520"/>
              <a:ext cx="2776722"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nb-NO" sz="8800" spc="-150">
                  <a:solidFill>
                    <a:srgbClr val="80B7BA">
                      <a:alpha val="53457"/>
                    </a:srgbClr>
                  </a:solidFill>
                  <a:latin typeface="CircularXX" panose="020B0504010101010104" pitchFamily="34" charset="77"/>
                  <a:cs typeface="CircularXX" panose="020B0504010101010104" pitchFamily="34" charset="77"/>
                </a:rPr>
                <a:t>Takk.</a:t>
              </a:r>
              <a:endParaRPr lang="nb-NO" sz="8800" spc="-150">
                <a:solidFill>
                  <a:srgbClr val="80B7BA">
                    <a:alpha val="53457"/>
                  </a:srgbClr>
                </a:solidFill>
                <a:latin typeface="CircularXX" panose="020B0504010101010104" pitchFamily="34" charset="77"/>
                <a:ea typeface="Hiragino Sans W5" panose="020B0400000000000000" pitchFamily="34" charset="-128"/>
                <a:cs typeface="CircularXX" panose="020B0504010101010104" pitchFamily="34" charset="77"/>
              </a:endParaRPr>
            </a:p>
          </p:txBody>
        </p:sp>
      </p:grpSp>
      <p:pic>
        <p:nvPicPr>
          <p:cNvPr id="22" name="Grafikk 21">
            <a:extLst>
              <a:ext uri="{FF2B5EF4-FFF2-40B4-BE49-F238E27FC236}">
                <a16:creationId xmlns:a16="http://schemas.microsoft.com/office/drawing/2014/main" id="{14599BDE-7BF3-3F44-A47E-12724FED1855}"/>
              </a:ext>
            </a:extLst>
          </p:cNvPr>
          <p:cNvPicPr>
            <a:picLocks noChangeAspect="1"/>
          </p:cNvPicPr>
          <p:nvPr>
            <p:custDataLst>
              <p:tags r:id="rId5"/>
            </p:custDataLst>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801089" y="5637228"/>
            <a:ext cx="1391636" cy="398152"/>
          </a:xfrm>
          <a:prstGeom prst="rect">
            <a:avLst/>
          </a:prstGeom>
        </p:spPr>
      </p:pic>
    </p:spTree>
    <p:extLst>
      <p:ext uri="{BB962C8B-B14F-4D97-AF65-F5344CB8AC3E}">
        <p14:creationId xmlns:p14="http://schemas.microsoft.com/office/powerpoint/2010/main" val="1069573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grpSp>
        <p:nvGrpSpPr>
          <p:cNvPr id="25" name="Gruppe 24">
            <a:extLst>
              <a:ext uri="{FF2B5EF4-FFF2-40B4-BE49-F238E27FC236}">
                <a16:creationId xmlns:a16="http://schemas.microsoft.com/office/drawing/2014/main" id="{F3564E30-721C-2549-BFC8-757A953EE0AC}"/>
              </a:ext>
            </a:extLst>
          </p:cNvPr>
          <p:cNvGrpSpPr/>
          <p:nvPr>
            <p:custDataLst>
              <p:tags r:id="rId1"/>
            </p:custDataLst>
          </p:nvPr>
        </p:nvGrpSpPr>
        <p:grpSpPr>
          <a:xfrm>
            <a:off x="1591259" y="3927169"/>
            <a:ext cx="1127784" cy="848555"/>
            <a:chOff x="-3810808" y="3480442"/>
            <a:chExt cx="1127784" cy="848555"/>
          </a:xfrm>
        </p:grpSpPr>
        <p:sp>
          <p:nvSpPr>
            <p:cNvPr id="26" name="Tittel 1">
              <a:extLst>
                <a:ext uri="{FF2B5EF4-FFF2-40B4-BE49-F238E27FC236}">
                  <a16:creationId xmlns:a16="http://schemas.microsoft.com/office/drawing/2014/main" id="{92B6974B-54F4-F542-9FA1-718CA6B59495}"/>
                </a:ext>
              </a:extLst>
            </p:cNvPr>
            <p:cNvSpPr txBox="1"/>
            <p:nvPr>
              <p:custDataLst>
                <p:tags r:id="rId20"/>
              </p:custDataLst>
            </p:nvPr>
          </p:nvSpPr>
          <p:spPr>
            <a:xfrm>
              <a:off x="-3810808" y="3480442"/>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CircularXX" panose="020B0504010101010104" pitchFamily="34" charset="77"/>
                  <a:cs typeface="CircularXX" panose="020B0504010101010104" pitchFamily="34" charset="77"/>
                </a:rPr>
                <a:t>950</a:t>
              </a:r>
            </a:p>
          </p:txBody>
        </p:sp>
        <p:sp>
          <p:nvSpPr>
            <p:cNvPr id="29" name="Tittel 1">
              <a:extLst>
                <a:ext uri="{FF2B5EF4-FFF2-40B4-BE49-F238E27FC236}">
                  <a16:creationId xmlns:a16="http://schemas.microsoft.com/office/drawing/2014/main" id="{D3314D77-7A85-3940-BA8B-5EE07F99986C}"/>
                </a:ext>
              </a:extLst>
            </p:cNvPr>
            <p:cNvSpPr txBox="1"/>
            <p:nvPr>
              <p:custDataLst>
                <p:tags r:id="rId21"/>
              </p:custDataLst>
            </p:nvPr>
          </p:nvSpPr>
          <p:spPr>
            <a:xfrm>
              <a:off x="-3779272" y="4008909"/>
              <a:ext cx="1064714"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CircularXX" panose="020B0504010101010104" pitchFamily="34" charset="77"/>
                  <a:cs typeface="CircularXX" panose="020B0504010101010104" pitchFamily="34" charset="77"/>
                </a:rPr>
                <a:t>NOK mill.</a:t>
              </a:r>
              <a:endParaRPr lang="nb-NO" sz="1600">
                <a:solidFill>
                  <a:schemeClr val="bg1"/>
                </a:solidFill>
                <a:latin typeface="CircularXX" panose="020B0504010101010104" pitchFamily="34" charset="77"/>
                <a:cs typeface="CircularXX" panose="020B0504010101010104" pitchFamily="34" charset="77"/>
              </a:endParaRPr>
            </a:p>
          </p:txBody>
        </p:sp>
      </p:grpSp>
      <p:pic>
        <p:nvPicPr>
          <p:cNvPr id="5" name="Bilde 4">
            <a:extLst>
              <a:ext uri="{FF2B5EF4-FFF2-40B4-BE49-F238E27FC236}">
                <a16:creationId xmlns:a16="http://schemas.microsoft.com/office/drawing/2014/main" id="{2AF44B86-FA60-4A44-9017-8A43A8EB9562}"/>
              </a:ext>
            </a:extLst>
          </p:cNvPr>
          <p:cNvPicPr>
            <a:picLocks noChangeAspect="1"/>
          </p:cNvPicPr>
          <p:nvPr>
            <p:custDataLst>
              <p:tags r:id="rId2"/>
            </p:custDataLst>
          </p:nvPr>
        </p:nvPicPr>
        <p:blipFill>
          <a:blip r:embed="rId23"/>
          <a:stretch>
            <a:fillRect/>
          </a:stretch>
        </p:blipFill>
        <p:spPr>
          <a:xfrm>
            <a:off x="1356109" y="1979384"/>
            <a:ext cx="1587500" cy="1587500"/>
          </a:xfrm>
          <a:prstGeom prst="rect">
            <a:avLst/>
          </a:prstGeom>
        </p:spPr>
      </p:pic>
      <p:grpSp>
        <p:nvGrpSpPr>
          <p:cNvPr id="28" name="Gruppe 27">
            <a:extLst>
              <a:ext uri="{FF2B5EF4-FFF2-40B4-BE49-F238E27FC236}">
                <a16:creationId xmlns:a16="http://schemas.microsoft.com/office/drawing/2014/main" id="{0ED27AFC-46C4-3647-88D5-8F75109C4CD9}"/>
              </a:ext>
            </a:extLst>
          </p:cNvPr>
          <p:cNvGrpSpPr/>
          <p:nvPr>
            <p:custDataLst>
              <p:tags r:id="rId3"/>
            </p:custDataLst>
          </p:nvPr>
        </p:nvGrpSpPr>
        <p:grpSpPr>
          <a:xfrm>
            <a:off x="4177292" y="3927168"/>
            <a:ext cx="1175322" cy="848557"/>
            <a:chOff x="6217911" y="7127881"/>
            <a:chExt cx="1175322" cy="848557"/>
          </a:xfrm>
        </p:grpSpPr>
        <p:sp>
          <p:nvSpPr>
            <p:cNvPr id="30" name="Tittel 1">
              <a:extLst>
                <a:ext uri="{FF2B5EF4-FFF2-40B4-BE49-F238E27FC236}">
                  <a16:creationId xmlns:a16="http://schemas.microsoft.com/office/drawing/2014/main" id="{EA2D991E-EB32-0944-ADE2-D43E0E33030D}"/>
                </a:ext>
              </a:extLst>
            </p:cNvPr>
            <p:cNvSpPr txBox="1"/>
            <p:nvPr>
              <p:custDataLst>
                <p:tags r:id="rId18"/>
              </p:custDataLst>
            </p:nvPr>
          </p:nvSpPr>
          <p:spPr>
            <a:xfrm>
              <a:off x="6241678" y="7127881"/>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CircularXX" panose="020B0504010101010104" pitchFamily="34" charset="77"/>
                  <a:cs typeface="CircularXX" panose="020B0504010101010104" pitchFamily="34" charset="77"/>
                </a:rPr>
                <a:t>750</a:t>
              </a:r>
            </a:p>
          </p:txBody>
        </p:sp>
        <p:sp>
          <p:nvSpPr>
            <p:cNvPr id="31" name="Tittel 1">
              <a:extLst>
                <a:ext uri="{FF2B5EF4-FFF2-40B4-BE49-F238E27FC236}">
                  <a16:creationId xmlns:a16="http://schemas.microsoft.com/office/drawing/2014/main" id="{3B172F6C-DBBD-C942-B580-2D5F83AABCAD}"/>
                </a:ext>
              </a:extLst>
            </p:cNvPr>
            <p:cNvSpPr txBox="1"/>
            <p:nvPr>
              <p:custDataLst>
                <p:tags r:id="rId19"/>
              </p:custDataLst>
            </p:nvPr>
          </p:nvSpPr>
          <p:spPr>
            <a:xfrm>
              <a:off x="6217911" y="7656350"/>
              <a:ext cx="117532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CircularXX" panose="020B0504010101010104" pitchFamily="34" charset="77"/>
                  <a:cs typeface="CircularXX" panose="020B0504010101010104" pitchFamily="34" charset="77"/>
                </a:rPr>
                <a:t>employees</a:t>
              </a:r>
            </a:p>
          </p:txBody>
        </p:sp>
      </p:grpSp>
      <p:grpSp>
        <p:nvGrpSpPr>
          <p:cNvPr id="50" name="Gruppe 49">
            <a:extLst>
              <a:ext uri="{FF2B5EF4-FFF2-40B4-BE49-F238E27FC236}">
                <a16:creationId xmlns:a16="http://schemas.microsoft.com/office/drawing/2014/main" id="{C095373F-CBF6-3447-9386-B48AC81E878F}"/>
              </a:ext>
            </a:extLst>
          </p:cNvPr>
          <p:cNvGrpSpPr/>
          <p:nvPr>
            <p:custDataLst>
              <p:tags r:id="rId4"/>
            </p:custDataLst>
          </p:nvPr>
        </p:nvGrpSpPr>
        <p:grpSpPr>
          <a:xfrm>
            <a:off x="6745091" y="3927168"/>
            <a:ext cx="1269898" cy="848555"/>
            <a:chOff x="5331043" y="5492121"/>
            <a:chExt cx="1269898" cy="848555"/>
          </a:xfrm>
        </p:grpSpPr>
        <p:sp>
          <p:nvSpPr>
            <p:cNvPr id="51" name="Tittel 1">
              <a:extLst>
                <a:ext uri="{FF2B5EF4-FFF2-40B4-BE49-F238E27FC236}">
                  <a16:creationId xmlns:a16="http://schemas.microsoft.com/office/drawing/2014/main" id="{221EBC13-D3DE-664D-A0B5-329CCC367CA8}"/>
                </a:ext>
              </a:extLst>
            </p:cNvPr>
            <p:cNvSpPr txBox="1"/>
            <p:nvPr>
              <p:custDataLst>
                <p:tags r:id="rId16"/>
              </p:custDataLst>
            </p:nvPr>
          </p:nvSpPr>
          <p:spPr>
            <a:xfrm>
              <a:off x="5402103" y="5492121"/>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CircularXX" panose="020B0504010101010104" pitchFamily="34" charset="77"/>
                  <a:cs typeface="CircularXX" panose="020B0504010101010104" pitchFamily="34" charset="77"/>
                </a:rPr>
                <a:t>50</a:t>
              </a:r>
            </a:p>
          </p:txBody>
        </p:sp>
        <p:sp>
          <p:nvSpPr>
            <p:cNvPr id="52" name="Tittel 1">
              <a:extLst>
                <a:ext uri="{FF2B5EF4-FFF2-40B4-BE49-F238E27FC236}">
                  <a16:creationId xmlns:a16="http://schemas.microsoft.com/office/drawing/2014/main" id="{2973F4B5-E116-9D45-9A8A-A0A51921DFEB}"/>
                </a:ext>
              </a:extLst>
            </p:cNvPr>
            <p:cNvSpPr txBox="1"/>
            <p:nvPr>
              <p:custDataLst>
                <p:tags r:id="rId17"/>
              </p:custDataLst>
            </p:nvPr>
          </p:nvSpPr>
          <p:spPr>
            <a:xfrm>
              <a:off x="5331043" y="6020588"/>
              <a:ext cx="1269898"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CircularXX" panose="020B0504010101010104" pitchFamily="34" charset="77"/>
                  <a:cs typeface="CircularXX" panose="020B0504010101010104" pitchFamily="34" charset="77"/>
                </a:rPr>
                <a:t>nationalities</a:t>
              </a:r>
            </a:p>
          </p:txBody>
        </p:sp>
      </p:grpSp>
      <p:pic>
        <p:nvPicPr>
          <p:cNvPr id="56" name="Bilde 55">
            <a:extLst>
              <a:ext uri="{FF2B5EF4-FFF2-40B4-BE49-F238E27FC236}">
                <a16:creationId xmlns:a16="http://schemas.microsoft.com/office/drawing/2014/main" id="{DEFE5DFD-3A51-F942-B554-7366E5942B53}"/>
              </a:ext>
            </a:extLst>
          </p:cNvPr>
          <p:cNvPicPr>
            <a:picLocks noChangeAspect="1"/>
          </p:cNvPicPr>
          <p:nvPr>
            <p:custDataLst>
              <p:tags r:id="rId5"/>
            </p:custDataLst>
          </p:nvPr>
        </p:nvPicPr>
        <p:blipFill>
          <a:blip r:embed="rId24"/>
          <a:stretch>
            <a:fillRect/>
          </a:stretch>
        </p:blipFill>
        <p:spPr>
          <a:xfrm>
            <a:off x="3971201" y="1979384"/>
            <a:ext cx="1587500" cy="1587500"/>
          </a:xfrm>
          <a:prstGeom prst="rect">
            <a:avLst/>
          </a:prstGeom>
        </p:spPr>
      </p:pic>
      <p:pic>
        <p:nvPicPr>
          <p:cNvPr id="58" name="Bilde 57">
            <a:extLst>
              <a:ext uri="{FF2B5EF4-FFF2-40B4-BE49-F238E27FC236}">
                <a16:creationId xmlns:a16="http://schemas.microsoft.com/office/drawing/2014/main" id="{4FBA863F-D1A8-574D-9205-9B2BBE9E8D98}"/>
              </a:ext>
            </a:extLst>
          </p:cNvPr>
          <p:cNvPicPr>
            <a:picLocks noChangeAspect="1"/>
          </p:cNvPicPr>
          <p:nvPr>
            <p:custDataLst>
              <p:tags r:id="rId6"/>
            </p:custDataLst>
          </p:nvPr>
        </p:nvPicPr>
        <p:blipFill>
          <a:blip r:embed="rId25"/>
          <a:stretch>
            <a:fillRect/>
          </a:stretch>
        </p:blipFill>
        <p:spPr>
          <a:xfrm>
            <a:off x="6586293" y="1979384"/>
            <a:ext cx="1587500" cy="1587500"/>
          </a:xfrm>
          <a:prstGeom prst="rect">
            <a:avLst/>
          </a:prstGeom>
        </p:spPr>
      </p:pic>
      <p:sp>
        <p:nvSpPr>
          <p:cNvPr id="40" name="Rektangel 39">
            <a:extLst>
              <a:ext uri="{FF2B5EF4-FFF2-40B4-BE49-F238E27FC236}">
                <a16:creationId xmlns:a16="http://schemas.microsoft.com/office/drawing/2014/main" id="{0AF54BA7-9D3F-924E-8BA9-A589A50F312D}"/>
              </a:ext>
            </a:extLst>
          </p:cNvPr>
          <p:cNvSpPr/>
          <p:nvPr>
            <p:custDataLst>
              <p:tags r:id="rId7"/>
            </p:custDataLst>
          </p:nvPr>
        </p:nvSpPr>
        <p:spPr>
          <a:xfrm>
            <a:off x="0" y="7069017"/>
            <a:ext cx="12192000" cy="6559062"/>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43" name="Undertittel 2">
            <a:extLst>
              <a:ext uri="{FF2B5EF4-FFF2-40B4-BE49-F238E27FC236}">
                <a16:creationId xmlns:a16="http://schemas.microsoft.com/office/drawing/2014/main" id="{5298D947-CE3A-A142-9FA6-A80F8B6E7B08}"/>
              </a:ext>
            </a:extLst>
          </p:cNvPr>
          <p:cNvSpPr txBox="1"/>
          <p:nvPr>
            <p:custDataLst>
              <p:tags r:id="rId8"/>
            </p:custDataLst>
          </p:nvPr>
        </p:nvSpPr>
        <p:spPr>
          <a:xfrm>
            <a:off x="-5286566" y="2168251"/>
            <a:ext cx="3528539" cy="252992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2057" sz="4000">
                <a:solidFill>
                  <a:schemeClr val="bg1"/>
                </a:solidFill>
                <a:latin typeface="CircularXX" panose="020B0504010101010104" pitchFamily="34" charset="77"/>
                <a:cs typeface="CircularXX" panose="020B0504010101010104" pitchFamily="34" charset="77"/>
              </a:rPr>
              <a:t>Locally</a:t>
            </a:r>
            <a:r>
              <a:rPr lang="2057" sz="4400">
                <a:solidFill>
                  <a:schemeClr val="bg1"/>
                </a:solidFill>
                <a:latin typeface="CircularXX" panose="020B0504010101010104" pitchFamily="34" charset="77"/>
                <a:cs typeface="CircularXX" panose="020B0504010101010104" pitchFamily="34" charset="77"/>
              </a:rPr>
              <a:t> grounded, with a global perspective</a:t>
            </a:r>
          </a:p>
        </p:txBody>
      </p:sp>
      <p:grpSp>
        <p:nvGrpSpPr>
          <p:cNvPr id="33" name="Gruppe 32">
            <a:extLst>
              <a:ext uri="{FF2B5EF4-FFF2-40B4-BE49-F238E27FC236}">
                <a16:creationId xmlns:a16="http://schemas.microsoft.com/office/drawing/2014/main" id="{6AEF55FE-C48C-044F-B702-91196A66149F}"/>
              </a:ext>
            </a:extLst>
          </p:cNvPr>
          <p:cNvGrpSpPr/>
          <p:nvPr>
            <p:custDataLst>
              <p:tags r:id="rId9"/>
            </p:custDataLst>
          </p:nvPr>
        </p:nvGrpSpPr>
        <p:grpSpPr>
          <a:xfrm>
            <a:off x="9284421" y="3927170"/>
            <a:ext cx="1583190" cy="845476"/>
            <a:chOff x="15972843" y="4455803"/>
            <a:chExt cx="1583190" cy="845476"/>
          </a:xfrm>
        </p:grpSpPr>
        <p:sp>
          <p:nvSpPr>
            <p:cNvPr id="34" name="Tittel 1">
              <a:extLst>
                <a:ext uri="{FF2B5EF4-FFF2-40B4-BE49-F238E27FC236}">
                  <a16:creationId xmlns:a16="http://schemas.microsoft.com/office/drawing/2014/main" id="{02B64DF0-0C0F-464D-B914-3DB8728F3CAC}"/>
                </a:ext>
              </a:extLst>
            </p:cNvPr>
            <p:cNvSpPr txBox="1"/>
            <p:nvPr>
              <p:custDataLst>
                <p:tags r:id="rId14"/>
              </p:custDataLst>
            </p:nvPr>
          </p:nvSpPr>
          <p:spPr>
            <a:xfrm>
              <a:off x="16144556" y="4455803"/>
              <a:ext cx="1239760"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CircularXX" panose="020B0504010101010104" pitchFamily="34" charset="77"/>
                  <a:cs typeface="CircularXX" panose="020B0504010101010104" pitchFamily="34" charset="77"/>
                </a:rPr>
                <a:t>75%</a:t>
              </a:r>
            </a:p>
          </p:txBody>
        </p:sp>
        <p:sp>
          <p:nvSpPr>
            <p:cNvPr id="35" name="Tittel 1">
              <a:extLst>
                <a:ext uri="{FF2B5EF4-FFF2-40B4-BE49-F238E27FC236}">
                  <a16:creationId xmlns:a16="http://schemas.microsoft.com/office/drawing/2014/main" id="{A55AC301-7A8C-AD44-8233-72147C36A01D}"/>
                </a:ext>
              </a:extLst>
            </p:cNvPr>
            <p:cNvSpPr txBox="1"/>
            <p:nvPr>
              <p:custDataLst>
                <p:tags r:id="rId15"/>
              </p:custDataLst>
            </p:nvPr>
          </p:nvSpPr>
          <p:spPr>
            <a:xfrm>
              <a:off x="15972843" y="4987347"/>
              <a:ext cx="1583190"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en-GB" sz="1600">
                  <a:solidFill>
                    <a:schemeClr val="bg1"/>
                  </a:solidFill>
                  <a:latin typeface="CircularXX" panose="020B0504010101010104" pitchFamily="34" charset="77"/>
                  <a:cs typeface="CircularXX" panose="020B0504010101010104" pitchFamily="34" charset="77"/>
                </a:rPr>
                <a:t>doctoral degrees</a:t>
              </a:r>
            </a:p>
          </p:txBody>
        </p:sp>
      </p:grpSp>
      <p:pic>
        <p:nvPicPr>
          <p:cNvPr id="36" name="Bilde 35">
            <a:extLst>
              <a:ext uri="{FF2B5EF4-FFF2-40B4-BE49-F238E27FC236}">
                <a16:creationId xmlns:a16="http://schemas.microsoft.com/office/drawing/2014/main" id="{78BC83FA-27CE-4941-A149-0C94550146A3}"/>
              </a:ext>
            </a:extLst>
          </p:cNvPr>
          <p:cNvPicPr>
            <a:picLocks noChangeAspect="1"/>
          </p:cNvPicPr>
          <p:nvPr>
            <p:custDataLst>
              <p:tags r:id="rId10"/>
            </p:custDataLst>
          </p:nvPr>
        </p:nvPicPr>
        <p:blipFill>
          <a:blip r:embed="rId26"/>
          <a:stretch>
            <a:fillRect/>
          </a:stretch>
        </p:blipFill>
        <p:spPr>
          <a:xfrm>
            <a:off x="9201384" y="1979384"/>
            <a:ext cx="1587500" cy="1587500"/>
          </a:xfrm>
          <a:prstGeom prst="rect">
            <a:avLst/>
          </a:prstGeom>
        </p:spPr>
      </p:pic>
      <p:pic>
        <p:nvPicPr>
          <p:cNvPr id="24" name="Grafikk 23">
            <a:extLst>
              <a:ext uri="{FF2B5EF4-FFF2-40B4-BE49-F238E27FC236}">
                <a16:creationId xmlns:a16="http://schemas.microsoft.com/office/drawing/2014/main" id="{6558F50C-579B-F54F-A3D4-A5FD41AC152A}"/>
              </a:ext>
            </a:extLst>
          </p:cNvPr>
          <p:cNvPicPr>
            <a:picLocks noChangeAspect="1"/>
          </p:cNvPicPr>
          <p:nvPr>
            <p:custDataLst>
              <p:tags r:id="rId11"/>
            </p:custDataLst>
          </p:nvPr>
        </p:nvPicPr>
        <p:blipFill>
          <a:blip r:embed="rId27">
            <a:extLst>
              <a:ext uri="{96DAC541-7B7A-43D3-8B79-37D633B846F1}">
                <asvg:svgBlip xmlns:asvg="http://schemas.microsoft.com/office/drawing/2016/SVG/main" r:embed="rId28"/>
              </a:ext>
            </a:extLst>
          </a:blip>
          <a:stretch>
            <a:fillRect/>
          </a:stretch>
        </p:blipFill>
        <p:spPr>
          <a:xfrm>
            <a:off x="-13986149" y="1979384"/>
            <a:ext cx="2732324" cy="2705271"/>
          </a:xfrm>
          <a:prstGeom prst="rect">
            <a:avLst/>
          </a:prstGeom>
        </p:spPr>
      </p:pic>
      <p:sp>
        <p:nvSpPr>
          <p:cNvPr id="22" name="Tittel 1">
            <a:extLst>
              <a:ext uri="{FF2B5EF4-FFF2-40B4-BE49-F238E27FC236}">
                <a16:creationId xmlns:a16="http://schemas.microsoft.com/office/drawing/2014/main" id="{55206298-B0AE-4841-9F00-F2F792FA8A5B}"/>
              </a:ext>
            </a:extLst>
          </p:cNvPr>
          <p:cNvSpPr txBox="1"/>
          <p:nvPr>
            <p:custDataLst>
              <p:tags r:id="rId12"/>
            </p:custDataLst>
          </p:nvPr>
        </p:nvSpPr>
        <p:spPr>
          <a:xfrm>
            <a:off x="2782556" y="-4360224"/>
            <a:ext cx="7751421" cy="28374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en-GB" sz="3600">
                <a:solidFill>
                  <a:srgbClr val="80B7BA"/>
                </a:solidFill>
                <a:latin typeface="CircularXX" panose="020B0504010101010104" pitchFamily="34" charset="77"/>
                <a:ea typeface="+mj-lt"/>
                <a:cs typeface="CircularXX" panose="020B0504010101010104" pitchFamily="34" charset="77"/>
              </a:rPr>
              <a:t>NORCE is an independent research institute that conducts research for both public and private sectors, to facilitate </a:t>
            </a:r>
            <a:r>
              <a:rPr lang="en-GB" sz="3600">
                <a:solidFill>
                  <a:schemeClr val="bg1"/>
                </a:solidFill>
                <a:latin typeface="CircularXX" panose="020B0504010101010104" pitchFamily="34" charset="77"/>
                <a:ea typeface="+mj-lt"/>
                <a:cs typeface="CircularXX" panose="020B0504010101010104" pitchFamily="34" charset="77"/>
              </a:rPr>
              <a:t>informed and sustainable choices for the future.</a:t>
            </a:r>
            <a:endParaRPr lang="en-GB" sz="6000">
              <a:solidFill>
                <a:schemeClr val="bg1"/>
              </a:solidFill>
              <a:latin typeface="CircularXX" panose="020B0504010101010104" pitchFamily="34" charset="77"/>
              <a:ea typeface="+mj-lt"/>
              <a:cs typeface="CircularXX" panose="020B0504010101010104" pitchFamily="34" charset="77"/>
            </a:endParaRPr>
          </a:p>
        </p:txBody>
      </p:sp>
      <p:sp>
        <p:nvSpPr>
          <p:cNvPr id="27" name="TekstSylinder 26">
            <a:extLst>
              <a:ext uri="{FF2B5EF4-FFF2-40B4-BE49-F238E27FC236}">
                <a16:creationId xmlns:a16="http://schemas.microsoft.com/office/drawing/2014/main" id="{9B0900F1-FC99-7949-BE71-675B5DF3D2A0}"/>
              </a:ext>
            </a:extLst>
          </p:cNvPr>
          <p:cNvSpPr txBox="1"/>
          <p:nvPr>
            <p:custDataLst>
              <p:tags r:id="rId13"/>
            </p:custDataLst>
          </p:nvPr>
        </p:nvSpPr>
        <p:spPr>
          <a:xfrm>
            <a:off x="1490581" y="10202353"/>
            <a:ext cx="8584633" cy="13119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2057" sz="2000">
                <a:solidFill>
                  <a:schemeClr val="bg1"/>
                </a:solidFill>
                <a:latin typeface="CircularXX" panose="020B0504010101010104" pitchFamily="34" charset="77"/>
                <a:ea typeface="+mn-lt"/>
                <a:cs typeface="CircularXX" panose="020B0504010101010104" pitchFamily="34" charset="77"/>
              </a:rPr>
              <a:t>NORCE i</a:t>
            </a:r>
            <a:r>
              <a:rPr lang="nb-NO" sz="2000">
                <a:solidFill>
                  <a:schemeClr val="bg1"/>
                </a:solidFill>
                <a:latin typeface="CircularXX" panose="020B0504010101010104" pitchFamily="34" charset="77"/>
                <a:ea typeface="+mn-lt"/>
                <a:cs typeface="CircularXX" panose="020B0504010101010104" pitchFamily="34" charset="77"/>
              </a:rPr>
              <a:t>s </a:t>
            </a:r>
            <a:r>
              <a:rPr lang="nb-NO" sz="2000" err="1">
                <a:solidFill>
                  <a:schemeClr val="bg1"/>
                </a:solidFill>
                <a:latin typeface="CircularXX" panose="020B0504010101010104" pitchFamily="34" charset="77"/>
                <a:ea typeface="+mn-lt"/>
                <a:cs typeface="CircularXX" panose="020B0504010101010104" pitchFamily="34" charset="77"/>
              </a:rPr>
              <a:t>Norway’s</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leading</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research</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institute</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with</a:t>
            </a:r>
            <a:r>
              <a:rPr lang="nb-NO" sz="2000">
                <a:solidFill>
                  <a:schemeClr val="bg1"/>
                </a:solidFill>
                <a:latin typeface="CircularXX" panose="020B0504010101010104" pitchFamily="34" charset="77"/>
                <a:ea typeface="+mn-lt"/>
                <a:cs typeface="CircularXX" panose="020B0504010101010104" pitchFamily="34" charset="77"/>
              </a:rPr>
              <a:t> a </a:t>
            </a:r>
            <a:r>
              <a:rPr lang="nb-NO" sz="2000" err="1">
                <a:solidFill>
                  <a:schemeClr val="bg1"/>
                </a:solidFill>
                <a:latin typeface="CircularXX" panose="020B0504010101010104" pitchFamily="34" charset="77"/>
                <a:ea typeface="+mn-lt"/>
                <a:cs typeface="CircularXX" panose="020B0504010101010104" pitchFamily="34" charset="77"/>
              </a:rPr>
              <a:t>presence</a:t>
            </a:r>
            <a:r>
              <a:rPr lang="nb-NO" sz="2000">
                <a:solidFill>
                  <a:schemeClr val="bg1"/>
                </a:solidFill>
                <a:latin typeface="CircularXX" panose="020B0504010101010104" pitchFamily="34" charset="77"/>
                <a:ea typeface="+mn-lt"/>
                <a:cs typeface="CircularXX" panose="020B0504010101010104" pitchFamily="34" charset="77"/>
              </a:rPr>
              <a:t> </a:t>
            </a:r>
            <a:r>
              <a:rPr lang="2057" sz="2000">
                <a:solidFill>
                  <a:schemeClr val="bg1"/>
                </a:solidFill>
                <a:latin typeface="CircularXX" panose="020B0504010101010104" pitchFamily="34" charset="77"/>
                <a:ea typeface="+mn-lt"/>
                <a:cs typeface="CircularXX" panose="020B0504010101010104" pitchFamily="34" charset="77"/>
              </a:rPr>
              <a:t>along the entire Norwegian coast. </a:t>
            </a:r>
            <a:r>
              <a:rPr lang="nb-NO" sz="2000" err="1">
                <a:solidFill>
                  <a:schemeClr val="bg1"/>
                </a:solidFill>
                <a:latin typeface="CircularXX" panose="020B0504010101010104" pitchFamily="34" charset="77"/>
                <a:ea typeface="+mn-lt"/>
                <a:cs typeface="CircularXX" panose="020B0504010101010104" pitchFamily="34" charset="77"/>
              </a:rPr>
              <a:t>Maintaining</a:t>
            </a:r>
            <a:r>
              <a:rPr lang="2057" sz="2000">
                <a:solidFill>
                  <a:schemeClr val="bg1"/>
                </a:solidFill>
                <a:latin typeface="CircularXX" panose="020B0504010101010104" pitchFamily="34" charset="77"/>
                <a:ea typeface="+mn-lt"/>
                <a:cs typeface="CircularXX" panose="020B0504010101010104" pitchFamily="34" charset="77"/>
              </a:rPr>
              <a:t> a </a:t>
            </a:r>
            <a:r>
              <a:rPr lang="nb-NO" sz="2000" err="1">
                <a:solidFill>
                  <a:schemeClr val="bg1"/>
                </a:solidFill>
                <a:latin typeface="CircularXX" panose="020B0504010101010104" pitchFamily="34" charset="77"/>
                <a:ea typeface="+mn-lt"/>
                <a:cs typeface="CircularXX" panose="020B0504010101010104" pitchFamily="34" charset="77"/>
              </a:rPr>
              <a:t>strong</a:t>
            </a:r>
            <a:r>
              <a:rPr lang="2057" sz="2000">
                <a:solidFill>
                  <a:schemeClr val="bg1"/>
                </a:solidFill>
                <a:latin typeface="CircularXX" panose="020B0504010101010104" pitchFamily="34" charset="77"/>
                <a:ea typeface="+mn-lt"/>
                <a:cs typeface="CircularXX" panose="020B0504010101010104" pitchFamily="34" charset="77"/>
              </a:rPr>
              <a:t> local presence </a:t>
            </a:r>
            <a:r>
              <a:rPr lang="nb-NO" sz="2000" err="1">
                <a:solidFill>
                  <a:schemeClr val="bg1"/>
                </a:solidFill>
                <a:latin typeface="CircularXX" panose="020B0504010101010104" pitchFamily="34" charset="77"/>
                <a:ea typeface="+mn-lt"/>
                <a:cs typeface="CircularXX" panose="020B0504010101010104" pitchFamily="34" charset="77"/>
              </a:rPr>
              <a:t>facilitates</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close</a:t>
            </a:r>
            <a:r>
              <a:rPr lang="nb-NO" sz="2000">
                <a:solidFill>
                  <a:schemeClr val="bg1"/>
                </a:solidFill>
                <a:latin typeface="CircularXX" panose="020B0504010101010104" pitchFamily="34" charset="77"/>
                <a:ea typeface="+mn-lt"/>
                <a:cs typeface="CircularXX" panose="020B0504010101010104" pitchFamily="34" charset="77"/>
              </a:rPr>
              <a:t> </a:t>
            </a:r>
            <a:r>
              <a:rPr lang="2057" sz="2000">
                <a:solidFill>
                  <a:schemeClr val="bg1"/>
                </a:solidFill>
                <a:latin typeface="CircularXX" panose="020B0504010101010104" pitchFamily="34" charset="77"/>
                <a:ea typeface="+mn-lt"/>
                <a:cs typeface="CircularXX" panose="020B0504010101010104" pitchFamily="34" charset="77"/>
              </a:rPr>
              <a:t>collaboration with unique </a:t>
            </a:r>
            <a:r>
              <a:rPr lang="nb-NO" sz="2000" err="1">
                <a:solidFill>
                  <a:schemeClr val="bg1"/>
                </a:solidFill>
                <a:latin typeface="CircularXX" panose="020B0504010101010104" pitchFamily="34" charset="77"/>
                <a:ea typeface="+mn-lt"/>
                <a:cs typeface="CircularXX" panose="020B0504010101010104" pitchFamily="34" charset="77"/>
              </a:rPr>
              <a:t>specialist</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communities</a:t>
            </a:r>
            <a:r>
              <a:rPr lang="nb-NO" sz="2000">
                <a:solidFill>
                  <a:schemeClr val="bg1"/>
                </a:solidFill>
                <a:latin typeface="CircularXX" panose="020B0504010101010104" pitchFamily="34" charset="77"/>
                <a:ea typeface="+mn-lt"/>
                <a:cs typeface="CircularXX" panose="020B0504010101010104" pitchFamily="34" charset="77"/>
              </a:rPr>
              <a:t>, </a:t>
            </a:r>
            <a:r>
              <a:rPr lang="2057" sz="2000">
                <a:solidFill>
                  <a:schemeClr val="bg1"/>
                </a:solidFill>
                <a:latin typeface="CircularXX" panose="020B0504010101010104" pitchFamily="34" charset="77"/>
                <a:ea typeface="+mn-lt"/>
                <a:cs typeface="CircularXX" panose="020B0504010101010104" pitchFamily="34" charset="77"/>
              </a:rPr>
              <a:t>centres of expertise, the business community and </a:t>
            </a:r>
            <a:r>
              <a:rPr lang="nb-NO" sz="2000" err="1">
                <a:solidFill>
                  <a:schemeClr val="bg1"/>
                </a:solidFill>
                <a:latin typeface="CircularXX" panose="020B0504010101010104" pitchFamily="34" charset="77"/>
                <a:ea typeface="+mn-lt"/>
                <a:cs typeface="CircularXX" panose="020B0504010101010104" pitchFamily="34" charset="77"/>
              </a:rPr>
              <a:t>government</a:t>
            </a:r>
            <a:r>
              <a:rPr lang="nb-NO" sz="2000">
                <a:solidFill>
                  <a:schemeClr val="bg1"/>
                </a:solidFill>
                <a:latin typeface="CircularXX" panose="020B0504010101010104" pitchFamily="34" charset="77"/>
                <a:ea typeface="+mn-lt"/>
                <a:cs typeface="CircularXX" panose="020B0504010101010104" pitchFamily="34" charset="77"/>
              </a:rPr>
              <a:t> </a:t>
            </a:r>
            <a:r>
              <a:rPr lang="2057" sz="2000">
                <a:solidFill>
                  <a:schemeClr val="bg1"/>
                </a:solidFill>
                <a:latin typeface="CircularXX" panose="020B0504010101010104" pitchFamily="34" charset="77"/>
                <a:ea typeface="+mn-lt"/>
                <a:cs typeface="CircularXX" panose="020B0504010101010104" pitchFamily="34" charset="77"/>
              </a:rPr>
              <a:t>authorities. </a:t>
            </a:r>
          </a:p>
        </p:txBody>
      </p:sp>
    </p:spTree>
    <p:extLst>
      <p:ext uri="{BB962C8B-B14F-4D97-AF65-F5344CB8AC3E}">
        <p14:creationId xmlns:p14="http://schemas.microsoft.com/office/powerpoint/2010/main" val="620853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 name="Rektangel 42">
            <a:extLst>
              <a:ext uri="{FF2B5EF4-FFF2-40B4-BE49-F238E27FC236}">
                <a16:creationId xmlns:a16="http://schemas.microsoft.com/office/drawing/2014/main" id="{88EADBDD-D294-E949-B038-44B07DEF59DA}"/>
              </a:ext>
            </a:extLst>
          </p:cNvPr>
          <p:cNvSpPr/>
          <p:nvPr>
            <p:custDataLst>
              <p:tags r:id="rId1"/>
            </p:custDataLst>
          </p:nvPr>
        </p:nvSpPr>
        <p:spPr>
          <a:xfrm>
            <a:off x="9525" y="1843375"/>
            <a:ext cx="12192000" cy="5013037"/>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40" name="Undertittel 2">
            <a:extLst>
              <a:ext uri="{FF2B5EF4-FFF2-40B4-BE49-F238E27FC236}">
                <a16:creationId xmlns:a16="http://schemas.microsoft.com/office/drawing/2014/main" id="{9C2515C1-E93F-A844-9A98-6240BDAD483E}"/>
              </a:ext>
            </a:extLst>
          </p:cNvPr>
          <p:cNvSpPr txBox="1"/>
          <p:nvPr>
            <p:custDataLst>
              <p:tags r:id="rId2"/>
            </p:custDataLst>
          </p:nvPr>
        </p:nvSpPr>
        <p:spPr>
          <a:xfrm>
            <a:off x="1490581" y="2168251"/>
            <a:ext cx="3528539" cy="252992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2057" sz="4000">
                <a:solidFill>
                  <a:schemeClr val="bg1"/>
                </a:solidFill>
                <a:latin typeface="CircularXX" panose="020B0504010101010104" pitchFamily="34" charset="77"/>
                <a:cs typeface="CircularXX" panose="020B0504010101010104" pitchFamily="34" charset="77"/>
              </a:rPr>
              <a:t>Locally</a:t>
            </a:r>
            <a:r>
              <a:rPr lang="2057" sz="4400">
                <a:solidFill>
                  <a:schemeClr val="bg1"/>
                </a:solidFill>
                <a:latin typeface="CircularXX" panose="020B0504010101010104" pitchFamily="34" charset="77"/>
                <a:cs typeface="CircularXX" panose="020B0504010101010104" pitchFamily="34" charset="77"/>
              </a:rPr>
              <a:t> grounded, with a global perspective</a:t>
            </a:r>
          </a:p>
        </p:txBody>
      </p:sp>
      <p:sp>
        <p:nvSpPr>
          <p:cNvPr id="6" name="TekstSylinder 5">
            <a:extLst>
              <a:ext uri="{FF2B5EF4-FFF2-40B4-BE49-F238E27FC236}">
                <a16:creationId xmlns:a16="http://schemas.microsoft.com/office/drawing/2014/main" id="{ACF59C13-D333-6144-91DF-6950659A28B7}"/>
              </a:ext>
            </a:extLst>
          </p:cNvPr>
          <p:cNvSpPr txBox="1"/>
          <p:nvPr>
            <p:custDataLst>
              <p:tags r:id="rId3"/>
            </p:custDataLst>
          </p:nvPr>
        </p:nvSpPr>
        <p:spPr>
          <a:xfrm>
            <a:off x="1490581" y="4903810"/>
            <a:ext cx="8584633" cy="13119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2057" sz="2000">
                <a:solidFill>
                  <a:schemeClr val="bg1"/>
                </a:solidFill>
                <a:latin typeface="CircularXX" panose="020B0504010101010104" pitchFamily="34" charset="77"/>
                <a:ea typeface="+mn-lt"/>
                <a:cs typeface="CircularXX" panose="020B0504010101010104" pitchFamily="34" charset="77"/>
              </a:rPr>
              <a:t>NORCE i</a:t>
            </a:r>
            <a:r>
              <a:rPr lang="nb-NO" sz="2000">
                <a:solidFill>
                  <a:schemeClr val="bg1"/>
                </a:solidFill>
                <a:latin typeface="CircularXX" panose="020B0504010101010104" pitchFamily="34" charset="77"/>
                <a:ea typeface="+mn-lt"/>
                <a:cs typeface="CircularXX" panose="020B0504010101010104" pitchFamily="34" charset="77"/>
              </a:rPr>
              <a:t>s </a:t>
            </a:r>
            <a:r>
              <a:rPr lang="nb-NO" sz="2000" err="1">
                <a:solidFill>
                  <a:schemeClr val="bg1"/>
                </a:solidFill>
                <a:latin typeface="CircularXX" panose="020B0504010101010104" pitchFamily="34" charset="77"/>
                <a:ea typeface="+mn-lt"/>
                <a:cs typeface="CircularXX" panose="020B0504010101010104" pitchFamily="34" charset="77"/>
              </a:rPr>
              <a:t>Norway’s</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leading</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research</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institute</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with</a:t>
            </a:r>
            <a:r>
              <a:rPr lang="nb-NO" sz="2000">
                <a:solidFill>
                  <a:schemeClr val="bg1"/>
                </a:solidFill>
                <a:latin typeface="CircularXX" panose="020B0504010101010104" pitchFamily="34" charset="77"/>
                <a:ea typeface="+mn-lt"/>
                <a:cs typeface="CircularXX" panose="020B0504010101010104" pitchFamily="34" charset="77"/>
              </a:rPr>
              <a:t> a </a:t>
            </a:r>
            <a:r>
              <a:rPr lang="nb-NO" sz="2000" err="1">
                <a:solidFill>
                  <a:schemeClr val="bg1"/>
                </a:solidFill>
                <a:latin typeface="CircularXX" panose="020B0504010101010104" pitchFamily="34" charset="77"/>
                <a:ea typeface="+mn-lt"/>
                <a:cs typeface="CircularXX" panose="020B0504010101010104" pitchFamily="34" charset="77"/>
              </a:rPr>
              <a:t>presence</a:t>
            </a:r>
            <a:r>
              <a:rPr lang="nb-NO" sz="2000">
                <a:solidFill>
                  <a:schemeClr val="bg1"/>
                </a:solidFill>
                <a:latin typeface="CircularXX" panose="020B0504010101010104" pitchFamily="34" charset="77"/>
                <a:ea typeface="+mn-lt"/>
                <a:cs typeface="CircularXX" panose="020B0504010101010104" pitchFamily="34" charset="77"/>
              </a:rPr>
              <a:t> </a:t>
            </a:r>
            <a:r>
              <a:rPr lang="2057" sz="2000">
                <a:solidFill>
                  <a:schemeClr val="bg1"/>
                </a:solidFill>
                <a:latin typeface="CircularXX" panose="020B0504010101010104" pitchFamily="34" charset="77"/>
                <a:ea typeface="+mn-lt"/>
                <a:cs typeface="CircularXX" panose="020B0504010101010104" pitchFamily="34" charset="77"/>
              </a:rPr>
              <a:t>along the entire Norwegian coast. </a:t>
            </a:r>
            <a:r>
              <a:rPr lang="nb-NO" sz="2000" err="1">
                <a:solidFill>
                  <a:schemeClr val="bg1"/>
                </a:solidFill>
                <a:latin typeface="CircularXX" panose="020B0504010101010104" pitchFamily="34" charset="77"/>
                <a:ea typeface="+mn-lt"/>
                <a:cs typeface="CircularXX" panose="020B0504010101010104" pitchFamily="34" charset="77"/>
              </a:rPr>
              <a:t>Maintaining</a:t>
            </a:r>
            <a:r>
              <a:rPr lang="2057" sz="2000">
                <a:solidFill>
                  <a:schemeClr val="bg1"/>
                </a:solidFill>
                <a:latin typeface="CircularXX" panose="020B0504010101010104" pitchFamily="34" charset="77"/>
                <a:ea typeface="+mn-lt"/>
                <a:cs typeface="CircularXX" panose="020B0504010101010104" pitchFamily="34" charset="77"/>
              </a:rPr>
              <a:t> a </a:t>
            </a:r>
            <a:r>
              <a:rPr lang="nb-NO" sz="2000" err="1">
                <a:solidFill>
                  <a:schemeClr val="bg1"/>
                </a:solidFill>
                <a:latin typeface="CircularXX" panose="020B0504010101010104" pitchFamily="34" charset="77"/>
                <a:ea typeface="+mn-lt"/>
                <a:cs typeface="CircularXX" panose="020B0504010101010104" pitchFamily="34" charset="77"/>
              </a:rPr>
              <a:t>strong</a:t>
            </a:r>
            <a:r>
              <a:rPr lang="2057" sz="2000">
                <a:solidFill>
                  <a:schemeClr val="bg1"/>
                </a:solidFill>
                <a:latin typeface="CircularXX" panose="020B0504010101010104" pitchFamily="34" charset="77"/>
                <a:ea typeface="+mn-lt"/>
                <a:cs typeface="CircularXX" panose="020B0504010101010104" pitchFamily="34" charset="77"/>
              </a:rPr>
              <a:t> local presence </a:t>
            </a:r>
            <a:r>
              <a:rPr lang="nb-NO" sz="2000" err="1">
                <a:solidFill>
                  <a:schemeClr val="bg1"/>
                </a:solidFill>
                <a:latin typeface="CircularXX" panose="020B0504010101010104" pitchFamily="34" charset="77"/>
                <a:ea typeface="+mn-lt"/>
                <a:cs typeface="CircularXX" panose="020B0504010101010104" pitchFamily="34" charset="77"/>
              </a:rPr>
              <a:t>facilitates</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close</a:t>
            </a:r>
            <a:r>
              <a:rPr lang="nb-NO" sz="2000">
                <a:solidFill>
                  <a:schemeClr val="bg1"/>
                </a:solidFill>
                <a:latin typeface="CircularXX" panose="020B0504010101010104" pitchFamily="34" charset="77"/>
                <a:ea typeface="+mn-lt"/>
                <a:cs typeface="CircularXX" panose="020B0504010101010104" pitchFamily="34" charset="77"/>
              </a:rPr>
              <a:t> </a:t>
            </a:r>
            <a:r>
              <a:rPr lang="2057" sz="2000">
                <a:solidFill>
                  <a:schemeClr val="bg1"/>
                </a:solidFill>
                <a:latin typeface="CircularXX" panose="020B0504010101010104" pitchFamily="34" charset="77"/>
                <a:ea typeface="+mn-lt"/>
                <a:cs typeface="CircularXX" panose="020B0504010101010104" pitchFamily="34" charset="77"/>
              </a:rPr>
              <a:t>collaboration with unique </a:t>
            </a:r>
            <a:r>
              <a:rPr lang="nb-NO" sz="2000" err="1">
                <a:solidFill>
                  <a:schemeClr val="bg1"/>
                </a:solidFill>
                <a:latin typeface="CircularXX" panose="020B0504010101010104" pitchFamily="34" charset="77"/>
                <a:ea typeface="+mn-lt"/>
                <a:cs typeface="CircularXX" panose="020B0504010101010104" pitchFamily="34" charset="77"/>
              </a:rPr>
              <a:t>specialist</a:t>
            </a:r>
            <a:r>
              <a:rPr lang="nb-NO" sz="2000">
                <a:solidFill>
                  <a:schemeClr val="bg1"/>
                </a:solidFill>
                <a:latin typeface="CircularXX" panose="020B0504010101010104" pitchFamily="34" charset="77"/>
                <a:ea typeface="+mn-lt"/>
                <a:cs typeface="CircularXX" panose="020B0504010101010104" pitchFamily="34" charset="77"/>
              </a:rPr>
              <a:t> </a:t>
            </a:r>
            <a:r>
              <a:rPr lang="nb-NO" sz="2000" err="1">
                <a:solidFill>
                  <a:schemeClr val="bg1"/>
                </a:solidFill>
                <a:latin typeface="CircularXX" panose="020B0504010101010104" pitchFamily="34" charset="77"/>
                <a:ea typeface="+mn-lt"/>
                <a:cs typeface="CircularXX" panose="020B0504010101010104" pitchFamily="34" charset="77"/>
              </a:rPr>
              <a:t>communities</a:t>
            </a:r>
            <a:r>
              <a:rPr lang="nb-NO" sz="2000">
                <a:solidFill>
                  <a:schemeClr val="bg1"/>
                </a:solidFill>
                <a:latin typeface="CircularXX" panose="020B0504010101010104" pitchFamily="34" charset="77"/>
                <a:ea typeface="+mn-lt"/>
                <a:cs typeface="CircularXX" panose="020B0504010101010104" pitchFamily="34" charset="77"/>
              </a:rPr>
              <a:t>, </a:t>
            </a:r>
            <a:r>
              <a:rPr lang="2057" sz="2000">
                <a:solidFill>
                  <a:schemeClr val="bg1"/>
                </a:solidFill>
                <a:latin typeface="CircularXX" panose="020B0504010101010104" pitchFamily="34" charset="77"/>
                <a:ea typeface="+mn-lt"/>
                <a:cs typeface="CircularXX" panose="020B0504010101010104" pitchFamily="34" charset="77"/>
              </a:rPr>
              <a:t>centres of expertise, the business community and </a:t>
            </a:r>
            <a:r>
              <a:rPr lang="nb-NO" sz="2000" err="1">
                <a:solidFill>
                  <a:schemeClr val="bg1"/>
                </a:solidFill>
                <a:latin typeface="CircularXX" panose="020B0504010101010104" pitchFamily="34" charset="77"/>
                <a:ea typeface="+mn-lt"/>
                <a:cs typeface="CircularXX" panose="020B0504010101010104" pitchFamily="34" charset="77"/>
              </a:rPr>
              <a:t>government</a:t>
            </a:r>
            <a:r>
              <a:rPr lang="nb-NO" sz="2000">
                <a:solidFill>
                  <a:schemeClr val="bg1"/>
                </a:solidFill>
                <a:latin typeface="CircularXX" panose="020B0504010101010104" pitchFamily="34" charset="77"/>
                <a:ea typeface="+mn-lt"/>
                <a:cs typeface="CircularXX" panose="020B0504010101010104" pitchFamily="34" charset="77"/>
              </a:rPr>
              <a:t> </a:t>
            </a:r>
            <a:r>
              <a:rPr lang="2057" sz="2000">
                <a:solidFill>
                  <a:schemeClr val="bg1"/>
                </a:solidFill>
                <a:latin typeface="CircularXX" panose="020B0504010101010104" pitchFamily="34" charset="77"/>
                <a:ea typeface="+mn-lt"/>
                <a:cs typeface="CircularXX" panose="020B0504010101010104" pitchFamily="34" charset="77"/>
              </a:rPr>
              <a:t>authorities. </a:t>
            </a:r>
          </a:p>
        </p:txBody>
      </p:sp>
      <p:sp>
        <p:nvSpPr>
          <p:cNvPr id="12" name="Tittel 1">
            <a:extLst>
              <a:ext uri="{FF2B5EF4-FFF2-40B4-BE49-F238E27FC236}">
                <a16:creationId xmlns:a16="http://schemas.microsoft.com/office/drawing/2014/main" id="{C17B95AB-5B04-A143-B3A8-6D722D1D5C4A}"/>
              </a:ext>
            </a:extLst>
          </p:cNvPr>
          <p:cNvSpPr txBox="1"/>
          <p:nvPr>
            <p:custDataLst>
              <p:tags r:id="rId4"/>
            </p:custDataLst>
          </p:nvPr>
        </p:nvSpPr>
        <p:spPr>
          <a:xfrm>
            <a:off x="1967985" y="-3628390"/>
            <a:ext cx="8256026" cy="71865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pc="-150">
                <a:solidFill>
                  <a:srgbClr val="030354"/>
                </a:solidFill>
                <a:latin typeface="CircularXX" panose="020B0504010101010104" pitchFamily="34" charset="77"/>
                <a:ea typeface="+mn-ea"/>
                <a:cs typeface="CircularXX" panose="020B0504010101010104" pitchFamily="34" charset="77"/>
              </a:rPr>
              <a:t>How we are organised</a:t>
            </a:r>
          </a:p>
        </p:txBody>
      </p:sp>
      <p:pic>
        <p:nvPicPr>
          <p:cNvPr id="14" name="Grafikk 13">
            <a:extLst>
              <a:ext uri="{FF2B5EF4-FFF2-40B4-BE49-F238E27FC236}">
                <a16:creationId xmlns:a16="http://schemas.microsoft.com/office/drawing/2014/main" id="{376A5462-D41C-6341-99F5-B11E4EC72207}"/>
              </a:ext>
            </a:extLst>
          </p:cNvPr>
          <p:cNvPicPr>
            <a:picLocks noChangeAspect="1"/>
          </p:cNvPicPr>
          <p:nvPr>
            <p:custDataLst>
              <p:tags r:id="rId5"/>
            </p:custDataLst>
          </p:nvPr>
        </p:nvPicPr>
        <p:blipFill>
          <a:blip r:embed="rId8">
            <a:extLst>
              <a:ext uri="{96DAC541-7B7A-43D3-8B79-37D633B846F1}">
                <asvg:svgBlip xmlns:asvg="http://schemas.microsoft.com/office/drawing/2016/SVG/main" r:embed="rId9"/>
              </a:ext>
            </a:extLst>
          </a:blip>
          <a:stretch>
            <a:fillRect/>
          </a:stretch>
        </p:blipFill>
        <p:spPr>
          <a:xfrm>
            <a:off x="5478959" y="11609519"/>
            <a:ext cx="1257121" cy="1244674"/>
          </a:xfrm>
          <a:prstGeom prst="rect">
            <a:avLst/>
          </a:prstGeom>
        </p:spPr>
      </p:pic>
      <p:pic>
        <p:nvPicPr>
          <p:cNvPr id="8" name="Grafikk 7">
            <a:extLst>
              <a:ext uri="{FF2B5EF4-FFF2-40B4-BE49-F238E27FC236}">
                <a16:creationId xmlns:a16="http://schemas.microsoft.com/office/drawing/2014/main" id="{F418D636-B20B-074B-9E26-7AA80A7067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1048" y="12231856"/>
            <a:ext cx="10629900" cy="2667000"/>
          </a:xfrm>
          <a:prstGeom prst="rect">
            <a:avLst/>
          </a:prstGeom>
        </p:spPr>
      </p:pic>
    </p:spTree>
    <p:extLst>
      <p:ext uri="{BB962C8B-B14F-4D97-AF65-F5344CB8AC3E}">
        <p14:creationId xmlns:p14="http://schemas.microsoft.com/office/powerpoint/2010/main" val="4245260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34356743-DCAE-E347-8F5D-B5D43C59CD11}"/>
              </a:ext>
            </a:extLst>
          </p:cNvPr>
          <p:cNvSpPr txBox="1"/>
          <p:nvPr>
            <p:custDataLst>
              <p:tags r:id="rId1"/>
            </p:custDataLst>
          </p:nvPr>
        </p:nvSpPr>
        <p:spPr>
          <a:xfrm>
            <a:off x="1967985" y="1180678"/>
            <a:ext cx="8256026" cy="71865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pc="-150">
                <a:solidFill>
                  <a:srgbClr val="030354"/>
                </a:solidFill>
                <a:latin typeface="CircularXX" panose="020B0504010101010104" pitchFamily="34" charset="77"/>
                <a:ea typeface="+mn-ea"/>
                <a:cs typeface="CircularXX" panose="020B0504010101010104" pitchFamily="34" charset="77"/>
              </a:rPr>
              <a:t>How we are organised</a:t>
            </a:r>
          </a:p>
        </p:txBody>
      </p:sp>
      <p:pic>
        <p:nvPicPr>
          <p:cNvPr id="13" name="Grafikk 12">
            <a:extLst>
              <a:ext uri="{FF2B5EF4-FFF2-40B4-BE49-F238E27FC236}">
                <a16:creationId xmlns:a16="http://schemas.microsoft.com/office/drawing/2014/main" id="{264CD21C-96E6-CB42-8D40-DF1D1B228F47}"/>
              </a:ext>
            </a:extLst>
          </p:cNvPr>
          <p:cNvPicPr>
            <a:picLocks noChangeAspect="1"/>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5478959" y="2259406"/>
            <a:ext cx="1257121" cy="1244674"/>
          </a:xfrm>
          <a:prstGeom prst="rect">
            <a:avLst/>
          </a:prstGeom>
        </p:spPr>
      </p:pic>
      <p:sp>
        <p:nvSpPr>
          <p:cNvPr id="12" name="Tittel 1">
            <a:extLst>
              <a:ext uri="{FF2B5EF4-FFF2-40B4-BE49-F238E27FC236}">
                <a16:creationId xmlns:a16="http://schemas.microsoft.com/office/drawing/2014/main" id="{1F999C5D-57A7-FA42-BFF9-AEC378331604}"/>
              </a:ext>
            </a:extLst>
          </p:cNvPr>
          <p:cNvSpPr txBox="1"/>
          <p:nvPr>
            <p:custDataLst>
              <p:tags r:id="rId3"/>
            </p:custDataLst>
          </p:nvPr>
        </p:nvSpPr>
        <p:spPr>
          <a:xfrm>
            <a:off x="1394648" y="9636988"/>
            <a:ext cx="3249616" cy="56938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4000">
                <a:solidFill>
                  <a:srgbClr val="030354"/>
                </a:solidFill>
                <a:latin typeface="CircularXX" panose="020B0504010101010104" pitchFamily="34" charset="77"/>
                <a:ea typeface="+mn-ea"/>
                <a:cs typeface="CircularXX" panose="020B0504010101010104" pitchFamily="34" charset="77"/>
              </a:rPr>
              <a:t>Shareholders</a:t>
            </a:r>
          </a:p>
        </p:txBody>
      </p:sp>
      <p:pic>
        <p:nvPicPr>
          <p:cNvPr id="4" name="Grafikk 3">
            <a:extLst>
              <a:ext uri="{FF2B5EF4-FFF2-40B4-BE49-F238E27FC236}">
                <a16:creationId xmlns:a16="http://schemas.microsoft.com/office/drawing/2014/main" id="{BC2819D5-B9D4-4841-A1E3-4B9DB0542209}"/>
              </a:ext>
            </a:extLst>
          </p:cNvPr>
          <p:cNvPicPr>
            <a:picLocks noChangeAspect="1"/>
          </p:cNvPicPr>
          <p:nvPr/>
        </p:nvPicPr>
        <p:blipFill>
          <a:blip r:embed="rId7"/>
          <a:srcRect/>
          <a:stretch/>
        </p:blipFill>
        <p:spPr>
          <a:xfrm>
            <a:off x="787479" y="2881743"/>
            <a:ext cx="10617037" cy="2667000"/>
          </a:xfrm>
          <a:prstGeom prst="rect">
            <a:avLst/>
          </a:prstGeom>
        </p:spPr>
      </p:pic>
      <p:pic>
        <p:nvPicPr>
          <p:cNvPr id="9" name="Grafikk 8">
            <a:extLst>
              <a:ext uri="{FF2B5EF4-FFF2-40B4-BE49-F238E27FC236}">
                <a16:creationId xmlns:a16="http://schemas.microsoft.com/office/drawing/2014/main" id="{BD6639D5-D7E2-E346-8F40-9869EEA525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6800" y="11244788"/>
            <a:ext cx="10058400" cy="3766851"/>
          </a:xfrm>
          <a:prstGeom prst="rect">
            <a:avLst/>
          </a:prstGeom>
        </p:spPr>
      </p:pic>
    </p:spTree>
    <p:extLst>
      <p:ext uri="{BB962C8B-B14F-4D97-AF65-F5344CB8AC3E}">
        <p14:creationId xmlns:p14="http://schemas.microsoft.com/office/powerpoint/2010/main" val="3204457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k 15">
            <a:extLst>
              <a:ext uri="{FF2B5EF4-FFF2-40B4-BE49-F238E27FC236}">
                <a16:creationId xmlns:a16="http://schemas.microsoft.com/office/drawing/2014/main" id="{C96E6985-1E79-C84E-851D-257C48821C20}"/>
              </a:ext>
            </a:extLst>
          </p:cNvPr>
          <p:cNvPicPr>
            <a:picLocks noChangeAspect="1"/>
          </p:cNvPicPr>
          <p:nvPr>
            <p:custDataLst>
              <p:tags r:id="rId1"/>
            </p:custDataLst>
          </p:nvPr>
        </p:nvPicPr>
        <p:blipFill>
          <a:blip r:embed="rId7">
            <a:extLst>
              <a:ext uri="{96DAC541-7B7A-43D3-8B79-37D633B846F1}">
                <asvg:svgBlip xmlns:asvg="http://schemas.microsoft.com/office/drawing/2016/SVG/main" r:embed="rId8"/>
              </a:ext>
            </a:extLst>
          </a:blip>
          <a:stretch>
            <a:fillRect/>
          </a:stretch>
        </p:blipFill>
        <p:spPr>
          <a:xfrm>
            <a:off x="-4935006" y="1568567"/>
            <a:ext cx="2393445" cy="2369747"/>
          </a:xfrm>
          <a:prstGeom prst="rect">
            <a:avLst/>
          </a:prstGeom>
        </p:spPr>
      </p:pic>
      <p:pic>
        <p:nvPicPr>
          <p:cNvPr id="19" name="Grafikk 18">
            <a:extLst>
              <a:ext uri="{FF2B5EF4-FFF2-40B4-BE49-F238E27FC236}">
                <a16:creationId xmlns:a16="http://schemas.microsoft.com/office/drawing/2014/main" id="{9DAB3E50-EB7A-7D4E-9283-D062866C825B}"/>
              </a:ext>
            </a:extLst>
          </p:cNvPr>
          <p:cNvPicPr>
            <a:picLocks noChangeAspect="1"/>
          </p:cNvPicPr>
          <p:nvPr>
            <p:custDataLst>
              <p:tags r:id="rId2"/>
            </p:custDataLst>
          </p:nvPr>
        </p:nvPicPr>
        <p:blipFill>
          <a:blip r:embed="rId9">
            <a:extLst>
              <a:ext uri="{96DAC541-7B7A-43D3-8B79-37D633B846F1}">
                <asvg:svgBlip xmlns:asvg="http://schemas.microsoft.com/office/drawing/2016/SVG/main" r:embed="rId10"/>
              </a:ext>
            </a:extLst>
          </a:blip>
          <a:stretch>
            <a:fillRect/>
          </a:stretch>
        </p:blipFill>
        <p:spPr>
          <a:xfrm>
            <a:off x="5478959" y="793418"/>
            <a:ext cx="1257121" cy="1244674"/>
          </a:xfrm>
          <a:prstGeom prst="rect">
            <a:avLst/>
          </a:prstGeom>
        </p:spPr>
      </p:pic>
      <p:sp>
        <p:nvSpPr>
          <p:cNvPr id="20" name="Tittel 1">
            <a:extLst>
              <a:ext uri="{FF2B5EF4-FFF2-40B4-BE49-F238E27FC236}">
                <a16:creationId xmlns:a16="http://schemas.microsoft.com/office/drawing/2014/main" id="{45026FAA-EAF3-7749-8523-098B8BF8C743}"/>
              </a:ext>
            </a:extLst>
          </p:cNvPr>
          <p:cNvSpPr txBox="1"/>
          <p:nvPr>
            <p:custDataLst>
              <p:tags r:id="rId3"/>
            </p:custDataLst>
          </p:nvPr>
        </p:nvSpPr>
        <p:spPr>
          <a:xfrm>
            <a:off x="1394648" y="1476400"/>
            <a:ext cx="3249616" cy="56938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4000">
                <a:solidFill>
                  <a:srgbClr val="030354"/>
                </a:solidFill>
                <a:latin typeface="CircularXX" panose="020B0504010101010104" pitchFamily="34" charset="77"/>
                <a:ea typeface="+mn-ea"/>
                <a:cs typeface="CircularXX" panose="020B0504010101010104" pitchFamily="34" charset="77"/>
              </a:rPr>
              <a:t>Shareholders</a:t>
            </a:r>
          </a:p>
        </p:txBody>
      </p:sp>
      <p:sp>
        <p:nvSpPr>
          <p:cNvPr id="8" name="Tittel 1">
            <a:extLst>
              <a:ext uri="{FF2B5EF4-FFF2-40B4-BE49-F238E27FC236}">
                <a16:creationId xmlns:a16="http://schemas.microsoft.com/office/drawing/2014/main" id="{7F224D02-8D0E-0D40-A6F6-076821F560E1}"/>
              </a:ext>
            </a:extLst>
          </p:cNvPr>
          <p:cNvSpPr txBox="1"/>
          <p:nvPr>
            <p:custDataLst>
              <p:tags r:id="rId4"/>
            </p:custDataLst>
          </p:nvPr>
        </p:nvSpPr>
        <p:spPr>
          <a:xfrm>
            <a:off x="2314544" y="8547418"/>
            <a:ext cx="8032322"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nb-NO" sz="6000" spc="-150" err="1">
                <a:solidFill>
                  <a:srgbClr val="0E1940"/>
                </a:solidFill>
                <a:latin typeface="CircularXX" panose="020B0504010101010104" pitchFamily="34" charset="77"/>
                <a:ea typeface="+mn-ea"/>
                <a:cs typeface="CircularXX" panose="020B0504010101010104" pitchFamily="34" charset="77"/>
              </a:rPr>
              <a:t>Priority</a:t>
            </a:r>
            <a:r>
              <a:rPr lang="nb-NO" sz="6000" spc="-150">
                <a:solidFill>
                  <a:srgbClr val="0E1940"/>
                </a:solidFill>
                <a:latin typeface="CircularXX" panose="020B0504010101010104" pitchFamily="34" charset="77"/>
                <a:ea typeface="+mn-ea"/>
                <a:cs typeface="CircularXX" panose="020B0504010101010104" pitchFamily="34" charset="77"/>
              </a:rPr>
              <a:t> areas</a:t>
            </a:r>
            <a:endParaRPr lang="2057" sz="6000" spc="-150">
              <a:solidFill>
                <a:srgbClr val="0E1940"/>
              </a:solidFill>
              <a:latin typeface="CircularXX" panose="020B0504010101010104" pitchFamily="34" charset="77"/>
              <a:ea typeface="+mn-ea"/>
              <a:cs typeface="CircularXX" panose="020B0504010101010104" pitchFamily="34" charset="77"/>
            </a:endParaRPr>
          </a:p>
        </p:txBody>
      </p:sp>
      <p:pic>
        <p:nvPicPr>
          <p:cNvPr id="4" name="Grafikk 3">
            <a:extLst>
              <a:ext uri="{FF2B5EF4-FFF2-40B4-BE49-F238E27FC236}">
                <a16:creationId xmlns:a16="http://schemas.microsoft.com/office/drawing/2014/main" id="{6FBA8AC4-0C84-2B44-BD10-81E4EA7FA1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6800" y="2297731"/>
            <a:ext cx="10058400" cy="3766851"/>
          </a:xfrm>
          <a:prstGeom prst="rect">
            <a:avLst/>
          </a:prstGeom>
        </p:spPr>
      </p:pic>
      <p:sp>
        <p:nvSpPr>
          <p:cNvPr id="9" name="TekstSylinder 8">
            <a:extLst>
              <a:ext uri="{FF2B5EF4-FFF2-40B4-BE49-F238E27FC236}">
                <a16:creationId xmlns:a16="http://schemas.microsoft.com/office/drawing/2014/main" id="{7B8AEEBC-47A2-A447-BC0E-2976E626AB77}"/>
              </a:ext>
            </a:extLst>
          </p:cNvPr>
          <p:cNvSpPr txBox="1"/>
          <p:nvPr>
            <p:custDataLst>
              <p:tags r:id="rId5"/>
            </p:custDataLst>
          </p:nvPr>
        </p:nvSpPr>
        <p:spPr>
          <a:xfrm>
            <a:off x="2304711" y="10213481"/>
            <a:ext cx="804215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en-GB" sz="2400">
                <a:solidFill>
                  <a:schemeClr val="bg1"/>
                </a:solidFill>
                <a:latin typeface="CircularXX" panose="020B0504010101010104" pitchFamily="34" charset="77"/>
                <a:ea typeface="+mn-lt"/>
                <a:cs typeface="CircularXX" panose="020B0504010101010104" pitchFamily="34" charset="77"/>
              </a:rPr>
              <a:t>Our goal is to assist in solving major challenges for society, such as climate change, energy transition, the aging population, social inequality and youth exclusion.</a:t>
            </a:r>
          </a:p>
          <a:p>
            <a:endParaRPr lang="en-GB" sz="2400">
              <a:solidFill>
                <a:schemeClr val="bg1"/>
              </a:solidFill>
              <a:latin typeface="CircularXX" panose="020B0504010101010104" pitchFamily="34" charset="77"/>
              <a:ea typeface="+mn-lt"/>
              <a:cs typeface="CircularXX" panose="020B0504010101010104" pitchFamily="34" charset="77"/>
            </a:endParaRPr>
          </a:p>
          <a:p>
            <a:pPr>
              <a:defRPr b="0" i="0"/>
            </a:pPr>
            <a:r>
              <a:rPr lang="en-GB" sz="2400">
                <a:solidFill>
                  <a:schemeClr val="bg1"/>
                </a:solidFill>
                <a:latin typeface="CircularXX" panose="020B0504010101010104" pitchFamily="34" charset="77"/>
                <a:ea typeface="+mn-lt"/>
                <a:cs typeface="CircularXX" panose="020B0504010101010104" pitchFamily="34" charset="77"/>
              </a:rPr>
              <a:t>To facilitate the creation of clear strategies for specific challenges, we have organised our interdisciplinary expertise into four areas of priority. </a:t>
            </a:r>
            <a:endParaRPr lang="en-GB" sz="2400">
              <a:solidFill>
                <a:schemeClr val="bg1"/>
              </a:solidFill>
              <a:latin typeface="CircularXX" panose="020B0504010101010104" pitchFamily="34" charset="77"/>
              <a:cs typeface="CircularXX" panose="020B0504010101010104" pitchFamily="34" charset="77"/>
            </a:endParaRPr>
          </a:p>
        </p:txBody>
      </p:sp>
    </p:spTree>
    <p:extLst>
      <p:ext uri="{BB962C8B-B14F-4D97-AF65-F5344CB8AC3E}">
        <p14:creationId xmlns:p14="http://schemas.microsoft.com/office/powerpoint/2010/main" val="3538081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21D2BF4E-6FFA-6349-B993-CEF3C1D39611}"/>
              </a:ext>
            </a:extLst>
          </p:cNvPr>
          <p:cNvSpPr txBox="1"/>
          <p:nvPr>
            <p:custDataLst>
              <p:tags r:id="rId1"/>
            </p:custDataLst>
          </p:nvPr>
        </p:nvSpPr>
        <p:spPr>
          <a:xfrm>
            <a:off x="2314544" y="1751704"/>
            <a:ext cx="8032322"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en-GB" sz="6000" spc="-150">
                <a:solidFill>
                  <a:srgbClr val="0E1940"/>
                </a:solidFill>
                <a:latin typeface="CircularXX" panose="020B0504010101010104" pitchFamily="34" charset="77"/>
                <a:ea typeface="+mn-ea"/>
                <a:cs typeface="CircularXX" panose="020B0504010101010104" pitchFamily="34" charset="77"/>
              </a:rPr>
              <a:t>Priority areas</a:t>
            </a:r>
          </a:p>
        </p:txBody>
      </p:sp>
      <p:sp>
        <p:nvSpPr>
          <p:cNvPr id="2" name="TekstSylinder 1">
            <a:extLst>
              <a:ext uri="{FF2B5EF4-FFF2-40B4-BE49-F238E27FC236}">
                <a16:creationId xmlns:a16="http://schemas.microsoft.com/office/drawing/2014/main" id="{6FD8F19F-1041-4D45-A300-0813533C67C7}"/>
              </a:ext>
            </a:extLst>
          </p:cNvPr>
          <p:cNvSpPr txBox="1"/>
          <p:nvPr>
            <p:custDataLst>
              <p:tags r:id="rId2"/>
            </p:custDataLst>
          </p:nvPr>
        </p:nvSpPr>
        <p:spPr>
          <a:xfrm>
            <a:off x="2304711" y="2953153"/>
            <a:ext cx="804215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en-GB" sz="2400">
                <a:solidFill>
                  <a:schemeClr val="bg1"/>
                </a:solidFill>
                <a:latin typeface="CircularXX" panose="020B0504010101010104" pitchFamily="34" charset="77"/>
                <a:ea typeface="+mn-lt"/>
                <a:cs typeface="CircularXX" panose="020B0504010101010104" pitchFamily="34" charset="77"/>
              </a:rPr>
              <a:t>Our goal is to assist in solving major challenges for society, such as climate change, energy transition, the aging population, social inequality and youth exclusion.</a:t>
            </a:r>
          </a:p>
          <a:p>
            <a:endParaRPr lang="en-GB" sz="2400">
              <a:solidFill>
                <a:schemeClr val="bg1"/>
              </a:solidFill>
              <a:latin typeface="CircularXX" panose="020B0504010101010104" pitchFamily="34" charset="77"/>
              <a:ea typeface="+mn-lt"/>
              <a:cs typeface="CircularXX" panose="020B0504010101010104" pitchFamily="34" charset="77"/>
            </a:endParaRPr>
          </a:p>
          <a:p>
            <a:pPr>
              <a:defRPr b="0" i="0"/>
            </a:pPr>
            <a:r>
              <a:rPr lang="en-GB" sz="2400">
                <a:solidFill>
                  <a:schemeClr val="bg1"/>
                </a:solidFill>
                <a:latin typeface="CircularXX" panose="020B0504010101010104" pitchFamily="34" charset="77"/>
                <a:ea typeface="+mn-lt"/>
                <a:cs typeface="CircularXX" panose="020B0504010101010104" pitchFamily="34" charset="77"/>
              </a:rPr>
              <a:t>To facilitate the creation of clear strategies for specific challenges, we have organised our interdisciplinary expertise into four areas of priority. </a:t>
            </a:r>
            <a:endParaRPr lang="en-GB" sz="2400">
              <a:solidFill>
                <a:schemeClr val="bg1"/>
              </a:solidFill>
              <a:latin typeface="CircularXX" panose="020B0504010101010104" pitchFamily="34" charset="77"/>
              <a:cs typeface="CircularXX" panose="020B0504010101010104" pitchFamily="34" charset="77"/>
            </a:endParaRPr>
          </a:p>
        </p:txBody>
      </p:sp>
      <p:pic>
        <p:nvPicPr>
          <p:cNvPr id="16" name="Grafikk 15">
            <a:extLst>
              <a:ext uri="{FF2B5EF4-FFF2-40B4-BE49-F238E27FC236}">
                <a16:creationId xmlns:a16="http://schemas.microsoft.com/office/drawing/2014/main" id="{E3D4E53D-59AB-3349-93F3-58AB364A79AA}"/>
              </a:ext>
            </a:extLst>
          </p:cNvPr>
          <p:cNvPicPr>
            <a:picLocks noChangeAspect="1"/>
          </p:cNvPicPr>
          <p:nvPr>
            <p:custDataLst>
              <p:tags r:id="rId3"/>
            </p:custDataLst>
          </p:nvPr>
        </p:nvPicPr>
        <p:blipFill>
          <a:blip r:embed="rId16">
            <a:extLst>
              <a:ext uri="{96DAC541-7B7A-43D3-8B79-37D633B846F1}">
                <asvg:svgBlip xmlns:asvg="http://schemas.microsoft.com/office/drawing/2016/SVG/main" r:embed="rId17"/>
              </a:ext>
            </a:extLst>
          </a:blip>
          <a:stretch>
            <a:fillRect/>
          </a:stretch>
        </p:blipFill>
        <p:spPr>
          <a:xfrm>
            <a:off x="-1196723" y="1568567"/>
            <a:ext cx="2393445" cy="2369747"/>
          </a:xfrm>
          <a:prstGeom prst="rect">
            <a:avLst/>
          </a:prstGeom>
        </p:spPr>
      </p:pic>
      <p:sp>
        <p:nvSpPr>
          <p:cNvPr id="14" name="Rektangel 13">
            <a:extLst>
              <a:ext uri="{FF2B5EF4-FFF2-40B4-BE49-F238E27FC236}">
                <a16:creationId xmlns:a16="http://schemas.microsoft.com/office/drawing/2014/main" id="{EC3CFEED-0090-4F4A-9089-2A1CB8E4828E}"/>
              </a:ext>
            </a:extLst>
          </p:cNvPr>
          <p:cNvSpPr/>
          <p:nvPr>
            <p:custDataLst>
              <p:tags r:id="rId4"/>
            </p:custDataLst>
          </p:nvPr>
        </p:nvSpPr>
        <p:spPr>
          <a:xfrm>
            <a:off x="1" y="15638326"/>
            <a:ext cx="12192000" cy="5013037"/>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pic>
        <p:nvPicPr>
          <p:cNvPr id="37" name="Grafikk 36">
            <a:extLst>
              <a:ext uri="{FF2B5EF4-FFF2-40B4-BE49-F238E27FC236}">
                <a16:creationId xmlns:a16="http://schemas.microsoft.com/office/drawing/2014/main" id="{16441559-32F9-8648-8A64-17C9952D9BC4}"/>
              </a:ext>
            </a:extLst>
          </p:cNvPr>
          <p:cNvPicPr>
            <a:picLocks noChangeAspect="1"/>
          </p:cNvPicPr>
          <p:nvPr>
            <p:custDataLst>
              <p:tags r:id="rId5"/>
            </p:custDataLst>
          </p:nvPr>
        </p:nvPicPr>
        <p:blipFill>
          <a:blip r:embed="rId18">
            <a:extLst>
              <a:ext uri="{96DAC541-7B7A-43D3-8B79-37D633B846F1}">
                <asvg:svgBlip xmlns:asvg="http://schemas.microsoft.com/office/drawing/2016/SVG/main" r:embed="rId19"/>
              </a:ext>
            </a:extLst>
          </a:blip>
          <a:stretch>
            <a:fillRect/>
          </a:stretch>
        </p:blipFill>
        <p:spPr>
          <a:xfrm>
            <a:off x="5478959" y="-6556575"/>
            <a:ext cx="1257121" cy="1244674"/>
          </a:xfrm>
          <a:prstGeom prst="rect">
            <a:avLst/>
          </a:prstGeom>
        </p:spPr>
      </p:pic>
      <p:sp>
        <p:nvSpPr>
          <p:cNvPr id="40" name="Tittel 1">
            <a:extLst>
              <a:ext uri="{FF2B5EF4-FFF2-40B4-BE49-F238E27FC236}">
                <a16:creationId xmlns:a16="http://schemas.microsoft.com/office/drawing/2014/main" id="{F590EE8D-FDD7-6A4E-9791-AFA6864CDCE3}"/>
              </a:ext>
            </a:extLst>
          </p:cNvPr>
          <p:cNvSpPr txBox="1"/>
          <p:nvPr>
            <p:custDataLst>
              <p:tags r:id="rId6"/>
            </p:custDataLst>
          </p:nvPr>
        </p:nvSpPr>
        <p:spPr>
          <a:xfrm>
            <a:off x="1394648" y="-5753572"/>
            <a:ext cx="3249616" cy="56938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4000">
                <a:solidFill>
                  <a:srgbClr val="030354"/>
                </a:solidFill>
                <a:latin typeface="CircularXX" panose="020B0504010101010104" pitchFamily="34" charset="77"/>
                <a:ea typeface="+mn-ea"/>
                <a:cs typeface="CircularXX" panose="020B0504010101010104" pitchFamily="34" charset="77"/>
              </a:rPr>
              <a:t>Shareholders</a:t>
            </a:r>
          </a:p>
        </p:txBody>
      </p:sp>
      <p:pic>
        <p:nvPicPr>
          <p:cNvPr id="10" name="Grafikk 9">
            <a:extLst>
              <a:ext uri="{FF2B5EF4-FFF2-40B4-BE49-F238E27FC236}">
                <a16:creationId xmlns:a16="http://schemas.microsoft.com/office/drawing/2014/main" id="{0E234F00-44C2-834E-89A2-59C31F31DAF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66800" y="-4718074"/>
            <a:ext cx="10058400" cy="3766851"/>
          </a:xfrm>
          <a:prstGeom prst="rect">
            <a:avLst/>
          </a:prstGeom>
        </p:spPr>
      </p:pic>
      <p:sp>
        <p:nvSpPr>
          <p:cNvPr id="21" name="Rektangel 20">
            <a:extLst>
              <a:ext uri="{FF2B5EF4-FFF2-40B4-BE49-F238E27FC236}">
                <a16:creationId xmlns:a16="http://schemas.microsoft.com/office/drawing/2014/main" id="{99E04438-1A2E-D54B-BD28-E1E1048410D8}"/>
              </a:ext>
            </a:extLst>
          </p:cNvPr>
          <p:cNvSpPr/>
          <p:nvPr>
            <p:custDataLst>
              <p:tags r:id="rId7"/>
            </p:custDataLst>
          </p:nvPr>
        </p:nvSpPr>
        <p:spPr>
          <a:xfrm>
            <a:off x="1193942" y="8639918"/>
            <a:ext cx="3378057"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4400" spc="-110">
                <a:solidFill>
                  <a:schemeClr val="bg1"/>
                </a:solidFill>
                <a:latin typeface="CircularXX" panose="020B0504010101010104" pitchFamily="34" charset="77"/>
                <a:cs typeface="CircularXX" panose="020B0504010101010104" pitchFamily="34" charset="77"/>
              </a:rPr>
              <a:t>Safe Communities</a:t>
            </a:r>
            <a:endParaRPr lang="en-GB" sz="2800" spc="-110">
              <a:solidFill>
                <a:schemeClr val="bg1"/>
              </a:solidFill>
              <a:cs typeface="CircularXX" panose="020B0504010101010104" pitchFamily="34" charset="77"/>
            </a:endParaRPr>
          </a:p>
        </p:txBody>
      </p:sp>
      <p:sp>
        <p:nvSpPr>
          <p:cNvPr id="22" name="Rektangel 21">
            <a:extLst>
              <a:ext uri="{FF2B5EF4-FFF2-40B4-BE49-F238E27FC236}">
                <a16:creationId xmlns:a16="http://schemas.microsoft.com/office/drawing/2014/main" id="{91568A95-F71A-114E-9CC3-19D41ABD30D7}"/>
              </a:ext>
            </a:extLst>
          </p:cNvPr>
          <p:cNvSpPr/>
          <p:nvPr>
            <p:custDataLst>
              <p:tags r:id="rId8"/>
            </p:custDataLst>
          </p:nvPr>
        </p:nvSpPr>
        <p:spPr>
          <a:xfrm>
            <a:off x="1193943" y="8121052"/>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1</a:t>
            </a:r>
            <a:endParaRPr lang="en-US" sz="2400">
              <a:solidFill>
                <a:schemeClr val="bg1"/>
              </a:solidFill>
              <a:cs typeface="CircularXX" panose="020B0504010101010104" pitchFamily="34" charset="77"/>
            </a:endParaRPr>
          </a:p>
        </p:txBody>
      </p:sp>
      <p:sp>
        <p:nvSpPr>
          <p:cNvPr id="23" name="Rektangel 22">
            <a:extLst>
              <a:ext uri="{FF2B5EF4-FFF2-40B4-BE49-F238E27FC236}">
                <a16:creationId xmlns:a16="http://schemas.microsoft.com/office/drawing/2014/main" id="{B275A1AC-E785-5747-91A8-34AEC28DC33B}"/>
              </a:ext>
            </a:extLst>
          </p:cNvPr>
          <p:cNvSpPr/>
          <p:nvPr>
            <p:custDataLst>
              <p:tags r:id="rId9"/>
            </p:custDataLst>
          </p:nvPr>
        </p:nvSpPr>
        <p:spPr>
          <a:xfrm>
            <a:off x="6345141" y="11157267"/>
            <a:ext cx="4818762"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CircularXX" panose="020B0504010101010104" pitchFamily="34" charset="77"/>
                <a:cs typeface="CircularXX" panose="020B0504010101010104" pitchFamily="34" charset="77"/>
              </a:rPr>
              <a:t>Sustainable </a:t>
            </a:r>
            <a:r>
              <a:rPr lang="nb-NO" sz="4400" spc="-110">
                <a:solidFill>
                  <a:schemeClr val="bg1"/>
                </a:solidFill>
                <a:latin typeface="CircularXX" panose="020B0504010101010104" pitchFamily="34" charset="77"/>
                <a:cs typeface="CircularXX" panose="020B0504010101010104" pitchFamily="34" charset="77"/>
              </a:rPr>
              <a:t>E</a:t>
            </a:r>
            <a:r>
              <a:rPr lang="2057" sz="4400" spc="-110">
                <a:solidFill>
                  <a:schemeClr val="bg1"/>
                </a:solidFill>
                <a:latin typeface="CircularXX" panose="020B0504010101010104" pitchFamily="34" charset="77"/>
                <a:cs typeface="CircularXX" panose="020B0504010101010104" pitchFamily="34" charset="77"/>
              </a:rPr>
              <a:t>nergy </a:t>
            </a:r>
            <a:r>
              <a:rPr lang="nb-NO" sz="4400" spc="-110">
                <a:solidFill>
                  <a:schemeClr val="bg1"/>
                </a:solidFill>
                <a:latin typeface="CircularXX" panose="020B0504010101010104" pitchFamily="34" charset="77"/>
                <a:cs typeface="CircularXX" panose="020B0504010101010104" pitchFamily="34" charset="77"/>
              </a:rPr>
              <a:t>P</a:t>
            </a:r>
            <a:r>
              <a:rPr lang="2057" sz="4400" spc="-110">
                <a:solidFill>
                  <a:schemeClr val="bg1"/>
                </a:solidFill>
                <a:latin typeface="CircularXX" panose="020B0504010101010104" pitchFamily="34" charset="77"/>
                <a:cs typeface="CircularXX" panose="020B0504010101010104" pitchFamily="34" charset="77"/>
              </a:rPr>
              <a:t>roduction</a:t>
            </a:r>
          </a:p>
        </p:txBody>
      </p:sp>
      <p:sp>
        <p:nvSpPr>
          <p:cNvPr id="24" name="Rektangel 23">
            <a:extLst>
              <a:ext uri="{FF2B5EF4-FFF2-40B4-BE49-F238E27FC236}">
                <a16:creationId xmlns:a16="http://schemas.microsoft.com/office/drawing/2014/main" id="{B2CF77C4-F260-1248-A20F-EDD1F3275865}"/>
              </a:ext>
            </a:extLst>
          </p:cNvPr>
          <p:cNvSpPr/>
          <p:nvPr>
            <p:custDataLst>
              <p:tags r:id="rId10"/>
            </p:custDataLst>
          </p:nvPr>
        </p:nvSpPr>
        <p:spPr>
          <a:xfrm>
            <a:off x="6345141" y="1065255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2</a:t>
            </a:r>
            <a:endParaRPr lang="en-US" sz="2400">
              <a:solidFill>
                <a:schemeClr val="bg1"/>
              </a:solidFill>
              <a:cs typeface="CircularXX" panose="020B0504010101010104" pitchFamily="34" charset="77"/>
            </a:endParaRPr>
          </a:p>
        </p:txBody>
      </p:sp>
      <p:sp>
        <p:nvSpPr>
          <p:cNvPr id="25" name="Rektangel 24">
            <a:extLst>
              <a:ext uri="{FF2B5EF4-FFF2-40B4-BE49-F238E27FC236}">
                <a16:creationId xmlns:a16="http://schemas.microsoft.com/office/drawing/2014/main" id="{130FDA86-953B-A044-A09D-E8B485007813}"/>
              </a:ext>
            </a:extLst>
          </p:cNvPr>
          <p:cNvSpPr/>
          <p:nvPr>
            <p:custDataLst>
              <p:tags r:id="rId11"/>
            </p:custDataLst>
          </p:nvPr>
        </p:nvSpPr>
        <p:spPr>
          <a:xfrm>
            <a:off x="1193943" y="11411259"/>
            <a:ext cx="4474844"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CircularXX" panose="020B0504010101010104" pitchFamily="34" charset="77"/>
                <a:cs typeface="CircularXX" panose="020B0504010101010104" pitchFamily="34" charset="77"/>
              </a:rPr>
              <a:t>Climate </a:t>
            </a:r>
            <a:r>
              <a:rPr lang="nb-NO" sz="4400" spc="-110">
                <a:solidFill>
                  <a:schemeClr val="bg1"/>
                </a:solidFill>
                <a:latin typeface="CircularXX" panose="020B0504010101010104" pitchFamily="34" charset="77"/>
                <a:cs typeface="CircularXX" panose="020B0504010101010104" pitchFamily="34" charset="77"/>
              </a:rPr>
              <a:t>C</a:t>
            </a:r>
            <a:r>
              <a:rPr lang="2057" sz="4400" spc="-110">
                <a:solidFill>
                  <a:schemeClr val="bg1"/>
                </a:solidFill>
                <a:latin typeface="CircularXX" panose="020B0504010101010104" pitchFamily="34" charset="77"/>
                <a:cs typeface="CircularXX" panose="020B0504010101010104" pitchFamily="34" charset="77"/>
              </a:rPr>
              <a:t>hallenges </a:t>
            </a:r>
          </a:p>
        </p:txBody>
      </p:sp>
      <p:sp>
        <p:nvSpPr>
          <p:cNvPr id="26" name="Rektangel 25">
            <a:extLst>
              <a:ext uri="{FF2B5EF4-FFF2-40B4-BE49-F238E27FC236}">
                <a16:creationId xmlns:a16="http://schemas.microsoft.com/office/drawing/2014/main" id="{2F631095-C606-604C-B89A-88C3FF41FA09}"/>
              </a:ext>
            </a:extLst>
          </p:cNvPr>
          <p:cNvSpPr/>
          <p:nvPr>
            <p:custDataLst>
              <p:tags r:id="rId12"/>
            </p:custDataLst>
          </p:nvPr>
        </p:nvSpPr>
        <p:spPr>
          <a:xfrm>
            <a:off x="1193943" y="1083280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3</a:t>
            </a:r>
            <a:endParaRPr lang="en-US" sz="2400">
              <a:solidFill>
                <a:schemeClr val="bg1"/>
              </a:solidFill>
              <a:cs typeface="CircularXX" panose="020B0504010101010104" pitchFamily="34" charset="77"/>
            </a:endParaRPr>
          </a:p>
        </p:txBody>
      </p:sp>
      <p:sp>
        <p:nvSpPr>
          <p:cNvPr id="27" name="Rektangel 26">
            <a:extLst>
              <a:ext uri="{FF2B5EF4-FFF2-40B4-BE49-F238E27FC236}">
                <a16:creationId xmlns:a16="http://schemas.microsoft.com/office/drawing/2014/main" id="{9C97CFFB-B29C-4A47-B806-F95ECF5AEB50}"/>
              </a:ext>
            </a:extLst>
          </p:cNvPr>
          <p:cNvSpPr/>
          <p:nvPr>
            <p:custDataLst>
              <p:tags r:id="rId13"/>
            </p:custDataLst>
          </p:nvPr>
        </p:nvSpPr>
        <p:spPr>
          <a:xfrm>
            <a:off x="6345141" y="13942763"/>
            <a:ext cx="4818762"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CircularXX" panose="020B0504010101010104" pitchFamily="34" charset="77"/>
                <a:cs typeface="CircularXX" panose="020B0504010101010104" pitchFamily="34" charset="77"/>
              </a:rPr>
              <a:t>Sustainable </a:t>
            </a:r>
            <a:r>
              <a:rPr lang="nb-NO" sz="4400" spc="-110">
                <a:solidFill>
                  <a:schemeClr val="bg1"/>
                </a:solidFill>
                <a:latin typeface="CircularXX" panose="020B0504010101010104" pitchFamily="34" charset="77"/>
                <a:cs typeface="CircularXX" panose="020B0504010101010104" pitchFamily="34" charset="77"/>
              </a:rPr>
              <a:t>O</a:t>
            </a:r>
            <a:r>
              <a:rPr lang="2057" sz="4400" spc="-110">
                <a:solidFill>
                  <a:schemeClr val="bg1"/>
                </a:solidFill>
                <a:latin typeface="CircularXX" panose="020B0504010101010104" pitchFamily="34" charset="77"/>
                <a:cs typeface="CircularXX" panose="020B0504010101010104" pitchFamily="34" charset="77"/>
              </a:rPr>
              <a:t>ceans and </a:t>
            </a:r>
            <a:r>
              <a:rPr lang="nb-NO" sz="4400" spc="-110">
                <a:solidFill>
                  <a:schemeClr val="bg1"/>
                </a:solidFill>
                <a:latin typeface="CircularXX" panose="020B0504010101010104" pitchFamily="34" charset="77"/>
                <a:cs typeface="CircularXX" panose="020B0504010101010104" pitchFamily="34" charset="77"/>
              </a:rPr>
              <a:t>C</a:t>
            </a:r>
            <a:r>
              <a:rPr lang="2057" sz="4400" spc="-110">
                <a:solidFill>
                  <a:schemeClr val="bg1"/>
                </a:solidFill>
                <a:latin typeface="CircularXX" panose="020B0504010101010104" pitchFamily="34" charset="77"/>
                <a:cs typeface="CircularXX" panose="020B0504010101010104" pitchFamily="34" charset="77"/>
              </a:rPr>
              <a:t>oast</a:t>
            </a:r>
            <a:r>
              <a:rPr lang="nb-NO" sz="4400" spc="-110">
                <a:solidFill>
                  <a:schemeClr val="bg1"/>
                </a:solidFill>
                <a:latin typeface="CircularXX" panose="020B0504010101010104" pitchFamily="34" charset="77"/>
                <a:cs typeface="CircularXX" panose="020B0504010101010104" pitchFamily="34" charset="77"/>
              </a:rPr>
              <a:t>s</a:t>
            </a:r>
            <a:endParaRPr lang="2057" sz="4400" spc="-110">
              <a:solidFill>
                <a:schemeClr val="bg1"/>
              </a:solidFill>
              <a:latin typeface="CircularXX" panose="020B0504010101010104" pitchFamily="34" charset="77"/>
              <a:cs typeface="CircularXX" panose="020B0504010101010104" pitchFamily="34" charset="77"/>
            </a:endParaRPr>
          </a:p>
        </p:txBody>
      </p:sp>
      <p:sp>
        <p:nvSpPr>
          <p:cNvPr id="28" name="Rektangel 27">
            <a:extLst>
              <a:ext uri="{FF2B5EF4-FFF2-40B4-BE49-F238E27FC236}">
                <a16:creationId xmlns:a16="http://schemas.microsoft.com/office/drawing/2014/main" id="{78A21F20-4487-B040-910F-EDB14B16DE89}"/>
              </a:ext>
            </a:extLst>
          </p:cNvPr>
          <p:cNvSpPr/>
          <p:nvPr>
            <p:custDataLst>
              <p:tags r:id="rId14"/>
            </p:custDataLst>
          </p:nvPr>
        </p:nvSpPr>
        <p:spPr>
          <a:xfrm>
            <a:off x="6345141" y="13364310"/>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4</a:t>
            </a:r>
            <a:endParaRPr lang="en-US" sz="2400">
              <a:solidFill>
                <a:schemeClr val="bg1"/>
              </a:solidFill>
              <a:cs typeface="CircularXX" panose="020B0504010101010104" pitchFamily="34" charset="77"/>
            </a:endParaRPr>
          </a:p>
        </p:txBody>
      </p:sp>
    </p:spTree>
    <p:extLst>
      <p:ext uri="{BB962C8B-B14F-4D97-AF65-F5344CB8AC3E}">
        <p14:creationId xmlns:p14="http://schemas.microsoft.com/office/powerpoint/2010/main" val="1253977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16"/>
                                        </p:tgtEl>
                                        <p:attrNameLst>
                                          <p:attrName>r</p:attrName>
                                        </p:attrNameLst>
                                      </p:cBhvr>
                                    </p:animRot>
                                  </p:childTnLst>
                                </p:cTn>
                              </p:par>
                            </p:childTnLst>
                          </p:cTn>
                        </p:par>
                        <p:par>
                          <p:cTn id="7" fill="hold">
                            <p:stCondLst>
                              <p:cond delay="40000"/>
                            </p:stCondLst>
                            <p:childTnLst>
                              <p:par>
                                <p:cTn id="8" presetID="8" presetClass="emph" presetSubtype="0" repeatCount="indefinite" fill="hold" nodeType="afterEffect">
                                  <p:stCondLst>
                                    <p:cond delay="0"/>
                                  </p:stCondLst>
                                  <p:childTnLst>
                                    <p:animRot by="21600000">
                                      <p:cBhvr>
                                        <p:cTn id="9" dur="40000" fill="hold"/>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ADAB7DB-C571-1A4A-8271-6B14E0210638}"/>
              </a:ext>
            </a:extLst>
          </p:cNvPr>
          <p:cNvSpPr/>
          <p:nvPr>
            <p:custDataLst>
              <p:tags r:id="rId1"/>
            </p:custDataLst>
          </p:nvPr>
        </p:nvSpPr>
        <p:spPr>
          <a:xfrm>
            <a:off x="1193942" y="1627792"/>
            <a:ext cx="4652918"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4400" spc="-110">
                <a:solidFill>
                  <a:schemeClr val="bg1"/>
                </a:solidFill>
                <a:latin typeface="CircularXX" panose="020B0504010101010104" pitchFamily="34" charset="77"/>
                <a:cs typeface="CircularXX" panose="020B0504010101010104" pitchFamily="34" charset="77"/>
              </a:rPr>
              <a:t>Safe and Inclusive Societies</a:t>
            </a:r>
            <a:endParaRPr lang="en-GB" sz="2800" spc="-110">
              <a:solidFill>
                <a:schemeClr val="bg1"/>
              </a:solidFill>
              <a:cs typeface="CircularXX" panose="020B0504010101010104" pitchFamily="34" charset="77"/>
            </a:endParaRPr>
          </a:p>
        </p:txBody>
      </p:sp>
      <p:sp>
        <p:nvSpPr>
          <p:cNvPr id="12" name="Rektangel 11">
            <a:extLst>
              <a:ext uri="{FF2B5EF4-FFF2-40B4-BE49-F238E27FC236}">
                <a16:creationId xmlns:a16="http://schemas.microsoft.com/office/drawing/2014/main" id="{9FFDB66E-6F40-3E48-A5CE-8BA37E15D947}"/>
              </a:ext>
            </a:extLst>
          </p:cNvPr>
          <p:cNvSpPr/>
          <p:nvPr>
            <p:custDataLst>
              <p:tags r:id="rId2"/>
            </p:custDataLst>
          </p:nvPr>
        </p:nvSpPr>
        <p:spPr>
          <a:xfrm>
            <a:off x="1193943" y="110892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1</a:t>
            </a:r>
            <a:endParaRPr lang="en-US" sz="2400">
              <a:solidFill>
                <a:schemeClr val="bg1"/>
              </a:solidFill>
              <a:cs typeface="CircularXX" panose="020B0504010101010104" pitchFamily="34" charset="77"/>
            </a:endParaRPr>
          </a:p>
        </p:txBody>
      </p:sp>
      <p:sp>
        <p:nvSpPr>
          <p:cNvPr id="13" name="Rektangel 12">
            <a:extLst>
              <a:ext uri="{FF2B5EF4-FFF2-40B4-BE49-F238E27FC236}">
                <a16:creationId xmlns:a16="http://schemas.microsoft.com/office/drawing/2014/main" id="{C97C3C12-9CAA-2944-B800-E70950C2C287}"/>
              </a:ext>
            </a:extLst>
          </p:cNvPr>
          <p:cNvSpPr/>
          <p:nvPr>
            <p:custDataLst>
              <p:tags r:id="rId3"/>
            </p:custDataLst>
          </p:nvPr>
        </p:nvSpPr>
        <p:spPr>
          <a:xfrm>
            <a:off x="6345141" y="1621893"/>
            <a:ext cx="4818762" cy="701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nb-NO" sz="4400" spc="-110">
                <a:solidFill>
                  <a:schemeClr val="bg1"/>
                </a:solidFill>
                <a:latin typeface="CircularXX" panose="020B0504010101010104" pitchFamily="34" charset="77"/>
                <a:cs typeface="CircularXX" panose="020B0504010101010104" pitchFamily="34" charset="77"/>
              </a:rPr>
              <a:t>E</a:t>
            </a:r>
            <a:r>
              <a:rPr lang="2057" sz="4400" spc="-110">
                <a:solidFill>
                  <a:schemeClr val="bg1"/>
                </a:solidFill>
                <a:latin typeface="CircularXX" panose="020B0504010101010104" pitchFamily="34" charset="77"/>
                <a:cs typeface="CircularXX" panose="020B0504010101010104" pitchFamily="34" charset="77"/>
              </a:rPr>
              <a:t>nergy </a:t>
            </a:r>
            <a:r>
              <a:rPr lang="nb-NO" sz="4400" spc="-110" err="1">
                <a:solidFill>
                  <a:schemeClr val="bg1"/>
                </a:solidFill>
                <a:latin typeface="CircularXX" panose="020B0504010101010104" pitchFamily="34" charset="77"/>
                <a:cs typeface="CircularXX" panose="020B0504010101010104" pitchFamily="34" charset="77"/>
              </a:rPr>
              <a:t>Future</a:t>
            </a:r>
            <a:endParaRPr lang="2057" sz="4400" spc="-110">
              <a:solidFill>
                <a:schemeClr val="bg1"/>
              </a:solidFill>
              <a:latin typeface="CircularXX" panose="020B0504010101010104" pitchFamily="34" charset="77"/>
              <a:cs typeface="CircularXX" panose="020B0504010101010104" pitchFamily="34" charset="77"/>
            </a:endParaRPr>
          </a:p>
        </p:txBody>
      </p:sp>
      <p:sp>
        <p:nvSpPr>
          <p:cNvPr id="14" name="Rektangel 13">
            <a:extLst>
              <a:ext uri="{FF2B5EF4-FFF2-40B4-BE49-F238E27FC236}">
                <a16:creationId xmlns:a16="http://schemas.microsoft.com/office/drawing/2014/main" id="{B1915E73-3F56-094C-A100-BAA952819D84}"/>
              </a:ext>
            </a:extLst>
          </p:cNvPr>
          <p:cNvSpPr/>
          <p:nvPr>
            <p:custDataLst>
              <p:tags r:id="rId4"/>
            </p:custDataLst>
          </p:nvPr>
        </p:nvSpPr>
        <p:spPr>
          <a:xfrm>
            <a:off x="6345141" y="110892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2</a:t>
            </a:r>
            <a:endParaRPr lang="en-US" sz="2400">
              <a:solidFill>
                <a:schemeClr val="bg1"/>
              </a:solidFill>
              <a:cs typeface="CircularXX" panose="020B0504010101010104" pitchFamily="34" charset="77"/>
            </a:endParaRPr>
          </a:p>
        </p:txBody>
      </p:sp>
      <p:sp>
        <p:nvSpPr>
          <p:cNvPr id="15" name="Rektangel 14">
            <a:extLst>
              <a:ext uri="{FF2B5EF4-FFF2-40B4-BE49-F238E27FC236}">
                <a16:creationId xmlns:a16="http://schemas.microsoft.com/office/drawing/2014/main" id="{FD984869-1019-3D4F-AC90-4B724BEFB116}"/>
              </a:ext>
            </a:extLst>
          </p:cNvPr>
          <p:cNvSpPr/>
          <p:nvPr>
            <p:custDataLst>
              <p:tags r:id="rId5"/>
            </p:custDataLst>
          </p:nvPr>
        </p:nvSpPr>
        <p:spPr>
          <a:xfrm>
            <a:off x="1193942" y="4407500"/>
            <a:ext cx="4739929" cy="131132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CircularXX" panose="020B0504010101010104" pitchFamily="34" charset="77"/>
                <a:cs typeface="CircularXX" panose="020B0504010101010104" pitchFamily="34" charset="77"/>
              </a:rPr>
              <a:t>Climate </a:t>
            </a:r>
            <a:r>
              <a:rPr lang="nb-NO" sz="4400" spc="-110">
                <a:solidFill>
                  <a:schemeClr val="bg1"/>
                </a:solidFill>
                <a:latin typeface="CircularXX" panose="020B0504010101010104" pitchFamily="34" charset="77"/>
                <a:cs typeface="CircularXX" panose="020B0504010101010104" pitchFamily="34" charset="77"/>
              </a:rPr>
              <a:t>and </a:t>
            </a:r>
            <a:r>
              <a:rPr lang="nb-NO" sz="4400" spc="-110" err="1">
                <a:solidFill>
                  <a:schemeClr val="bg1"/>
                </a:solidFill>
                <a:latin typeface="CircularXX" panose="020B0504010101010104" pitchFamily="34" charset="77"/>
                <a:cs typeface="CircularXX" panose="020B0504010101010104" pitchFamily="34" charset="77"/>
              </a:rPr>
              <a:t>Environmental</a:t>
            </a:r>
            <a:r>
              <a:rPr lang="nb-NO" sz="4400" spc="-110">
                <a:solidFill>
                  <a:schemeClr val="bg1"/>
                </a:solidFill>
                <a:latin typeface="CircularXX" panose="020B0504010101010104" pitchFamily="34" charset="77"/>
                <a:cs typeface="CircularXX" panose="020B0504010101010104" pitchFamily="34" charset="77"/>
              </a:rPr>
              <a:t> Risk</a:t>
            </a:r>
            <a:endParaRPr lang="2057" sz="4400" spc="-110">
              <a:solidFill>
                <a:schemeClr val="bg1"/>
              </a:solidFill>
              <a:latin typeface="CircularXX" panose="020B0504010101010104" pitchFamily="34" charset="77"/>
              <a:cs typeface="CircularXX" panose="020B0504010101010104" pitchFamily="34" charset="77"/>
            </a:endParaRPr>
          </a:p>
        </p:txBody>
      </p:sp>
      <p:sp>
        <p:nvSpPr>
          <p:cNvPr id="16" name="Rektangel 15">
            <a:extLst>
              <a:ext uri="{FF2B5EF4-FFF2-40B4-BE49-F238E27FC236}">
                <a16:creationId xmlns:a16="http://schemas.microsoft.com/office/drawing/2014/main" id="{10E3E613-D6C4-814F-8221-B74910CA35BB}"/>
              </a:ext>
            </a:extLst>
          </p:cNvPr>
          <p:cNvSpPr/>
          <p:nvPr>
            <p:custDataLst>
              <p:tags r:id="rId6"/>
            </p:custDataLst>
          </p:nvPr>
        </p:nvSpPr>
        <p:spPr>
          <a:xfrm>
            <a:off x="1193943" y="3820680"/>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3</a:t>
            </a:r>
            <a:endParaRPr lang="en-US" sz="2400">
              <a:solidFill>
                <a:schemeClr val="bg1"/>
              </a:solidFill>
              <a:cs typeface="CircularXX" panose="020B0504010101010104" pitchFamily="34" charset="77"/>
            </a:endParaRPr>
          </a:p>
        </p:txBody>
      </p:sp>
      <p:sp>
        <p:nvSpPr>
          <p:cNvPr id="17" name="Rektangel 16">
            <a:extLst>
              <a:ext uri="{FF2B5EF4-FFF2-40B4-BE49-F238E27FC236}">
                <a16:creationId xmlns:a16="http://schemas.microsoft.com/office/drawing/2014/main" id="{19BA3FF0-7F29-B04F-872B-DF762DED436A}"/>
              </a:ext>
            </a:extLst>
          </p:cNvPr>
          <p:cNvSpPr/>
          <p:nvPr>
            <p:custDataLst>
              <p:tags r:id="rId7"/>
            </p:custDataLst>
          </p:nvPr>
        </p:nvSpPr>
        <p:spPr>
          <a:xfrm>
            <a:off x="6345141" y="4399133"/>
            <a:ext cx="4818762"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CircularXX" panose="020B0504010101010104" pitchFamily="34" charset="77"/>
                <a:cs typeface="CircularXX" panose="020B0504010101010104" pitchFamily="34" charset="77"/>
              </a:rPr>
              <a:t>Sustainable </a:t>
            </a:r>
            <a:r>
              <a:rPr lang="nb-NO" sz="4400" spc="-110">
                <a:solidFill>
                  <a:schemeClr val="bg1"/>
                </a:solidFill>
                <a:latin typeface="CircularXX" panose="020B0504010101010104" pitchFamily="34" charset="77"/>
                <a:cs typeface="CircularXX" panose="020B0504010101010104" pitchFamily="34" charset="77"/>
              </a:rPr>
              <a:t>O</a:t>
            </a:r>
            <a:r>
              <a:rPr lang="2057" sz="4400" spc="-110">
                <a:solidFill>
                  <a:schemeClr val="bg1"/>
                </a:solidFill>
                <a:latin typeface="CircularXX" panose="020B0504010101010104" pitchFamily="34" charset="77"/>
                <a:cs typeface="CircularXX" panose="020B0504010101010104" pitchFamily="34" charset="77"/>
              </a:rPr>
              <a:t>ceans and </a:t>
            </a:r>
            <a:r>
              <a:rPr lang="nb-NO" sz="4400" spc="-110">
                <a:solidFill>
                  <a:schemeClr val="bg1"/>
                </a:solidFill>
                <a:latin typeface="CircularXX" panose="020B0504010101010104" pitchFamily="34" charset="77"/>
                <a:cs typeface="CircularXX" panose="020B0504010101010104" pitchFamily="34" charset="77"/>
              </a:rPr>
              <a:t>C</a:t>
            </a:r>
            <a:r>
              <a:rPr lang="2057" sz="4400" spc="-110">
                <a:solidFill>
                  <a:schemeClr val="bg1"/>
                </a:solidFill>
                <a:latin typeface="CircularXX" panose="020B0504010101010104" pitchFamily="34" charset="77"/>
                <a:cs typeface="CircularXX" panose="020B0504010101010104" pitchFamily="34" charset="77"/>
              </a:rPr>
              <a:t>oast</a:t>
            </a:r>
            <a:r>
              <a:rPr lang="nb-NO" sz="4400" spc="-110">
                <a:solidFill>
                  <a:schemeClr val="bg1"/>
                </a:solidFill>
                <a:latin typeface="CircularXX" panose="020B0504010101010104" pitchFamily="34" charset="77"/>
                <a:cs typeface="CircularXX" panose="020B0504010101010104" pitchFamily="34" charset="77"/>
              </a:rPr>
              <a:t>s</a:t>
            </a:r>
            <a:endParaRPr lang="2057" sz="4400" spc="-110">
              <a:solidFill>
                <a:schemeClr val="bg1"/>
              </a:solidFill>
              <a:latin typeface="CircularXX" panose="020B0504010101010104" pitchFamily="34" charset="77"/>
              <a:cs typeface="CircularXX" panose="020B0504010101010104" pitchFamily="34" charset="77"/>
            </a:endParaRPr>
          </a:p>
        </p:txBody>
      </p:sp>
      <p:sp>
        <p:nvSpPr>
          <p:cNvPr id="18" name="Rektangel 17">
            <a:extLst>
              <a:ext uri="{FF2B5EF4-FFF2-40B4-BE49-F238E27FC236}">
                <a16:creationId xmlns:a16="http://schemas.microsoft.com/office/drawing/2014/main" id="{E236D390-5332-CD48-86EC-70CDAF21613F}"/>
              </a:ext>
            </a:extLst>
          </p:cNvPr>
          <p:cNvSpPr/>
          <p:nvPr>
            <p:custDataLst>
              <p:tags r:id="rId8"/>
            </p:custDataLst>
          </p:nvPr>
        </p:nvSpPr>
        <p:spPr>
          <a:xfrm>
            <a:off x="6345141" y="3820680"/>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CircularXX" panose="020B0504010101010104" pitchFamily="34" charset="77"/>
                <a:cs typeface="CircularXX" panose="020B0504010101010104" pitchFamily="34" charset="77"/>
              </a:rPr>
              <a:t>4</a:t>
            </a:r>
            <a:endParaRPr lang="en-US" sz="2400">
              <a:solidFill>
                <a:schemeClr val="bg1"/>
              </a:solidFill>
              <a:cs typeface="CircularXX" panose="020B0504010101010104" pitchFamily="34" charset="77"/>
            </a:endParaRPr>
          </a:p>
        </p:txBody>
      </p:sp>
      <p:pic>
        <p:nvPicPr>
          <p:cNvPr id="24" name="Grafikk 23">
            <a:extLst>
              <a:ext uri="{FF2B5EF4-FFF2-40B4-BE49-F238E27FC236}">
                <a16:creationId xmlns:a16="http://schemas.microsoft.com/office/drawing/2014/main" id="{282B568B-0E16-A846-AE3A-0C7E53FA9E08}"/>
              </a:ext>
            </a:extLst>
          </p:cNvPr>
          <p:cNvPicPr>
            <a:picLocks noChangeAspect="1"/>
          </p:cNvPicPr>
          <p:nvPr>
            <p:custDataLst>
              <p:tags r:id="rId9"/>
            </p:custDataLst>
          </p:nvPr>
        </p:nvPicPr>
        <p:blipFill>
          <a:blip r:embed="rId14">
            <a:extLst>
              <a:ext uri="{96DAC541-7B7A-43D3-8B79-37D633B846F1}">
                <asvg:svgBlip xmlns:asvg="http://schemas.microsoft.com/office/drawing/2016/SVG/main" r:embed="rId15"/>
              </a:ext>
            </a:extLst>
          </a:blip>
          <a:stretch>
            <a:fillRect/>
          </a:stretch>
        </p:blipFill>
        <p:spPr>
          <a:xfrm>
            <a:off x="-3584374" y="1568567"/>
            <a:ext cx="2393445" cy="2369747"/>
          </a:xfrm>
          <a:prstGeom prst="rect">
            <a:avLst/>
          </a:prstGeom>
        </p:spPr>
      </p:pic>
      <p:sp>
        <p:nvSpPr>
          <p:cNvPr id="19" name="Tittel 1">
            <a:extLst>
              <a:ext uri="{FF2B5EF4-FFF2-40B4-BE49-F238E27FC236}">
                <a16:creationId xmlns:a16="http://schemas.microsoft.com/office/drawing/2014/main" id="{AD3A9FA5-374B-3E4F-8F6C-A32921B59529}"/>
              </a:ext>
            </a:extLst>
          </p:cNvPr>
          <p:cNvSpPr txBox="1"/>
          <p:nvPr>
            <p:custDataLst>
              <p:tags r:id="rId10"/>
            </p:custDataLst>
          </p:nvPr>
        </p:nvSpPr>
        <p:spPr>
          <a:xfrm>
            <a:off x="2314544" y="-5934948"/>
            <a:ext cx="8032322"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nb-NO" sz="6000" spc="-150" err="1">
                <a:solidFill>
                  <a:srgbClr val="0E1940"/>
                </a:solidFill>
                <a:latin typeface="CircularXX" panose="020B0504010101010104" pitchFamily="34" charset="77"/>
                <a:ea typeface="+mn-ea"/>
                <a:cs typeface="CircularXX" panose="020B0504010101010104" pitchFamily="34" charset="77"/>
              </a:rPr>
              <a:t>Priority</a:t>
            </a:r>
            <a:r>
              <a:rPr lang="nb-NO" sz="6000" spc="-150">
                <a:solidFill>
                  <a:srgbClr val="0E1940"/>
                </a:solidFill>
                <a:latin typeface="CircularXX" panose="020B0504010101010104" pitchFamily="34" charset="77"/>
                <a:ea typeface="+mn-ea"/>
                <a:cs typeface="CircularXX" panose="020B0504010101010104" pitchFamily="34" charset="77"/>
              </a:rPr>
              <a:t> areas</a:t>
            </a:r>
            <a:endParaRPr lang="2057" sz="6000" spc="-150">
              <a:solidFill>
                <a:srgbClr val="0E1940"/>
              </a:solidFill>
              <a:latin typeface="CircularXX" panose="020B0504010101010104" pitchFamily="34" charset="77"/>
              <a:ea typeface="+mn-ea"/>
              <a:cs typeface="CircularXX" panose="020B0504010101010104" pitchFamily="34" charset="77"/>
            </a:endParaRPr>
          </a:p>
        </p:txBody>
      </p:sp>
      <p:sp>
        <p:nvSpPr>
          <p:cNvPr id="22" name="TekstSylinder 21">
            <a:extLst>
              <a:ext uri="{FF2B5EF4-FFF2-40B4-BE49-F238E27FC236}">
                <a16:creationId xmlns:a16="http://schemas.microsoft.com/office/drawing/2014/main" id="{CCACD840-700C-4B4A-8C67-3815269DC366}"/>
              </a:ext>
            </a:extLst>
          </p:cNvPr>
          <p:cNvSpPr txBox="1"/>
          <p:nvPr>
            <p:custDataLst>
              <p:tags r:id="rId11"/>
            </p:custDataLst>
          </p:nvPr>
        </p:nvSpPr>
        <p:spPr>
          <a:xfrm>
            <a:off x="2304711" y="-4109548"/>
            <a:ext cx="804215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en-GB" sz="2400">
                <a:solidFill>
                  <a:schemeClr val="bg1"/>
                </a:solidFill>
                <a:latin typeface="CircularXX" panose="020B0504010101010104" pitchFamily="34" charset="77"/>
                <a:ea typeface="+mn-lt"/>
                <a:cs typeface="CircularXX" panose="020B0504010101010104" pitchFamily="34" charset="77"/>
              </a:rPr>
              <a:t>Our goal is to assist in solving major challenges for society, such as climate change, energy transition, the aging population, social inequality and youth exclusion.</a:t>
            </a:r>
          </a:p>
          <a:p>
            <a:endParaRPr lang="en-GB" sz="2400">
              <a:solidFill>
                <a:schemeClr val="bg1"/>
              </a:solidFill>
              <a:latin typeface="CircularXX" panose="020B0504010101010104" pitchFamily="34" charset="77"/>
              <a:ea typeface="+mn-lt"/>
              <a:cs typeface="CircularXX" panose="020B0504010101010104" pitchFamily="34" charset="77"/>
            </a:endParaRPr>
          </a:p>
          <a:p>
            <a:pPr>
              <a:defRPr b="0" i="0"/>
            </a:pPr>
            <a:r>
              <a:rPr lang="en-GB" sz="2400">
                <a:solidFill>
                  <a:schemeClr val="bg1"/>
                </a:solidFill>
                <a:latin typeface="CircularXX" panose="020B0504010101010104" pitchFamily="34" charset="77"/>
                <a:ea typeface="+mn-lt"/>
                <a:cs typeface="CircularXX" panose="020B0504010101010104" pitchFamily="34" charset="77"/>
              </a:rPr>
              <a:t>To facilitate the creation of clear strategies for specific challenges, we have organised our interdisciplinary expertise into four areas of priority. </a:t>
            </a:r>
            <a:endParaRPr lang="en-GB" sz="2400">
              <a:solidFill>
                <a:schemeClr val="bg1"/>
              </a:solidFill>
              <a:latin typeface="CircularXX" panose="020B0504010101010104" pitchFamily="34" charset="77"/>
              <a:cs typeface="CircularXX" panose="020B0504010101010104" pitchFamily="34" charset="77"/>
            </a:endParaRPr>
          </a:p>
        </p:txBody>
      </p:sp>
    </p:spTree>
    <p:extLst>
      <p:ext uri="{BB962C8B-B14F-4D97-AF65-F5344CB8AC3E}">
        <p14:creationId xmlns:p14="http://schemas.microsoft.com/office/powerpoint/2010/main" val="3449995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custDataLst>
              <p:tags r:id="rId1"/>
            </p:custDataLst>
          </p:nvPr>
        </p:nvSpPr>
        <p:spPr>
          <a:xfrm>
            <a:off x="0" y="2448046"/>
            <a:ext cx="12192000" cy="4409954"/>
          </a:xfrm>
          <a:prstGeom prst="rect">
            <a:avLst/>
          </a:prstGeom>
          <a:gradFill>
            <a:gsLst>
              <a:gs pos="0">
                <a:schemeClr val="tx1">
                  <a:alpha val="0"/>
                </a:schemeClr>
              </a:gs>
              <a:gs pos="99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custDataLst>
              <p:tags r:id="rId2"/>
            </p:custDataLst>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p:nvPr>
            <p:custDataLst>
              <p:tags r:id="rId3"/>
            </p:custDataLst>
          </p:nvPr>
        </p:nvSpPr>
        <p:spPr>
          <a:xfrm>
            <a:off x="8143450" y="5269160"/>
            <a:ext cx="4403082"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CircularXX" panose="020B0504010101010104" pitchFamily="34" charset="77"/>
                <a:ea typeface="+mj-lt"/>
                <a:cs typeface="CircularXX" panose="020B0504010101010104" pitchFamily="34" charset="77"/>
              </a:rPr>
              <a:t>Research on security</a:t>
            </a:r>
          </a:p>
          <a:p>
            <a:pPr>
              <a:defRPr b="0" i="0"/>
            </a:pPr>
            <a:r>
              <a:rPr lang="2057" sz="1800">
                <a:solidFill>
                  <a:schemeClr val="bg1"/>
                </a:solidFill>
                <a:latin typeface="CircularXX" panose="020B0504010101010104" pitchFamily="34" charset="77"/>
                <a:ea typeface="+mj-lt"/>
                <a:cs typeface="CircularXX" panose="020B0504010101010104" pitchFamily="34" charset="77"/>
              </a:rPr>
              <a:t>and social sustainability in society.</a:t>
            </a:r>
            <a:endParaRPr lang="nb-NO">
              <a:solidFill>
                <a:schemeClr val="bg1"/>
              </a:solidFill>
              <a:latin typeface="CircularXX" panose="020B0504010101010104" pitchFamily="34" charset="77"/>
              <a:cs typeface="CircularXX" panose="020B0504010101010104" pitchFamily="34" charset="77"/>
            </a:endParaRPr>
          </a:p>
        </p:txBody>
      </p:sp>
      <p:sp>
        <p:nvSpPr>
          <p:cNvPr id="10" name="Rektangel 9">
            <a:extLst>
              <a:ext uri="{FF2B5EF4-FFF2-40B4-BE49-F238E27FC236}">
                <a16:creationId xmlns:a16="http://schemas.microsoft.com/office/drawing/2014/main" id="{474A6D46-9718-074A-A929-87D4C72ACAF0}"/>
              </a:ext>
            </a:extLst>
          </p:cNvPr>
          <p:cNvSpPr/>
          <p:nvPr>
            <p:custDataLst>
              <p:tags r:id="rId4"/>
            </p:custDataLst>
          </p:nvPr>
        </p:nvSpPr>
        <p:spPr>
          <a:xfrm>
            <a:off x="1246748" y="3363267"/>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CircularXX" panose="020B0504010101010104" pitchFamily="34" charset="77"/>
                <a:cs typeface="CircularXX" panose="020B0504010101010104" pitchFamily="34" charset="77"/>
              </a:rPr>
              <a:t>1</a:t>
            </a:r>
            <a:endParaRPr lang="en-US" sz="3200">
              <a:solidFill>
                <a:schemeClr val="bg1"/>
              </a:solidFill>
              <a:cs typeface="CircularXX" panose="020B0504010101010104" pitchFamily="34" charset="77"/>
            </a:endParaRPr>
          </a:p>
        </p:txBody>
      </p:sp>
      <p:sp>
        <p:nvSpPr>
          <p:cNvPr id="11" name="Rektangel 10">
            <a:extLst>
              <a:ext uri="{FF2B5EF4-FFF2-40B4-BE49-F238E27FC236}">
                <a16:creationId xmlns:a16="http://schemas.microsoft.com/office/drawing/2014/main" id="{078C0B68-281F-E244-9C05-F41E555BE808}"/>
              </a:ext>
            </a:extLst>
          </p:cNvPr>
          <p:cNvSpPr/>
          <p:nvPr>
            <p:custDataLst>
              <p:tags r:id="rId5"/>
            </p:custDataLst>
          </p:nvPr>
        </p:nvSpPr>
        <p:spPr>
          <a:xfrm>
            <a:off x="1166695" y="4139632"/>
            <a:ext cx="7004539" cy="19205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6600" spc="-110">
                <a:solidFill>
                  <a:schemeClr val="bg1"/>
                </a:solidFill>
                <a:latin typeface="CircularXX" panose="020B0504010101010104" pitchFamily="34" charset="77"/>
                <a:cs typeface="CircularXX" panose="020B0504010101010104" pitchFamily="34" charset="77"/>
              </a:rPr>
              <a:t>Safe and </a:t>
            </a:r>
          </a:p>
          <a:p>
            <a:pPr>
              <a:lnSpc>
                <a:spcPct val="90000"/>
              </a:lnSpc>
              <a:defRPr b="0" i="0"/>
            </a:pPr>
            <a:r>
              <a:rPr lang="en-GB" sz="6600" spc="-110">
                <a:solidFill>
                  <a:schemeClr val="bg1"/>
                </a:solidFill>
                <a:latin typeface="CircularXX" panose="020B0504010101010104" pitchFamily="34" charset="77"/>
                <a:cs typeface="CircularXX" panose="020B0504010101010104" pitchFamily="34" charset="77"/>
              </a:rPr>
              <a:t>Inclusive Societies</a:t>
            </a:r>
            <a:endParaRPr lang="en-GB" sz="6600" spc="-110">
              <a:solidFill>
                <a:schemeClr val="bg1"/>
              </a:solidFill>
              <a:cs typeface="CircularXX" panose="020B0504010101010104" pitchFamily="34" charset="77"/>
            </a:endParaRPr>
          </a:p>
        </p:txBody>
      </p:sp>
      <p:sp>
        <p:nvSpPr>
          <p:cNvPr id="12" name="Rektangel 11">
            <a:extLst>
              <a:ext uri="{FF2B5EF4-FFF2-40B4-BE49-F238E27FC236}">
                <a16:creationId xmlns:a16="http://schemas.microsoft.com/office/drawing/2014/main" id="{058F542C-BA51-9E42-979D-E4A8D22D8AD4}"/>
              </a:ext>
            </a:extLst>
          </p:cNvPr>
          <p:cNvSpPr/>
          <p:nvPr>
            <p:custDataLst>
              <p:tags r:id="rId6"/>
            </p:custDataLst>
          </p:nvPr>
        </p:nvSpPr>
        <p:spPr>
          <a:xfrm>
            <a:off x="-5407289"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ircularXX" panose="020B0504010101010104" pitchFamily="34" charset="77"/>
            </a:endParaRPr>
          </a:p>
        </p:txBody>
      </p:sp>
      <p:sp>
        <p:nvSpPr>
          <p:cNvPr id="15" name="Rektangel 14">
            <a:extLst>
              <a:ext uri="{FF2B5EF4-FFF2-40B4-BE49-F238E27FC236}">
                <a16:creationId xmlns:a16="http://schemas.microsoft.com/office/drawing/2014/main" id="{9B89B366-A4A7-E54B-8C44-56406B95975F}"/>
              </a:ext>
            </a:extLst>
          </p:cNvPr>
          <p:cNvSpPr/>
          <p:nvPr>
            <p:custDataLst>
              <p:tags r:id="rId7"/>
            </p:custDataLst>
          </p:nvPr>
        </p:nvSpPr>
        <p:spPr>
          <a:xfrm>
            <a:off x="-4942355" y="2737114"/>
            <a:ext cx="3689448" cy="275165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3200">
                <a:solidFill>
                  <a:srgbClr val="0E1940"/>
                </a:solidFill>
                <a:latin typeface="CircularXX" panose="020B0504010101010104" pitchFamily="34" charset="77"/>
                <a:cs typeface="CircularXX" panose="020B0504010101010104" pitchFamily="34" charset="77"/>
              </a:rPr>
              <a:t>Young people who are vulnerable to exclusion have a strong need for an adult who “sees” them</a:t>
            </a:r>
          </a:p>
        </p:txBody>
      </p:sp>
    </p:spTree>
    <p:extLst>
      <p:ext uri="{BB962C8B-B14F-4D97-AF65-F5344CB8AC3E}">
        <p14:creationId xmlns:p14="http://schemas.microsoft.com/office/powerpoint/2010/main" val="2327624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8.04.09"/>
  <p:tag name="AS_TITLE" val="Aspose.Slides for .NET 4.0 Client Profile"/>
  <p:tag name="AS_VERSION" val="18.4"/>
</p:tagLst>
</file>

<file path=ppt/tags/tag10.xml><?xml version="1.0" encoding="utf-8"?>
<p:tagLst xmlns:a="http://schemas.openxmlformats.org/drawingml/2006/main" xmlns:r="http://schemas.openxmlformats.org/officeDocument/2006/relationships" xmlns:p="http://schemas.openxmlformats.org/presentationml/2006/main">
  <p:tag name="AS_UNIQUEID" val="331"/>
</p:tagLst>
</file>

<file path=ppt/tags/tag100.xml><?xml version="1.0" encoding="utf-8"?>
<p:tagLst xmlns:a="http://schemas.openxmlformats.org/drawingml/2006/main" xmlns:r="http://schemas.openxmlformats.org/officeDocument/2006/relationships" xmlns:p="http://schemas.openxmlformats.org/presentationml/2006/main">
  <p:tag name="AS_UNIQUEID" val="42"/>
</p:tagLst>
</file>

<file path=ppt/tags/tag101.xml><?xml version="1.0" encoding="utf-8"?>
<p:tagLst xmlns:a="http://schemas.openxmlformats.org/drawingml/2006/main" xmlns:r="http://schemas.openxmlformats.org/officeDocument/2006/relationships" xmlns:p="http://schemas.openxmlformats.org/presentationml/2006/main">
  <p:tag name="AS_UNIQUEID" val="43"/>
</p:tagLst>
</file>

<file path=ppt/tags/tag102.xml><?xml version="1.0" encoding="utf-8"?>
<p:tagLst xmlns:a="http://schemas.openxmlformats.org/drawingml/2006/main" xmlns:r="http://schemas.openxmlformats.org/officeDocument/2006/relationships" xmlns:p="http://schemas.openxmlformats.org/presentationml/2006/main">
  <p:tag name="AS_UNIQUEID" val="38"/>
</p:tagLst>
</file>

<file path=ppt/tags/tag103.xml><?xml version="1.0" encoding="utf-8"?>
<p:tagLst xmlns:a="http://schemas.openxmlformats.org/drawingml/2006/main" xmlns:r="http://schemas.openxmlformats.org/officeDocument/2006/relationships" xmlns:p="http://schemas.openxmlformats.org/presentationml/2006/main">
  <p:tag name="AS_UNIQUEID" val="39"/>
</p:tagLst>
</file>

<file path=ppt/tags/tag104.xml><?xml version="1.0" encoding="utf-8"?>
<p:tagLst xmlns:a="http://schemas.openxmlformats.org/drawingml/2006/main" xmlns:r="http://schemas.openxmlformats.org/officeDocument/2006/relationships" xmlns:p="http://schemas.openxmlformats.org/presentationml/2006/main">
  <p:tag name="AS_UNIQUEID" val="54"/>
</p:tagLst>
</file>

<file path=ppt/tags/tag105.xml><?xml version="1.0" encoding="utf-8"?>
<p:tagLst xmlns:a="http://schemas.openxmlformats.org/drawingml/2006/main" xmlns:r="http://schemas.openxmlformats.org/officeDocument/2006/relationships" xmlns:p="http://schemas.openxmlformats.org/presentationml/2006/main">
  <p:tag name="AS_UNIQUEID" val="58"/>
</p:tagLst>
</file>

<file path=ppt/tags/tag106.xml><?xml version="1.0" encoding="utf-8"?>
<p:tagLst xmlns:a="http://schemas.openxmlformats.org/drawingml/2006/main" xmlns:r="http://schemas.openxmlformats.org/officeDocument/2006/relationships" xmlns:p="http://schemas.openxmlformats.org/presentationml/2006/main">
  <p:tag name="AS_UNIQUEID" val="59"/>
</p:tagLst>
</file>

<file path=ppt/tags/tag107.xml><?xml version="1.0" encoding="utf-8"?>
<p:tagLst xmlns:a="http://schemas.openxmlformats.org/drawingml/2006/main" xmlns:r="http://schemas.openxmlformats.org/officeDocument/2006/relationships" xmlns:p="http://schemas.openxmlformats.org/presentationml/2006/main">
  <p:tag name="AS_UNIQUEID" val="62"/>
</p:tagLst>
</file>

<file path=ppt/tags/tag108.xml><?xml version="1.0" encoding="utf-8"?>
<p:tagLst xmlns:a="http://schemas.openxmlformats.org/drawingml/2006/main" xmlns:r="http://schemas.openxmlformats.org/officeDocument/2006/relationships" xmlns:p="http://schemas.openxmlformats.org/presentationml/2006/main">
  <p:tag name="AS_UNIQUEID" val="65"/>
</p:tagLst>
</file>

<file path=ppt/tags/tag109.xml><?xml version="1.0" encoding="utf-8"?>
<p:tagLst xmlns:a="http://schemas.openxmlformats.org/drawingml/2006/main" xmlns:r="http://schemas.openxmlformats.org/officeDocument/2006/relationships" xmlns:p="http://schemas.openxmlformats.org/presentationml/2006/main">
  <p:tag name="AS_UNIQUEID" val="66"/>
</p:tagLst>
</file>

<file path=ppt/tags/tag11.xml><?xml version="1.0" encoding="utf-8"?>
<p:tagLst xmlns:a="http://schemas.openxmlformats.org/drawingml/2006/main" xmlns:r="http://schemas.openxmlformats.org/officeDocument/2006/relationships" xmlns:p="http://schemas.openxmlformats.org/presentationml/2006/main">
  <p:tag name="AS_UNIQUEID" val="332"/>
</p:tagLst>
</file>

<file path=ppt/tags/tag110.xml><?xml version="1.0" encoding="utf-8"?>
<p:tagLst xmlns:a="http://schemas.openxmlformats.org/drawingml/2006/main" xmlns:r="http://schemas.openxmlformats.org/officeDocument/2006/relationships" xmlns:p="http://schemas.openxmlformats.org/presentationml/2006/main">
  <p:tag name="AS_UNIQUEID" val="67"/>
</p:tagLst>
</file>

<file path=ppt/tags/tag111.xml><?xml version="1.0" encoding="utf-8"?>
<p:tagLst xmlns:a="http://schemas.openxmlformats.org/drawingml/2006/main" xmlns:r="http://schemas.openxmlformats.org/officeDocument/2006/relationships" xmlns:p="http://schemas.openxmlformats.org/presentationml/2006/main">
  <p:tag name="AS_UNIQUEID" val="68"/>
</p:tagLst>
</file>

<file path=ppt/tags/tag112.xml><?xml version="1.0" encoding="utf-8"?>
<p:tagLst xmlns:a="http://schemas.openxmlformats.org/drawingml/2006/main" xmlns:r="http://schemas.openxmlformats.org/officeDocument/2006/relationships" xmlns:p="http://schemas.openxmlformats.org/presentationml/2006/main">
  <p:tag name="AS_UNIQUEID" val="69"/>
</p:tagLst>
</file>

<file path=ppt/tags/tag113.xml><?xml version="1.0" encoding="utf-8"?>
<p:tagLst xmlns:a="http://schemas.openxmlformats.org/drawingml/2006/main" xmlns:r="http://schemas.openxmlformats.org/officeDocument/2006/relationships" xmlns:p="http://schemas.openxmlformats.org/presentationml/2006/main">
  <p:tag name="AS_UNIQUEID" val="72"/>
</p:tagLst>
</file>

<file path=ppt/tags/tag114.xml><?xml version="1.0" encoding="utf-8"?>
<p:tagLst xmlns:a="http://schemas.openxmlformats.org/drawingml/2006/main" xmlns:r="http://schemas.openxmlformats.org/officeDocument/2006/relationships" xmlns:p="http://schemas.openxmlformats.org/presentationml/2006/main">
  <p:tag name="AS_UNIQUEID" val="74"/>
</p:tagLst>
</file>

<file path=ppt/tags/tag115.xml><?xml version="1.0" encoding="utf-8"?>
<p:tagLst xmlns:a="http://schemas.openxmlformats.org/drawingml/2006/main" xmlns:r="http://schemas.openxmlformats.org/officeDocument/2006/relationships" xmlns:p="http://schemas.openxmlformats.org/presentationml/2006/main">
  <p:tag name="AS_UNIQUEID" val="35"/>
</p:tagLst>
</file>

<file path=ppt/tags/tag116.xml><?xml version="1.0" encoding="utf-8"?>
<p:tagLst xmlns:a="http://schemas.openxmlformats.org/drawingml/2006/main" xmlns:r="http://schemas.openxmlformats.org/officeDocument/2006/relationships" xmlns:p="http://schemas.openxmlformats.org/presentationml/2006/main">
  <p:tag name="AS_UNIQUEID" val="82"/>
</p:tagLst>
</file>

<file path=ppt/tags/tag117.xml><?xml version="1.0" encoding="utf-8"?>
<p:tagLst xmlns:a="http://schemas.openxmlformats.org/drawingml/2006/main" xmlns:r="http://schemas.openxmlformats.org/officeDocument/2006/relationships" xmlns:p="http://schemas.openxmlformats.org/presentationml/2006/main">
  <p:tag name="AS_UNIQUEID" val="70"/>
</p:tagLst>
</file>

<file path=ppt/tags/tag118.xml><?xml version="1.0" encoding="utf-8"?>
<p:tagLst xmlns:a="http://schemas.openxmlformats.org/drawingml/2006/main" xmlns:r="http://schemas.openxmlformats.org/officeDocument/2006/relationships" xmlns:p="http://schemas.openxmlformats.org/presentationml/2006/main">
  <p:tag name="AS_UNIQUEID" val="71"/>
</p:tagLst>
</file>

<file path=ppt/tags/tag119.xml><?xml version="1.0" encoding="utf-8"?>
<p:tagLst xmlns:a="http://schemas.openxmlformats.org/drawingml/2006/main" xmlns:r="http://schemas.openxmlformats.org/officeDocument/2006/relationships" xmlns:p="http://schemas.openxmlformats.org/presentationml/2006/main">
  <p:tag name="AS_UNIQUEID" val="63"/>
</p:tagLst>
</file>

<file path=ppt/tags/tag12.xml><?xml version="1.0" encoding="utf-8"?>
<p:tagLst xmlns:a="http://schemas.openxmlformats.org/drawingml/2006/main" xmlns:r="http://schemas.openxmlformats.org/officeDocument/2006/relationships" xmlns:p="http://schemas.openxmlformats.org/presentationml/2006/main">
  <p:tag name="AS_UNIQUEID" val="334"/>
</p:tagLst>
</file>

<file path=ppt/tags/tag120.xml><?xml version="1.0" encoding="utf-8"?>
<p:tagLst xmlns:a="http://schemas.openxmlformats.org/drawingml/2006/main" xmlns:r="http://schemas.openxmlformats.org/officeDocument/2006/relationships" xmlns:p="http://schemas.openxmlformats.org/presentationml/2006/main">
  <p:tag name="AS_UNIQUEID" val="64"/>
</p:tagLst>
</file>

<file path=ppt/tags/tag121.xml><?xml version="1.0" encoding="utf-8"?>
<p:tagLst xmlns:a="http://schemas.openxmlformats.org/drawingml/2006/main" xmlns:r="http://schemas.openxmlformats.org/officeDocument/2006/relationships" xmlns:p="http://schemas.openxmlformats.org/presentationml/2006/main">
  <p:tag name="AS_UNIQUEID" val="60"/>
</p:tagLst>
</file>

<file path=ppt/tags/tag122.xml><?xml version="1.0" encoding="utf-8"?>
<p:tagLst xmlns:a="http://schemas.openxmlformats.org/drawingml/2006/main" xmlns:r="http://schemas.openxmlformats.org/officeDocument/2006/relationships" xmlns:p="http://schemas.openxmlformats.org/presentationml/2006/main">
  <p:tag name="AS_UNIQUEID" val="61"/>
</p:tagLst>
</file>

<file path=ppt/tags/tag123.xml><?xml version="1.0" encoding="utf-8"?>
<p:tagLst xmlns:a="http://schemas.openxmlformats.org/drawingml/2006/main" xmlns:r="http://schemas.openxmlformats.org/officeDocument/2006/relationships" xmlns:p="http://schemas.openxmlformats.org/presentationml/2006/main">
  <p:tag name="AS_UNIQUEID" val="55"/>
</p:tagLst>
</file>

<file path=ppt/tags/tag124.xml><?xml version="1.0" encoding="utf-8"?>
<p:tagLst xmlns:a="http://schemas.openxmlformats.org/drawingml/2006/main" xmlns:r="http://schemas.openxmlformats.org/officeDocument/2006/relationships" xmlns:p="http://schemas.openxmlformats.org/presentationml/2006/main">
  <p:tag name="AS_UNIQUEID" val="56"/>
</p:tagLst>
</file>

<file path=ppt/tags/tag125.xml><?xml version="1.0" encoding="utf-8"?>
<p:tagLst xmlns:a="http://schemas.openxmlformats.org/drawingml/2006/main" xmlns:r="http://schemas.openxmlformats.org/officeDocument/2006/relationships" xmlns:p="http://schemas.openxmlformats.org/presentationml/2006/main">
  <p:tag name="AS_UNIQUEID" val="80"/>
</p:tagLst>
</file>

<file path=ppt/tags/tag126.xml><?xml version="1.0" encoding="utf-8"?>
<p:tagLst xmlns:a="http://schemas.openxmlformats.org/drawingml/2006/main" xmlns:r="http://schemas.openxmlformats.org/officeDocument/2006/relationships" xmlns:p="http://schemas.openxmlformats.org/presentationml/2006/main">
  <p:tag name="AS_UNIQUEID" val="81"/>
</p:tagLst>
</file>

<file path=ppt/tags/tag127.xml><?xml version="1.0" encoding="utf-8"?>
<p:tagLst xmlns:a="http://schemas.openxmlformats.org/drawingml/2006/main" xmlns:r="http://schemas.openxmlformats.org/officeDocument/2006/relationships" xmlns:p="http://schemas.openxmlformats.org/presentationml/2006/main">
  <p:tag name="AS_UNIQUEID" val="82"/>
</p:tagLst>
</file>

<file path=ppt/tags/tag128.xml><?xml version="1.0" encoding="utf-8"?>
<p:tagLst xmlns:a="http://schemas.openxmlformats.org/drawingml/2006/main" xmlns:r="http://schemas.openxmlformats.org/officeDocument/2006/relationships" xmlns:p="http://schemas.openxmlformats.org/presentationml/2006/main">
  <p:tag name="AS_UNIQUEID" val="83"/>
</p:tagLst>
</file>

<file path=ppt/tags/tag129.xml><?xml version="1.0" encoding="utf-8"?>
<p:tagLst xmlns:a="http://schemas.openxmlformats.org/drawingml/2006/main" xmlns:r="http://schemas.openxmlformats.org/officeDocument/2006/relationships" xmlns:p="http://schemas.openxmlformats.org/presentationml/2006/main">
  <p:tag name="AS_UNIQUEID" val="84"/>
</p:tagLst>
</file>

<file path=ppt/tags/tag13.xml><?xml version="1.0" encoding="utf-8"?>
<p:tagLst xmlns:a="http://schemas.openxmlformats.org/drawingml/2006/main" xmlns:r="http://schemas.openxmlformats.org/officeDocument/2006/relationships" xmlns:p="http://schemas.openxmlformats.org/presentationml/2006/main">
  <p:tag name="AS_UNIQUEID" val="335"/>
</p:tagLst>
</file>

<file path=ppt/tags/tag130.xml><?xml version="1.0" encoding="utf-8"?>
<p:tagLst xmlns:a="http://schemas.openxmlformats.org/drawingml/2006/main" xmlns:r="http://schemas.openxmlformats.org/officeDocument/2006/relationships" xmlns:p="http://schemas.openxmlformats.org/presentationml/2006/main">
  <p:tag name="AS_UNIQUEID" val="76"/>
</p:tagLst>
</file>

<file path=ppt/tags/tag131.xml><?xml version="1.0" encoding="utf-8"?>
<p:tagLst xmlns:a="http://schemas.openxmlformats.org/drawingml/2006/main" xmlns:r="http://schemas.openxmlformats.org/officeDocument/2006/relationships" xmlns:p="http://schemas.openxmlformats.org/presentationml/2006/main">
  <p:tag name="AS_UNIQUEID" val="77"/>
</p:tagLst>
</file>

<file path=ppt/tags/tag132.xml><?xml version="1.0" encoding="utf-8"?>
<p:tagLst xmlns:a="http://schemas.openxmlformats.org/drawingml/2006/main" xmlns:r="http://schemas.openxmlformats.org/officeDocument/2006/relationships" xmlns:p="http://schemas.openxmlformats.org/presentationml/2006/main">
  <p:tag name="AS_UNIQUEID" val="78"/>
</p:tagLst>
</file>

<file path=ppt/tags/tag133.xml><?xml version="1.0" encoding="utf-8"?>
<p:tagLst xmlns:a="http://schemas.openxmlformats.org/drawingml/2006/main" xmlns:r="http://schemas.openxmlformats.org/officeDocument/2006/relationships" xmlns:p="http://schemas.openxmlformats.org/presentationml/2006/main">
  <p:tag name="AS_UNIQUEID" val="87"/>
</p:tagLst>
</file>

<file path=ppt/tags/tag134.xml><?xml version="1.0" encoding="utf-8"?>
<p:tagLst xmlns:a="http://schemas.openxmlformats.org/drawingml/2006/main" xmlns:r="http://schemas.openxmlformats.org/officeDocument/2006/relationships" xmlns:p="http://schemas.openxmlformats.org/presentationml/2006/main">
  <p:tag name="AS_UNIQUEID" val="88"/>
</p:tagLst>
</file>

<file path=ppt/tags/tag135.xml><?xml version="1.0" encoding="utf-8"?>
<p:tagLst xmlns:a="http://schemas.openxmlformats.org/drawingml/2006/main" xmlns:r="http://schemas.openxmlformats.org/officeDocument/2006/relationships" xmlns:p="http://schemas.openxmlformats.org/presentationml/2006/main">
  <p:tag name="AS_UNIQUEID" val="98"/>
</p:tagLst>
</file>

<file path=ppt/tags/tag136.xml><?xml version="1.0" encoding="utf-8"?>
<p:tagLst xmlns:a="http://schemas.openxmlformats.org/drawingml/2006/main" xmlns:r="http://schemas.openxmlformats.org/officeDocument/2006/relationships" xmlns:p="http://schemas.openxmlformats.org/presentationml/2006/main">
  <p:tag name="AS_UNIQUEID" val="95"/>
</p:tagLst>
</file>

<file path=ppt/tags/tag137.xml><?xml version="1.0" encoding="utf-8"?>
<p:tagLst xmlns:a="http://schemas.openxmlformats.org/drawingml/2006/main" xmlns:r="http://schemas.openxmlformats.org/officeDocument/2006/relationships" xmlns:p="http://schemas.openxmlformats.org/presentationml/2006/main">
  <p:tag name="AS_UNIQUEID" val="96"/>
</p:tagLst>
</file>

<file path=ppt/tags/tag138.xml><?xml version="1.0" encoding="utf-8"?>
<p:tagLst xmlns:a="http://schemas.openxmlformats.org/drawingml/2006/main" xmlns:r="http://schemas.openxmlformats.org/officeDocument/2006/relationships" xmlns:p="http://schemas.openxmlformats.org/presentationml/2006/main">
  <p:tag name="AS_UNIQUEID" val="98"/>
</p:tagLst>
</file>

<file path=ppt/tags/tag139.xml><?xml version="1.0" encoding="utf-8"?>
<p:tagLst xmlns:a="http://schemas.openxmlformats.org/drawingml/2006/main" xmlns:r="http://schemas.openxmlformats.org/officeDocument/2006/relationships" xmlns:p="http://schemas.openxmlformats.org/presentationml/2006/main">
  <p:tag name="AS_UNIQUEID" val="100"/>
</p:tagLst>
</file>

<file path=ppt/tags/tag14.xml><?xml version="1.0" encoding="utf-8"?>
<p:tagLst xmlns:a="http://schemas.openxmlformats.org/drawingml/2006/main" xmlns:r="http://schemas.openxmlformats.org/officeDocument/2006/relationships" xmlns:p="http://schemas.openxmlformats.org/presentationml/2006/main">
  <p:tag name="AS_UNIQUEID" val="336"/>
</p:tagLst>
</file>

<file path=ppt/tags/tag140.xml><?xml version="1.0" encoding="utf-8"?>
<p:tagLst xmlns:a="http://schemas.openxmlformats.org/drawingml/2006/main" xmlns:r="http://schemas.openxmlformats.org/officeDocument/2006/relationships" xmlns:p="http://schemas.openxmlformats.org/presentationml/2006/main">
  <p:tag name="AS_UNIQUEID" val="101"/>
</p:tagLst>
</file>

<file path=ppt/tags/tag141.xml><?xml version="1.0" encoding="utf-8"?>
<p:tagLst xmlns:a="http://schemas.openxmlformats.org/drawingml/2006/main" xmlns:r="http://schemas.openxmlformats.org/officeDocument/2006/relationships" xmlns:p="http://schemas.openxmlformats.org/presentationml/2006/main">
  <p:tag name="AS_UNIQUEID" val="100"/>
</p:tagLst>
</file>

<file path=ppt/tags/tag142.xml><?xml version="1.0" encoding="utf-8"?>
<p:tagLst xmlns:a="http://schemas.openxmlformats.org/drawingml/2006/main" xmlns:r="http://schemas.openxmlformats.org/officeDocument/2006/relationships" xmlns:p="http://schemas.openxmlformats.org/presentationml/2006/main">
  <p:tag name="AS_UNIQUEID" val="101"/>
</p:tagLst>
</file>

<file path=ppt/tags/tag143.xml><?xml version="1.0" encoding="utf-8"?>
<p:tagLst xmlns:a="http://schemas.openxmlformats.org/drawingml/2006/main" xmlns:r="http://schemas.openxmlformats.org/officeDocument/2006/relationships" xmlns:p="http://schemas.openxmlformats.org/presentationml/2006/main">
  <p:tag name="AS_UNIQUEID" val="102"/>
</p:tagLst>
</file>

<file path=ppt/tags/tag144.xml><?xml version="1.0" encoding="utf-8"?>
<p:tagLst xmlns:a="http://schemas.openxmlformats.org/drawingml/2006/main" xmlns:r="http://schemas.openxmlformats.org/officeDocument/2006/relationships" xmlns:p="http://schemas.openxmlformats.org/presentationml/2006/main">
  <p:tag name="AS_UNIQUEID" val="112"/>
</p:tagLst>
</file>

<file path=ppt/tags/tag145.xml><?xml version="1.0" encoding="utf-8"?>
<p:tagLst xmlns:a="http://schemas.openxmlformats.org/drawingml/2006/main" xmlns:r="http://schemas.openxmlformats.org/officeDocument/2006/relationships" xmlns:p="http://schemas.openxmlformats.org/presentationml/2006/main">
  <p:tag name="AS_UNIQUEID" val="96"/>
</p:tagLst>
</file>

<file path=ppt/tags/tag146.xml><?xml version="1.0" encoding="utf-8"?>
<p:tagLst xmlns:a="http://schemas.openxmlformats.org/drawingml/2006/main" xmlns:r="http://schemas.openxmlformats.org/officeDocument/2006/relationships" xmlns:p="http://schemas.openxmlformats.org/presentationml/2006/main">
  <p:tag name="AS_UNIQUEID" val="98"/>
</p:tagLst>
</file>

<file path=ppt/tags/tag147.xml><?xml version="1.0" encoding="utf-8"?>
<p:tagLst xmlns:a="http://schemas.openxmlformats.org/drawingml/2006/main" xmlns:r="http://schemas.openxmlformats.org/officeDocument/2006/relationships" xmlns:p="http://schemas.openxmlformats.org/presentationml/2006/main">
  <p:tag name="AS_UNIQUEID" val="122"/>
</p:tagLst>
</file>

<file path=ppt/tags/tag148.xml><?xml version="1.0" encoding="utf-8"?>
<p:tagLst xmlns:a="http://schemas.openxmlformats.org/drawingml/2006/main" xmlns:r="http://schemas.openxmlformats.org/officeDocument/2006/relationships" xmlns:p="http://schemas.openxmlformats.org/presentationml/2006/main">
  <p:tag name="AS_UNIQUEID" val="123"/>
</p:tagLst>
</file>

<file path=ppt/tags/tag149.xml><?xml version="1.0" encoding="utf-8"?>
<p:tagLst xmlns:a="http://schemas.openxmlformats.org/drawingml/2006/main" xmlns:r="http://schemas.openxmlformats.org/officeDocument/2006/relationships" xmlns:p="http://schemas.openxmlformats.org/presentationml/2006/main">
  <p:tag name="AS_UNIQUEID" val="124"/>
</p:tagLst>
</file>

<file path=ppt/tags/tag15.xml><?xml version="1.0" encoding="utf-8"?>
<p:tagLst xmlns:a="http://schemas.openxmlformats.org/drawingml/2006/main" xmlns:r="http://schemas.openxmlformats.org/officeDocument/2006/relationships" xmlns:p="http://schemas.openxmlformats.org/presentationml/2006/main">
  <p:tag name="AS_UNIQUEID" val="337"/>
</p:tagLst>
</file>

<file path=ppt/tags/tag150.xml><?xml version="1.0" encoding="utf-8"?>
<p:tagLst xmlns:a="http://schemas.openxmlformats.org/drawingml/2006/main" xmlns:r="http://schemas.openxmlformats.org/officeDocument/2006/relationships" xmlns:p="http://schemas.openxmlformats.org/presentationml/2006/main">
  <p:tag name="AS_UNIQUEID" val="125"/>
</p:tagLst>
</file>

<file path=ppt/tags/tag151.xml><?xml version="1.0" encoding="utf-8"?>
<p:tagLst xmlns:a="http://schemas.openxmlformats.org/drawingml/2006/main" xmlns:r="http://schemas.openxmlformats.org/officeDocument/2006/relationships" xmlns:p="http://schemas.openxmlformats.org/presentationml/2006/main">
  <p:tag name="AS_UNIQUEID" val="126"/>
</p:tagLst>
</file>

<file path=ppt/tags/tag152.xml><?xml version="1.0" encoding="utf-8"?>
<p:tagLst xmlns:a="http://schemas.openxmlformats.org/drawingml/2006/main" xmlns:r="http://schemas.openxmlformats.org/officeDocument/2006/relationships" xmlns:p="http://schemas.openxmlformats.org/presentationml/2006/main">
  <p:tag name="AS_UNIQUEID" val="127"/>
</p:tagLst>
</file>

<file path=ppt/tags/tag153.xml><?xml version="1.0" encoding="utf-8"?>
<p:tagLst xmlns:a="http://schemas.openxmlformats.org/drawingml/2006/main" xmlns:r="http://schemas.openxmlformats.org/officeDocument/2006/relationships" xmlns:p="http://schemas.openxmlformats.org/presentationml/2006/main">
  <p:tag name="AS_UNIQUEID" val="128"/>
</p:tagLst>
</file>

<file path=ppt/tags/tag154.xml><?xml version="1.0" encoding="utf-8"?>
<p:tagLst xmlns:a="http://schemas.openxmlformats.org/drawingml/2006/main" xmlns:r="http://schemas.openxmlformats.org/officeDocument/2006/relationships" xmlns:p="http://schemas.openxmlformats.org/presentationml/2006/main">
  <p:tag name="AS_UNIQUEID" val="129"/>
</p:tagLst>
</file>

<file path=ppt/tags/tag155.xml><?xml version="1.0" encoding="utf-8"?>
<p:tagLst xmlns:a="http://schemas.openxmlformats.org/drawingml/2006/main" xmlns:r="http://schemas.openxmlformats.org/officeDocument/2006/relationships" xmlns:p="http://schemas.openxmlformats.org/presentationml/2006/main">
  <p:tag name="AS_UNIQUEID" val="122"/>
</p:tagLst>
</file>

<file path=ppt/tags/tag156.xml><?xml version="1.0" encoding="utf-8"?>
<p:tagLst xmlns:a="http://schemas.openxmlformats.org/drawingml/2006/main" xmlns:r="http://schemas.openxmlformats.org/officeDocument/2006/relationships" xmlns:p="http://schemas.openxmlformats.org/presentationml/2006/main">
  <p:tag name="AS_UNIQUEID" val="123"/>
</p:tagLst>
</file>

<file path=ppt/tags/tag157.xml><?xml version="1.0" encoding="utf-8"?>
<p:tagLst xmlns:a="http://schemas.openxmlformats.org/drawingml/2006/main" xmlns:r="http://schemas.openxmlformats.org/officeDocument/2006/relationships" xmlns:p="http://schemas.openxmlformats.org/presentationml/2006/main">
  <p:tag name="AS_UNIQUEID" val="124"/>
</p:tagLst>
</file>

<file path=ppt/tags/tag158.xml><?xml version="1.0" encoding="utf-8"?>
<p:tagLst xmlns:a="http://schemas.openxmlformats.org/drawingml/2006/main" xmlns:r="http://schemas.openxmlformats.org/officeDocument/2006/relationships" xmlns:p="http://schemas.openxmlformats.org/presentationml/2006/main">
  <p:tag name="AS_UNIQUEID" val="125"/>
</p:tagLst>
</file>

<file path=ppt/tags/tag159.xml><?xml version="1.0" encoding="utf-8"?>
<p:tagLst xmlns:a="http://schemas.openxmlformats.org/drawingml/2006/main" xmlns:r="http://schemas.openxmlformats.org/officeDocument/2006/relationships" xmlns:p="http://schemas.openxmlformats.org/presentationml/2006/main">
  <p:tag name="AS_UNIQUEID" val="126"/>
</p:tagLst>
</file>

<file path=ppt/tags/tag16.xml><?xml version="1.0" encoding="utf-8"?>
<p:tagLst xmlns:a="http://schemas.openxmlformats.org/drawingml/2006/main" xmlns:r="http://schemas.openxmlformats.org/officeDocument/2006/relationships" xmlns:p="http://schemas.openxmlformats.org/presentationml/2006/main">
  <p:tag name="AS_UNIQUEID" val="338"/>
</p:tagLst>
</file>

<file path=ppt/tags/tag160.xml><?xml version="1.0" encoding="utf-8"?>
<p:tagLst xmlns:a="http://schemas.openxmlformats.org/drawingml/2006/main" xmlns:r="http://schemas.openxmlformats.org/officeDocument/2006/relationships" xmlns:p="http://schemas.openxmlformats.org/presentationml/2006/main">
  <p:tag name="AS_UNIQUEID" val="127"/>
</p:tagLst>
</file>

<file path=ppt/tags/tag161.xml><?xml version="1.0" encoding="utf-8"?>
<p:tagLst xmlns:a="http://schemas.openxmlformats.org/drawingml/2006/main" xmlns:r="http://schemas.openxmlformats.org/officeDocument/2006/relationships" xmlns:p="http://schemas.openxmlformats.org/presentationml/2006/main">
  <p:tag name="AS_UNIQUEID" val="128"/>
</p:tagLst>
</file>

<file path=ppt/tags/tag162.xml><?xml version="1.0" encoding="utf-8"?>
<p:tagLst xmlns:a="http://schemas.openxmlformats.org/drawingml/2006/main" xmlns:r="http://schemas.openxmlformats.org/officeDocument/2006/relationships" xmlns:p="http://schemas.openxmlformats.org/presentationml/2006/main">
  <p:tag name="AS_UNIQUEID" val="129"/>
</p:tagLst>
</file>

<file path=ppt/tags/tag163.xml><?xml version="1.0" encoding="utf-8"?>
<p:tagLst xmlns:a="http://schemas.openxmlformats.org/drawingml/2006/main" xmlns:r="http://schemas.openxmlformats.org/officeDocument/2006/relationships" xmlns:p="http://schemas.openxmlformats.org/presentationml/2006/main">
  <p:tag name="AS_UNIQUEID" val="130"/>
</p:tagLst>
</file>

<file path=ppt/tags/tag164.xml><?xml version="1.0" encoding="utf-8"?>
<p:tagLst xmlns:a="http://schemas.openxmlformats.org/drawingml/2006/main" xmlns:r="http://schemas.openxmlformats.org/officeDocument/2006/relationships" xmlns:p="http://schemas.openxmlformats.org/presentationml/2006/main">
  <p:tag name="AS_UNIQUEID" val="100"/>
</p:tagLst>
</file>

<file path=ppt/tags/tag165.xml><?xml version="1.0" encoding="utf-8"?>
<p:tagLst xmlns:a="http://schemas.openxmlformats.org/drawingml/2006/main" xmlns:r="http://schemas.openxmlformats.org/officeDocument/2006/relationships" xmlns:p="http://schemas.openxmlformats.org/presentationml/2006/main">
  <p:tag name="AS_UNIQUEID" val="101"/>
</p:tagLst>
</file>

<file path=ppt/tags/tag166.xml><?xml version="1.0" encoding="utf-8"?>
<p:tagLst xmlns:a="http://schemas.openxmlformats.org/drawingml/2006/main" xmlns:r="http://schemas.openxmlformats.org/officeDocument/2006/relationships" xmlns:p="http://schemas.openxmlformats.org/presentationml/2006/main">
  <p:tag name="AS_UNIQUEID" val="118"/>
</p:tagLst>
</file>

<file path=ppt/tags/tag167.xml><?xml version="1.0" encoding="utf-8"?>
<p:tagLst xmlns:a="http://schemas.openxmlformats.org/drawingml/2006/main" xmlns:r="http://schemas.openxmlformats.org/officeDocument/2006/relationships" xmlns:p="http://schemas.openxmlformats.org/presentationml/2006/main">
  <p:tag name="AS_UNIQUEID" val="119"/>
</p:tagLst>
</file>

<file path=ppt/tags/tag168.xml><?xml version="1.0" encoding="utf-8"?>
<p:tagLst xmlns:a="http://schemas.openxmlformats.org/drawingml/2006/main" xmlns:r="http://schemas.openxmlformats.org/officeDocument/2006/relationships" xmlns:p="http://schemas.openxmlformats.org/presentationml/2006/main">
  <p:tag name="AS_UNIQUEID" val="120"/>
</p:tagLst>
</file>

<file path=ppt/tags/tag169.xml><?xml version="1.0" encoding="utf-8"?>
<p:tagLst xmlns:a="http://schemas.openxmlformats.org/drawingml/2006/main" xmlns:r="http://schemas.openxmlformats.org/officeDocument/2006/relationships" xmlns:p="http://schemas.openxmlformats.org/presentationml/2006/main">
  <p:tag name="AS_UNIQUEID" val="135"/>
</p:tagLst>
</file>

<file path=ppt/tags/tag17.xml><?xml version="1.0" encoding="utf-8"?>
<p:tagLst xmlns:a="http://schemas.openxmlformats.org/drawingml/2006/main" xmlns:r="http://schemas.openxmlformats.org/officeDocument/2006/relationships" xmlns:p="http://schemas.openxmlformats.org/presentationml/2006/main">
  <p:tag name="AS_UNIQUEID" val="340"/>
</p:tagLst>
</file>

<file path=ppt/tags/tag170.xml><?xml version="1.0" encoding="utf-8"?>
<p:tagLst xmlns:a="http://schemas.openxmlformats.org/drawingml/2006/main" xmlns:r="http://schemas.openxmlformats.org/officeDocument/2006/relationships" xmlns:p="http://schemas.openxmlformats.org/presentationml/2006/main">
  <p:tag name="AS_UNIQUEID" val="136"/>
</p:tagLst>
</file>

<file path=ppt/tags/tag171.xml><?xml version="1.0" encoding="utf-8"?>
<p:tagLst xmlns:a="http://schemas.openxmlformats.org/drawingml/2006/main" xmlns:r="http://schemas.openxmlformats.org/officeDocument/2006/relationships" xmlns:p="http://schemas.openxmlformats.org/presentationml/2006/main">
  <p:tag name="AS_UNIQUEID" val="137"/>
</p:tagLst>
</file>

<file path=ppt/tags/tag172.xml><?xml version="1.0" encoding="utf-8"?>
<p:tagLst xmlns:a="http://schemas.openxmlformats.org/drawingml/2006/main" xmlns:r="http://schemas.openxmlformats.org/officeDocument/2006/relationships" xmlns:p="http://schemas.openxmlformats.org/presentationml/2006/main">
  <p:tag name="AS_UNIQUEID" val="141"/>
</p:tagLst>
</file>

<file path=ppt/tags/tag173.xml><?xml version="1.0" encoding="utf-8"?>
<p:tagLst xmlns:a="http://schemas.openxmlformats.org/drawingml/2006/main" xmlns:r="http://schemas.openxmlformats.org/officeDocument/2006/relationships" xmlns:p="http://schemas.openxmlformats.org/presentationml/2006/main">
  <p:tag name="AS_UNIQUEID" val="122"/>
</p:tagLst>
</file>

<file path=ppt/tags/tag174.xml><?xml version="1.0" encoding="utf-8"?>
<p:tagLst xmlns:a="http://schemas.openxmlformats.org/drawingml/2006/main" xmlns:r="http://schemas.openxmlformats.org/officeDocument/2006/relationships" xmlns:p="http://schemas.openxmlformats.org/presentationml/2006/main">
  <p:tag name="AS_UNIQUEID" val="153"/>
</p:tagLst>
</file>

<file path=ppt/tags/tag175.xml><?xml version="1.0" encoding="utf-8"?>
<p:tagLst xmlns:a="http://schemas.openxmlformats.org/drawingml/2006/main" xmlns:r="http://schemas.openxmlformats.org/officeDocument/2006/relationships" xmlns:p="http://schemas.openxmlformats.org/presentationml/2006/main">
  <p:tag name="AS_UNIQUEID" val="154"/>
</p:tagLst>
</file>

<file path=ppt/tags/tag176.xml><?xml version="1.0" encoding="utf-8"?>
<p:tagLst xmlns:a="http://schemas.openxmlformats.org/drawingml/2006/main" xmlns:r="http://schemas.openxmlformats.org/officeDocument/2006/relationships" xmlns:p="http://schemas.openxmlformats.org/presentationml/2006/main">
  <p:tag name="AS_UNIQUEID" val="147"/>
</p:tagLst>
</file>

<file path=ppt/tags/tag177.xml><?xml version="1.0" encoding="utf-8"?>
<p:tagLst xmlns:a="http://schemas.openxmlformats.org/drawingml/2006/main" xmlns:r="http://schemas.openxmlformats.org/officeDocument/2006/relationships" xmlns:p="http://schemas.openxmlformats.org/presentationml/2006/main">
  <p:tag name="AS_UNIQUEID" val="153"/>
</p:tagLst>
</file>

<file path=ppt/tags/tag178.xml><?xml version="1.0" encoding="utf-8"?>
<p:tagLst xmlns:a="http://schemas.openxmlformats.org/drawingml/2006/main" xmlns:r="http://schemas.openxmlformats.org/officeDocument/2006/relationships" xmlns:p="http://schemas.openxmlformats.org/presentationml/2006/main">
  <p:tag name="AS_UNIQUEID" val="154"/>
</p:tagLst>
</file>

<file path=ppt/tags/tag179.xml><?xml version="1.0" encoding="utf-8"?>
<p:tagLst xmlns:a="http://schemas.openxmlformats.org/drawingml/2006/main" xmlns:r="http://schemas.openxmlformats.org/officeDocument/2006/relationships" xmlns:p="http://schemas.openxmlformats.org/presentationml/2006/main">
  <p:tag name="AS_UNIQUEID" val="156"/>
</p:tagLst>
</file>

<file path=ppt/tags/tag18.xml><?xml version="1.0" encoding="utf-8"?>
<p:tagLst xmlns:a="http://schemas.openxmlformats.org/drawingml/2006/main" xmlns:r="http://schemas.openxmlformats.org/officeDocument/2006/relationships" xmlns:p="http://schemas.openxmlformats.org/presentationml/2006/main">
  <p:tag name="AS_UNIQUEID" val="341"/>
</p:tagLst>
</file>

<file path=ppt/tags/tag180.xml><?xml version="1.0" encoding="utf-8"?>
<p:tagLst xmlns:a="http://schemas.openxmlformats.org/drawingml/2006/main" xmlns:r="http://schemas.openxmlformats.org/officeDocument/2006/relationships" xmlns:p="http://schemas.openxmlformats.org/presentationml/2006/main">
  <p:tag name="AS_UNIQUEID" val="122"/>
</p:tagLst>
</file>

<file path=ppt/tags/tag181.xml><?xml version="1.0" encoding="utf-8"?>
<p:tagLst xmlns:a="http://schemas.openxmlformats.org/drawingml/2006/main" xmlns:r="http://schemas.openxmlformats.org/officeDocument/2006/relationships" xmlns:p="http://schemas.openxmlformats.org/presentationml/2006/main">
  <p:tag name="AS_UNIQUEID" val="159"/>
</p:tagLst>
</file>

<file path=ppt/tags/tag182.xml><?xml version="1.0" encoding="utf-8"?>
<p:tagLst xmlns:a="http://schemas.openxmlformats.org/drawingml/2006/main" xmlns:r="http://schemas.openxmlformats.org/officeDocument/2006/relationships" xmlns:p="http://schemas.openxmlformats.org/presentationml/2006/main">
  <p:tag name="AS_UNIQUEID" val="161"/>
</p:tagLst>
</file>

<file path=ppt/tags/tag183.xml><?xml version="1.0" encoding="utf-8"?>
<p:tagLst xmlns:a="http://schemas.openxmlformats.org/drawingml/2006/main" xmlns:r="http://schemas.openxmlformats.org/officeDocument/2006/relationships" xmlns:p="http://schemas.openxmlformats.org/presentationml/2006/main">
  <p:tag name="AS_UNIQUEID" val="162"/>
</p:tagLst>
</file>

<file path=ppt/tags/tag184.xml><?xml version="1.0" encoding="utf-8"?>
<p:tagLst xmlns:a="http://schemas.openxmlformats.org/drawingml/2006/main" xmlns:r="http://schemas.openxmlformats.org/officeDocument/2006/relationships" xmlns:p="http://schemas.openxmlformats.org/presentationml/2006/main">
  <p:tag name="AS_UNIQUEID" val="148"/>
</p:tagLst>
</file>

<file path=ppt/tags/tag185.xml><?xml version="1.0" encoding="utf-8"?>
<p:tagLst xmlns:a="http://schemas.openxmlformats.org/drawingml/2006/main" xmlns:r="http://schemas.openxmlformats.org/officeDocument/2006/relationships" xmlns:p="http://schemas.openxmlformats.org/presentationml/2006/main">
  <p:tag name="AS_UNIQUEID" val="149"/>
</p:tagLst>
</file>

<file path=ppt/tags/tag186.xml><?xml version="1.0" encoding="utf-8"?>
<p:tagLst xmlns:a="http://schemas.openxmlformats.org/drawingml/2006/main" xmlns:r="http://schemas.openxmlformats.org/officeDocument/2006/relationships" xmlns:p="http://schemas.openxmlformats.org/presentationml/2006/main">
  <p:tag name="AS_UNIQUEID" val="143"/>
</p:tagLst>
</file>

<file path=ppt/tags/tag187.xml><?xml version="1.0" encoding="utf-8"?>
<p:tagLst xmlns:a="http://schemas.openxmlformats.org/drawingml/2006/main" xmlns:r="http://schemas.openxmlformats.org/officeDocument/2006/relationships" xmlns:p="http://schemas.openxmlformats.org/presentationml/2006/main">
  <p:tag name="AS_UNIQUEID" val="144"/>
</p:tagLst>
</file>

<file path=ppt/tags/tag188.xml><?xml version="1.0" encoding="utf-8"?>
<p:tagLst xmlns:a="http://schemas.openxmlformats.org/drawingml/2006/main" xmlns:r="http://schemas.openxmlformats.org/officeDocument/2006/relationships" xmlns:p="http://schemas.openxmlformats.org/presentationml/2006/main">
  <p:tag name="AS_UNIQUEID" val="145"/>
</p:tagLst>
</file>

<file path=ppt/tags/tag189.xml><?xml version="1.0" encoding="utf-8"?>
<p:tagLst xmlns:a="http://schemas.openxmlformats.org/drawingml/2006/main" xmlns:r="http://schemas.openxmlformats.org/officeDocument/2006/relationships" xmlns:p="http://schemas.openxmlformats.org/presentationml/2006/main">
  <p:tag name="AS_UNIQUEID" val="158"/>
</p:tagLst>
</file>

<file path=ppt/tags/tag19.xml><?xml version="1.0" encoding="utf-8"?>
<p:tagLst xmlns:a="http://schemas.openxmlformats.org/drawingml/2006/main" xmlns:r="http://schemas.openxmlformats.org/officeDocument/2006/relationships" xmlns:p="http://schemas.openxmlformats.org/presentationml/2006/main">
  <p:tag name="AS_UNIQUEID" val="342"/>
</p:tagLst>
</file>

<file path=ppt/tags/tag190.xml><?xml version="1.0" encoding="utf-8"?>
<p:tagLst xmlns:a="http://schemas.openxmlformats.org/drawingml/2006/main" xmlns:r="http://schemas.openxmlformats.org/officeDocument/2006/relationships" xmlns:p="http://schemas.openxmlformats.org/presentationml/2006/main">
  <p:tag name="AS_UNIQUEID" val="159"/>
</p:tagLst>
</file>

<file path=ppt/tags/tag191.xml><?xml version="1.0" encoding="utf-8"?>
<p:tagLst xmlns:a="http://schemas.openxmlformats.org/drawingml/2006/main" xmlns:r="http://schemas.openxmlformats.org/officeDocument/2006/relationships" xmlns:p="http://schemas.openxmlformats.org/presentationml/2006/main">
  <p:tag name="AS_UNIQUEID" val="160"/>
</p:tagLst>
</file>

<file path=ppt/tags/tag192.xml><?xml version="1.0" encoding="utf-8"?>
<p:tagLst xmlns:a="http://schemas.openxmlformats.org/drawingml/2006/main" xmlns:r="http://schemas.openxmlformats.org/officeDocument/2006/relationships" xmlns:p="http://schemas.openxmlformats.org/presentationml/2006/main">
  <p:tag name="AS_UNIQUEID" val="161"/>
</p:tagLst>
</file>

<file path=ppt/tags/tag193.xml><?xml version="1.0" encoding="utf-8"?>
<p:tagLst xmlns:a="http://schemas.openxmlformats.org/drawingml/2006/main" xmlns:r="http://schemas.openxmlformats.org/officeDocument/2006/relationships" xmlns:p="http://schemas.openxmlformats.org/presentationml/2006/main">
  <p:tag name="AS_UNIQUEID" val="162"/>
</p:tagLst>
</file>

<file path=ppt/tags/tag194.xml><?xml version="1.0" encoding="utf-8"?>
<p:tagLst xmlns:a="http://schemas.openxmlformats.org/drawingml/2006/main" xmlns:r="http://schemas.openxmlformats.org/officeDocument/2006/relationships" xmlns:p="http://schemas.openxmlformats.org/presentationml/2006/main">
  <p:tag name="AS_UNIQUEID" val="163"/>
</p:tagLst>
</file>

<file path=ppt/tags/tag195.xml><?xml version="1.0" encoding="utf-8"?>
<p:tagLst xmlns:a="http://schemas.openxmlformats.org/drawingml/2006/main" xmlns:r="http://schemas.openxmlformats.org/officeDocument/2006/relationships" xmlns:p="http://schemas.openxmlformats.org/presentationml/2006/main">
  <p:tag name="AS_UNIQUEID" val="164"/>
</p:tagLst>
</file>

<file path=ppt/tags/tag196.xml><?xml version="1.0" encoding="utf-8"?>
<p:tagLst xmlns:a="http://schemas.openxmlformats.org/drawingml/2006/main" xmlns:r="http://schemas.openxmlformats.org/officeDocument/2006/relationships" xmlns:p="http://schemas.openxmlformats.org/presentationml/2006/main">
  <p:tag name="AS_UNIQUEID" val="170"/>
</p:tagLst>
</file>

<file path=ppt/tags/tag197.xml><?xml version="1.0" encoding="utf-8"?>
<p:tagLst xmlns:a="http://schemas.openxmlformats.org/drawingml/2006/main" xmlns:r="http://schemas.openxmlformats.org/officeDocument/2006/relationships" xmlns:p="http://schemas.openxmlformats.org/presentationml/2006/main">
  <p:tag name="AS_UNIQUEID" val="174"/>
</p:tagLst>
</file>

<file path=ppt/tags/tag198.xml><?xml version="1.0" encoding="utf-8"?>
<p:tagLst xmlns:a="http://schemas.openxmlformats.org/drawingml/2006/main" xmlns:r="http://schemas.openxmlformats.org/officeDocument/2006/relationships" xmlns:p="http://schemas.openxmlformats.org/presentationml/2006/main">
  <p:tag name="AS_UNIQUEID" val="176"/>
</p:tagLst>
</file>

<file path=ppt/tags/tag199.xml><?xml version="1.0" encoding="utf-8"?>
<p:tagLst xmlns:a="http://schemas.openxmlformats.org/drawingml/2006/main" xmlns:r="http://schemas.openxmlformats.org/officeDocument/2006/relationships" xmlns:p="http://schemas.openxmlformats.org/presentationml/2006/main">
  <p:tag name="AS_UNIQUEID" val="177"/>
</p:tagLst>
</file>

<file path=ppt/tags/tag2.xml><?xml version="1.0" encoding="utf-8"?>
<p:tagLst xmlns:a="http://schemas.openxmlformats.org/drawingml/2006/main" xmlns:r="http://schemas.openxmlformats.org/officeDocument/2006/relationships" xmlns:p="http://schemas.openxmlformats.org/presentationml/2006/main">
  <p:tag name="AS_UNIQUEID" val="12"/>
</p:tagLst>
</file>

<file path=ppt/tags/tag20.xml><?xml version="1.0" encoding="utf-8"?>
<p:tagLst xmlns:a="http://schemas.openxmlformats.org/drawingml/2006/main" xmlns:r="http://schemas.openxmlformats.org/officeDocument/2006/relationships" xmlns:p="http://schemas.openxmlformats.org/presentationml/2006/main">
  <p:tag name="AS_UNIQUEID" val="343"/>
</p:tagLst>
</file>

<file path=ppt/tags/tag200.xml><?xml version="1.0" encoding="utf-8"?>
<p:tagLst xmlns:a="http://schemas.openxmlformats.org/drawingml/2006/main" xmlns:r="http://schemas.openxmlformats.org/officeDocument/2006/relationships" xmlns:p="http://schemas.openxmlformats.org/presentationml/2006/main">
  <p:tag name="AS_UNIQUEID" val="159"/>
</p:tagLst>
</file>

<file path=ppt/tags/tag201.xml><?xml version="1.0" encoding="utf-8"?>
<p:tagLst xmlns:a="http://schemas.openxmlformats.org/drawingml/2006/main" xmlns:r="http://schemas.openxmlformats.org/officeDocument/2006/relationships" xmlns:p="http://schemas.openxmlformats.org/presentationml/2006/main">
  <p:tag name="AS_UNIQUEID" val="180"/>
</p:tagLst>
</file>

<file path=ppt/tags/tag202.xml><?xml version="1.0" encoding="utf-8"?>
<p:tagLst xmlns:a="http://schemas.openxmlformats.org/drawingml/2006/main" xmlns:r="http://schemas.openxmlformats.org/officeDocument/2006/relationships" xmlns:p="http://schemas.openxmlformats.org/presentationml/2006/main">
  <p:tag name="AS_UNIQUEID" val="182"/>
</p:tagLst>
</file>

<file path=ppt/tags/tag203.xml><?xml version="1.0" encoding="utf-8"?>
<p:tagLst xmlns:a="http://schemas.openxmlformats.org/drawingml/2006/main" xmlns:r="http://schemas.openxmlformats.org/officeDocument/2006/relationships" xmlns:p="http://schemas.openxmlformats.org/presentationml/2006/main">
  <p:tag name="AS_UNIQUEID" val="183"/>
</p:tagLst>
</file>

<file path=ppt/tags/tag204.xml><?xml version="1.0" encoding="utf-8"?>
<p:tagLst xmlns:a="http://schemas.openxmlformats.org/drawingml/2006/main" xmlns:r="http://schemas.openxmlformats.org/officeDocument/2006/relationships" xmlns:p="http://schemas.openxmlformats.org/presentationml/2006/main">
  <p:tag name="AS_UNIQUEID" val="166"/>
</p:tagLst>
</file>

<file path=ppt/tags/tag205.xml><?xml version="1.0" encoding="utf-8"?>
<p:tagLst xmlns:a="http://schemas.openxmlformats.org/drawingml/2006/main" xmlns:r="http://schemas.openxmlformats.org/officeDocument/2006/relationships" xmlns:p="http://schemas.openxmlformats.org/presentationml/2006/main">
  <p:tag name="AS_UNIQUEID" val="167"/>
</p:tagLst>
</file>

<file path=ppt/tags/tag206.xml><?xml version="1.0" encoding="utf-8"?>
<p:tagLst xmlns:a="http://schemas.openxmlformats.org/drawingml/2006/main" xmlns:r="http://schemas.openxmlformats.org/officeDocument/2006/relationships" xmlns:p="http://schemas.openxmlformats.org/presentationml/2006/main">
  <p:tag name="AS_UNIQUEID" val="168"/>
</p:tagLst>
</file>

<file path=ppt/tags/tag207.xml><?xml version="1.0" encoding="utf-8"?>
<p:tagLst xmlns:a="http://schemas.openxmlformats.org/drawingml/2006/main" xmlns:r="http://schemas.openxmlformats.org/officeDocument/2006/relationships" xmlns:p="http://schemas.openxmlformats.org/presentationml/2006/main">
  <p:tag name="AS_UNIQUEID" val="179"/>
</p:tagLst>
</file>

<file path=ppt/tags/tag208.xml><?xml version="1.0" encoding="utf-8"?>
<p:tagLst xmlns:a="http://schemas.openxmlformats.org/drawingml/2006/main" xmlns:r="http://schemas.openxmlformats.org/officeDocument/2006/relationships" xmlns:p="http://schemas.openxmlformats.org/presentationml/2006/main">
  <p:tag name="AS_UNIQUEID" val="180"/>
</p:tagLst>
</file>

<file path=ppt/tags/tag209.xml><?xml version="1.0" encoding="utf-8"?>
<p:tagLst xmlns:a="http://schemas.openxmlformats.org/drawingml/2006/main" xmlns:r="http://schemas.openxmlformats.org/officeDocument/2006/relationships" xmlns:p="http://schemas.openxmlformats.org/presentationml/2006/main">
  <p:tag name="AS_UNIQUEID" val="181"/>
</p:tagLst>
</file>

<file path=ppt/tags/tag21.xml><?xml version="1.0" encoding="utf-8"?>
<p:tagLst xmlns:a="http://schemas.openxmlformats.org/drawingml/2006/main" xmlns:r="http://schemas.openxmlformats.org/officeDocument/2006/relationships" xmlns:p="http://schemas.openxmlformats.org/presentationml/2006/main">
  <p:tag name="AS_UNIQUEID" val="344"/>
</p:tagLst>
</file>

<file path=ppt/tags/tag210.xml><?xml version="1.0" encoding="utf-8"?>
<p:tagLst xmlns:a="http://schemas.openxmlformats.org/drawingml/2006/main" xmlns:r="http://schemas.openxmlformats.org/officeDocument/2006/relationships" xmlns:p="http://schemas.openxmlformats.org/presentationml/2006/main">
  <p:tag name="AS_UNIQUEID" val="182"/>
</p:tagLst>
</file>

<file path=ppt/tags/tag211.xml><?xml version="1.0" encoding="utf-8"?>
<p:tagLst xmlns:a="http://schemas.openxmlformats.org/drawingml/2006/main" xmlns:r="http://schemas.openxmlformats.org/officeDocument/2006/relationships" xmlns:p="http://schemas.openxmlformats.org/presentationml/2006/main">
  <p:tag name="AS_UNIQUEID" val="183"/>
</p:tagLst>
</file>

<file path=ppt/tags/tag212.xml><?xml version="1.0" encoding="utf-8"?>
<p:tagLst xmlns:a="http://schemas.openxmlformats.org/drawingml/2006/main" xmlns:r="http://schemas.openxmlformats.org/officeDocument/2006/relationships" xmlns:p="http://schemas.openxmlformats.org/presentationml/2006/main">
  <p:tag name="AS_UNIQUEID" val="184"/>
</p:tagLst>
</file>

<file path=ppt/tags/tag213.xml><?xml version="1.0" encoding="utf-8"?>
<p:tagLst xmlns:a="http://schemas.openxmlformats.org/drawingml/2006/main" xmlns:r="http://schemas.openxmlformats.org/officeDocument/2006/relationships" xmlns:p="http://schemas.openxmlformats.org/presentationml/2006/main">
  <p:tag name="AS_UNIQUEID" val="196"/>
</p:tagLst>
</file>

<file path=ppt/tags/tag214.xml><?xml version="1.0" encoding="utf-8"?>
<p:tagLst xmlns:a="http://schemas.openxmlformats.org/drawingml/2006/main" xmlns:r="http://schemas.openxmlformats.org/officeDocument/2006/relationships" xmlns:p="http://schemas.openxmlformats.org/presentationml/2006/main">
  <p:tag name="AS_UNIQUEID" val="191"/>
</p:tagLst>
</file>

<file path=ppt/tags/tag215.xml><?xml version="1.0" encoding="utf-8"?>
<p:tagLst xmlns:a="http://schemas.openxmlformats.org/drawingml/2006/main" xmlns:r="http://schemas.openxmlformats.org/officeDocument/2006/relationships" xmlns:p="http://schemas.openxmlformats.org/presentationml/2006/main">
  <p:tag name="AS_UNIQUEID" val="192"/>
</p:tagLst>
</file>

<file path=ppt/tags/tag216.xml><?xml version="1.0" encoding="utf-8"?>
<p:tagLst xmlns:a="http://schemas.openxmlformats.org/drawingml/2006/main" xmlns:r="http://schemas.openxmlformats.org/officeDocument/2006/relationships" xmlns:p="http://schemas.openxmlformats.org/presentationml/2006/main">
  <p:tag name="AS_UNIQUEID" val="193"/>
</p:tagLst>
</file>

<file path=ppt/tags/tag217.xml><?xml version="1.0" encoding="utf-8"?>
<p:tagLst xmlns:a="http://schemas.openxmlformats.org/drawingml/2006/main" xmlns:r="http://schemas.openxmlformats.org/officeDocument/2006/relationships" xmlns:p="http://schemas.openxmlformats.org/presentationml/2006/main">
  <p:tag name="AS_UNIQUEID" val="194"/>
</p:tagLst>
</file>

<file path=ppt/tags/tag218.xml><?xml version="1.0" encoding="utf-8"?>
<p:tagLst xmlns:a="http://schemas.openxmlformats.org/drawingml/2006/main" xmlns:r="http://schemas.openxmlformats.org/officeDocument/2006/relationships" xmlns:p="http://schemas.openxmlformats.org/presentationml/2006/main">
  <p:tag name="AS_UNIQUEID" val="195"/>
</p:tagLst>
</file>

<file path=ppt/tags/tag219.xml><?xml version="1.0" encoding="utf-8"?>
<p:tagLst xmlns:a="http://schemas.openxmlformats.org/drawingml/2006/main" xmlns:r="http://schemas.openxmlformats.org/officeDocument/2006/relationships" xmlns:p="http://schemas.openxmlformats.org/presentationml/2006/main">
  <p:tag name="AS_UNIQUEID" val="196"/>
</p:tagLst>
</file>

<file path=ppt/tags/tag22.xml><?xml version="1.0" encoding="utf-8"?>
<p:tagLst xmlns:a="http://schemas.openxmlformats.org/drawingml/2006/main" xmlns:r="http://schemas.openxmlformats.org/officeDocument/2006/relationships" xmlns:p="http://schemas.openxmlformats.org/presentationml/2006/main">
  <p:tag name="AS_UNIQUEID" val="346"/>
</p:tagLst>
</file>

<file path=ppt/tags/tag220.xml><?xml version="1.0" encoding="utf-8"?>
<p:tagLst xmlns:a="http://schemas.openxmlformats.org/drawingml/2006/main" xmlns:r="http://schemas.openxmlformats.org/officeDocument/2006/relationships" xmlns:p="http://schemas.openxmlformats.org/presentationml/2006/main">
  <p:tag name="AS_UNIQUEID" val="200"/>
</p:tagLst>
</file>

<file path=ppt/tags/tag221.xml><?xml version="1.0" encoding="utf-8"?>
<p:tagLst xmlns:a="http://schemas.openxmlformats.org/drawingml/2006/main" xmlns:r="http://schemas.openxmlformats.org/officeDocument/2006/relationships" xmlns:p="http://schemas.openxmlformats.org/presentationml/2006/main">
  <p:tag name="AS_UNIQUEID" val="203"/>
</p:tagLst>
</file>

<file path=ppt/tags/tag222.xml><?xml version="1.0" encoding="utf-8"?>
<p:tagLst xmlns:a="http://schemas.openxmlformats.org/drawingml/2006/main" xmlns:r="http://schemas.openxmlformats.org/officeDocument/2006/relationships" xmlns:p="http://schemas.openxmlformats.org/presentationml/2006/main">
  <p:tag name="AS_UNIQUEID" val="205"/>
</p:tagLst>
</file>

<file path=ppt/tags/tag223.xml><?xml version="1.0" encoding="utf-8"?>
<p:tagLst xmlns:a="http://schemas.openxmlformats.org/drawingml/2006/main" xmlns:r="http://schemas.openxmlformats.org/officeDocument/2006/relationships" xmlns:p="http://schemas.openxmlformats.org/presentationml/2006/main">
  <p:tag name="AS_UNIQUEID" val="206"/>
</p:tagLst>
</file>

<file path=ppt/tags/tag224.xml><?xml version="1.0" encoding="utf-8"?>
<p:tagLst xmlns:a="http://schemas.openxmlformats.org/drawingml/2006/main" xmlns:r="http://schemas.openxmlformats.org/officeDocument/2006/relationships" xmlns:p="http://schemas.openxmlformats.org/presentationml/2006/main">
  <p:tag name="AS_UNIQUEID" val="187"/>
</p:tagLst>
</file>

<file path=ppt/tags/tag225.xml><?xml version="1.0" encoding="utf-8"?>
<p:tagLst xmlns:a="http://schemas.openxmlformats.org/drawingml/2006/main" xmlns:r="http://schemas.openxmlformats.org/officeDocument/2006/relationships" xmlns:p="http://schemas.openxmlformats.org/presentationml/2006/main">
  <p:tag name="AS_UNIQUEID" val="188"/>
</p:tagLst>
</file>

<file path=ppt/tags/tag226.xml><?xml version="1.0" encoding="utf-8"?>
<p:tagLst xmlns:a="http://schemas.openxmlformats.org/drawingml/2006/main" xmlns:r="http://schemas.openxmlformats.org/officeDocument/2006/relationships" xmlns:p="http://schemas.openxmlformats.org/presentationml/2006/main">
  <p:tag name="AS_UNIQUEID" val="189"/>
</p:tagLst>
</file>

<file path=ppt/tags/tag227.xml><?xml version="1.0" encoding="utf-8"?>
<p:tagLst xmlns:a="http://schemas.openxmlformats.org/drawingml/2006/main" xmlns:r="http://schemas.openxmlformats.org/officeDocument/2006/relationships" xmlns:p="http://schemas.openxmlformats.org/presentationml/2006/main">
  <p:tag name="AS_UNIQUEID" val="202"/>
</p:tagLst>
</file>

<file path=ppt/tags/tag228.xml><?xml version="1.0" encoding="utf-8"?>
<p:tagLst xmlns:a="http://schemas.openxmlformats.org/drawingml/2006/main" xmlns:r="http://schemas.openxmlformats.org/officeDocument/2006/relationships" xmlns:p="http://schemas.openxmlformats.org/presentationml/2006/main">
  <p:tag name="AS_UNIQUEID" val="203"/>
</p:tagLst>
</file>

<file path=ppt/tags/tag229.xml><?xml version="1.0" encoding="utf-8"?>
<p:tagLst xmlns:a="http://schemas.openxmlformats.org/drawingml/2006/main" xmlns:r="http://schemas.openxmlformats.org/officeDocument/2006/relationships" xmlns:p="http://schemas.openxmlformats.org/presentationml/2006/main">
  <p:tag name="AS_UNIQUEID" val="204"/>
</p:tagLst>
</file>

<file path=ppt/tags/tag23.xml><?xml version="1.0" encoding="utf-8"?>
<p:tagLst xmlns:a="http://schemas.openxmlformats.org/drawingml/2006/main" xmlns:r="http://schemas.openxmlformats.org/officeDocument/2006/relationships" xmlns:p="http://schemas.openxmlformats.org/presentationml/2006/main">
  <p:tag name="AS_UNIQUEID" val="347"/>
</p:tagLst>
</file>

<file path=ppt/tags/tag230.xml><?xml version="1.0" encoding="utf-8"?>
<p:tagLst xmlns:a="http://schemas.openxmlformats.org/drawingml/2006/main" xmlns:r="http://schemas.openxmlformats.org/officeDocument/2006/relationships" xmlns:p="http://schemas.openxmlformats.org/presentationml/2006/main">
  <p:tag name="AS_UNIQUEID" val="205"/>
</p:tagLst>
</file>

<file path=ppt/tags/tag231.xml><?xml version="1.0" encoding="utf-8"?>
<p:tagLst xmlns:a="http://schemas.openxmlformats.org/drawingml/2006/main" xmlns:r="http://schemas.openxmlformats.org/officeDocument/2006/relationships" xmlns:p="http://schemas.openxmlformats.org/presentationml/2006/main">
  <p:tag name="AS_UNIQUEID" val="206"/>
</p:tagLst>
</file>

<file path=ppt/tags/tag232.xml><?xml version="1.0" encoding="utf-8"?>
<p:tagLst xmlns:a="http://schemas.openxmlformats.org/drawingml/2006/main" xmlns:r="http://schemas.openxmlformats.org/officeDocument/2006/relationships" xmlns:p="http://schemas.openxmlformats.org/presentationml/2006/main">
  <p:tag name="AS_UNIQUEID" val="207"/>
</p:tagLst>
</file>

<file path=ppt/tags/tag233.xml><?xml version="1.0" encoding="utf-8"?>
<p:tagLst xmlns:a="http://schemas.openxmlformats.org/drawingml/2006/main" xmlns:r="http://schemas.openxmlformats.org/officeDocument/2006/relationships" xmlns:p="http://schemas.openxmlformats.org/presentationml/2006/main">
  <p:tag name="AS_UNIQUEID" val="208"/>
</p:tagLst>
</file>

<file path=ppt/tags/tag234.xml><?xml version="1.0" encoding="utf-8"?>
<p:tagLst xmlns:a="http://schemas.openxmlformats.org/drawingml/2006/main" xmlns:r="http://schemas.openxmlformats.org/officeDocument/2006/relationships" xmlns:p="http://schemas.openxmlformats.org/presentationml/2006/main">
  <p:tag name="AS_UNIQUEID" val="214"/>
</p:tagLst>
</file>

<file path=ppt/tags/tag235.xml><?xml version="1.0" encoding="utf-8"?>
<p:tagLst xmlns:a="http://schemas.openxmlformats.org/drawingml/2006/main" xmlns:r="http://schemas.openxmlformats.org/officeDocument/2006/relationships" xmlns:p="http://schemas.openxmlformats.org/presentationml/2006/main">
  <p:tag name="AS_UNIQUEID" val="215"/>
</p:tagLst>
</file>

<file path=ppt/tags/tag236.xml><?xml version="1.0" encoding="utf-8"?>
<p:tagLst xmlns:a="http://schemas.openxmlformats.org/drawingml/2006/main" xmlns:r="http://schemas.openxmlformats.org/officeDocument/2006/relationships" xmlns:p="http://schemas.openxmlformats.org/presentationml/2006/main">
  <p:tag name="AS_UNIQUEID" val="216"/>
</p:tagLst>
</file>

<file path=ppt/tags/tag237.xml><?xml version="1.0" encoding="utf-8"?>
<p:tagLst xmlns:a="http://schemas.openxmlformats.org/drawingml/2006/main" xmlns:r="http://schemas.openxmlformats.org/officeDocument/2006/relationships" xmlns:p="http://schemas.openxmlformats.org/presentationml/2006/main">
  <p:tag name="AS_UNIQUEID" val="217"/>
</p:tagLst>
</file>

<file path=ppt/tags/tag238.xml><?xml version="1.0" encoding="utf-8"?>
<p:tagLst xmlns:a="http://schemas.openxmlformats.org/drawingml/2006/main" xmlns:r="http://schemas.openxmlformats.org/officeDocument/2006/relationships" xmlns:p="http://schemas.openxmlformats.org/presentationml/2006/main">
  <p:tag name="AS_UNIQUEID" val="218"/>
</p:tagLst>
</file>

<file path=ppt/tags/tag239.xml><?xml version="1.0" encoding="utf-8"?>
<p:tagLst xmlns:a="http://schemas.openxmlformats.org/drawingml/2006/main" xmlns:r="http://schemas.openxmlformats.org/officeDocument/2006/relationships" xmlns:p="http://schemas.openxmlformats.org/presentationml/2006/main">
  <p:tag name="AS_UNIQUEID" val="221"/>
</p:tagLst>
</file>

<file path=ppt/tags/tag24.xml><?xml version="1.0" encoding="utf-8"?>
<p:tagLst xmlns:a="http://schemas.openxmlformats.org/drawingml/2006/main" xmlns:r="http://schemas.openxmlformats.org/officeDocument/2006/relationships" xmlns:p="http://schemas.openxmlformats.org/presentationml/2006/main">
  <p:tag name="AS_UNIQUEID" val="348"/>
</p:tagLst>
</file>

<file path=ppt/tags/tag240.xml><?xml version="1.0" encoding="utf-8"?>
<p:tagLst xmlns:a="http://schemas.openxmlformats.org/drawingml/2006/main" xmlns:r="http://schemas.openxmlformats.org/officeDocument/2006/relationships" xmlns:p="http://schemas.openxmlformats.org/presentationml/2006/main">
  <p:tag name="AS_UNIQUEID" val="210"/>
</p:tagLst>
</file>

<file path=ppt/tags/tag241.xml><?xml version="1.0" encoding="utf-8"?>
<p:tagLst xmlns:a="http://schemas.openxmlformats.org/drawingml/2006/main" xmlns:r="http://schemas.openxmlformats.org/officeDocument/2006/relationships" xmlns:p="http://schemas.openxmlformats.org/presentationml/2006/main">
  <p:tag name="AS_UNIQUEID" val="211"/>
</p:tagLst>
</file>

<file path=ppt/tags/tag242.xml><?xml version="1.0" encoding="utf-8"?>
<p:tagLst xmlns:a="http://schemas.openxmlformats.org/drawingml/2006/main" xmlns:r="http://schemas.openxmlformats.org/officeDocument/2006/relationships" xmlns:p="http://schemas.openxmlformats.org/presentationml/2006/main">
  <p:tag name="AS_UNIQUEID" val="212"/>
</p:tagLst>
</file>

<file path=ppt/tags/tag243.xml><?xml version="1.0" encoding="utf-8"?>
<p:tagLst xmlns:a="http://schemas.openxmlformats.org/drawingml/2006/main" xmlns:r="http://schemas.openxmlformats.org/officeDocument/2006/relationships" xmlns:p="http://schemas.openxmlformats.org/presentationml/2006/main">
  <p:tag name="AS_UNIQUEID" val="227"/>
</p:tagLst>
</file>

<file path=ppt/tags/tag244.xml><?xml version="1.0" encoding="utf-8"?>
<p:tagLst xmlns:a="http://schemas.openxmlformats.org/drawingml/2006/main" xmlns:r="http://schemas.openxmlformats.org/officeDocument/2006/relationships" xmlns:p="http://schemas.openxmlformats.org/presentationml/2006/main">
  <p:tag name="AS_UNIQUEID" val="228"/>
</p:tagLst>
</file>

<file path=ppt/tags/tag245.xml><?xml version="1.0" encoding="utf-8"?>
<p:tagLst xmlns:a="http://schemas.openxmlformats.org/drawingml/2006/main" xmlns:r="http://schemas.openxmlformats.org/officeDocument/2006/relationships" xmlns:p="http://schemas.openxmlformats.org/presentationml/2006/main">
  <p:tag name="AS_UNIQUEID" val="229"/>
</p:tagLst>
</file>

<file path=ppt/tags/tag246.xml><?xml version="1.0" encoding="utf-8"?>
<p:tagLst xmlns:a="http://schemas.openxmlformats.org/drawingml/2006/main" xmlns:r="http://schemas.openxmlformats.org/officeDocument/2006/relationships" xmlns:p="http://schemas.openxmlformats.org/presentationml/2006/main">
  <p:tag name="AS_UNIQUEID" val="251"/>
</p:tagLst>
</file>

<file path=ppt/tags/tag247.xml><?xml version="1.0" encoding="utf-8"?>
<p:tagLst xmlns:a="http://schemas.openxmlformats.org/drawingml/2006/main" xmlns:r="http://schemas.openxmlformats.org/officeDocument/2006/relationships" xmlns:p="http://schemas.openxmlformats.org/presentationml/2006/main">
  <p:tag name="AS_UNIQUEID" val="252"/>
</p:tagLst>
</file>

<file path=ppt/tags/tag248.xml><?xml version="1.0" encoding="utf-8"?>
<p:tagLst xmlns:a="http://schemas.openxmlformats.org/drawingml/2006/main" xmlns:r="http://schemas.openxmlformats.org/officeDocument/2006/relationships" xmlns:p="http://schemas.openxmlformats.org/presentationml/2006/main">
  <p:tag name="AS_UNIQUEID" val="253"/>
</p:tagLst>
</file>

<file path=ppt/tags/tag249.xml><?xml version="1.0" encoding="utf-8"?>
<p:tagLst xmlns:a="http://schemas.openxmlformats.org/drawingml/2006/main" xmlns:r="http://schemas.openxmlformats.org/officeDocument/2006/relationships" xmlns:p="http://schemas.openxmlformats.org/presentationml/2006/main">
  <p:tag name="AS_UNIQUEID" val="223"/>
</p:tagLst>
</file>

<file path=ppt/tags/tag25.xml><?xml version="1.0" encoding="utf-8"?>
<p:tagLst xmlns:a="http://schemas.openxmlformats.org/drawingml/2006/main" xmlns:r="http://schemas.openxmlformats.org/officeDocument/2006/relationships" xmlns:p="http://schemas.openxmlformats.org/presentationml/2006/main">
  <p:tag name="AS_UNIQUEID" val="349"/>
</p:tagLst>
</file>

<file path=ppt/tags/tag250.xml><?xml version="1.0" encoding="utf-8"?>
<p:tagLst xmlns:a="http://schemas.openxmlformats.org/drawingml/2006/main" xmlns:r="http://schemas.openxmlformats.org/officeDocument/2006/relationships" xmlns:p="http://schemas.openxmlformats.org/presentationml/2006/main">
  <p:tag name="AS_UNIQUEID" val="224"/>
</p:tagLst>
</file>

<file path=ppt/tags/tag251.xml><?xml version="1.0" encoding="utf-8"?>
<p:tagLst xmlns:a="http://schemas.openxmlformats.org/drawingml/2006/main" xmlns:r="http://schemas.openxmlformats.org/officeDocument/2006/relationships" xmlns:p="http://schemas.openxmlformats.org/presentationml/2006/main">
  <p:tag name="AS_UNIQUEID" val="225"/>
</p:tagLst>
</file>

<file path=ppt/tags/tag252.xml><?xml version="1.0" encoding="utf-8"?>
<p:tagLst xmlns:a="http://schemas.openxmlformats.org/drawingml/2006/main" xmlns:r="http://schemas.openxmlformats.org/officeDocument/2006/relationships" xmlns:p="http://schemas.openxmlformats.org/presentationml/2006/main">
  <p:tag name="AS_UNIQUEID" val="250"/>
</p:tagLst>
</file>

<file path=ppt/tags/tag253.xml><?xml version="1.0" encoding="utf-8"?>
<p:tagLst xmlns:a="http://schemas.openxmlformats.org/drawingml/2006/main" xmlns:r="http://schemas.openxmlformats.org/officeDocument/2006/relationships" xmlns:p="http://schemas.openxmlformats.org/presentationml/2006/main">
  <p:tag name="AS_UNIQUEID" val="251"/>
</p:tagLst>
</file>

<file path=ppt/tags/tag254.xml><?xml version="1.0" encoding="utf-8"?>
<p:tagLst xmlns:a="http://schemas.openxmlformats.org/drawingml/2006/main" xmlns:r="http://schemas.openxmlformats.org/officeDocument/2006/relationships" xmlns:p="http://schemas.openxmlformats.org/presentationml/2006/main">
  <p:tag name="AS_UNIQUEID" val="256"/>
</p:tagLst>
</file>

<file path=ppt/tags/tag255.xml><?xml version="1.0" encoding="utf-8"?>
<p:tagLst xmlns:a="http://schemas.openxmlformats.org/drawingml/2006/main" xmlns:r="http://schemas.openxmlformats.org/officeDocument/2006/relationships" xmlns:p="http://schemas.openxmlformats.org/presentationml/2006/main">
  <p:tag name="AS_UNIQUEID" val="270"/>
</p:tagLst>
</file>

<file path=ppt/tags/tag256.xml><?xml version="1.0" encoding="utf-8"?>
<p:tagLst xmlns:a="http://schemas.openxmlformats.org/drawingml/2006/main" xmlns:r="http://schemas.openxmlformats.org/officeDocument/2006/relationships" xmlns:p="http://schemas.openxmlformats.org/presentationml/2006/main">
  <p:tag name="AS_UNIQUEID" val="271"/>
</p:tagLst>
</file>

<file path=ppt/tags/tag257.xml><?xml version="1.0" encoding="utf-8"?>
<p:tagLst xmlns:a="http://schemas.openxmlformats.org/drawingml/2006/main" xmlns:r="http://schemas.openxmlformats.org/officeDocument/2006/relationships" xmlns:p="http://schemas.openxmlformats.org/presentationml/2006/main">
  <p:tag name="AS_UNIQUEID" val="272"/>
</p:tagLst>
</file>

<file path=ppt/tags/tag258.xml><?xml version="1.0" encoding="utf-8"?>
<p:tagLst xmlns:a="http://schemas.openxmlformats.org/drawingml/2006/main" xmlns:r="http://schemas.openxmlformats.org/officeDocument/2006/relationships" xmlns:p="http://schemas.openxmlformats.org/presentationml/2006/main">
  <p:tag name="AS_UNIQUEID" val="252"/>
</p:tagLst>
</file>

<file path=ppt/tags/tag259.xml><?xml version="1.0" encoding="utf-8"?>
<p:tagLst xmlns:a="http://schemas.openxmlformats.org/drawingml/2006/main" xmlns:r="http://schemas.openxmlformats.org/officeDocument/2006/relationships" xmlns:p="http://schemas.openxmlformats.org/presentationml/2006/main">
  <p:tag name="AS_UNIQUEID" val="253"/>
</p:tagLst>
</file>

<file path=ppt/tags/tag26.xml><?xml version="1.0" encoding="utf-8"?>
<p:tagLst xmlns:a="http://schemas.openxmlformats.org/drawingml/2006/main" xmlns:r="http://schemas.openxmlformats.org/officeDocument/2006/relationships" xmlns:p="http://schemas.openxmlformats.org/presentationml/2006/main">
  <p:tag name="AS_UNIQUEID" val="350"/>
</p:tagLst>
</file>

<file path=ppt/tags/tag260.xml><?xml version="1.0" encoding="utf-8"?>
<p:tagLst xmlns:a="http://schemas.openxmlformats.org/drawingml/2006/main" xmlns:r="http://schemas.openxmlformats.org/officeDocument/2006/relationships" xmlns:p="http://schemas.openxmlformats.org/presentationml/2006/main">
  <p:tag name="AS_UNIQUEID" val="246"/>
</p:tagLst>
</file>

<file path=ppt/tags/tag261.xml><?xml version="1.0" encoding="utf-8"?>
<p:tagLst xmlns:a="http://schemas.openxmlformats.org/drawingml/2006/main" xmlns:r="http://schemas.openxmlformats.org/officeDocument/2006/relationships" xmlns:p="http://schemas.openxmlformats.org/presentationml/2006/main">
  <p:tag name="AS_UNIQUEID" val="247"/>
</p:tagLst>
</file>

<file path=ppt/tags/tag262.xml><?xml version="1.0" encoding="utf-8"?>
<p:tagLst xmlns:a="http://schemas.openxmlformats.org/drawingml/2006/main" xmlns:r="http://schemas.openxmlformats.org/officeDocument/2006/relationships" xmlns:p="http://schemas.openxmlformats.org/presentationml/2006/main">
  <p:tag name="AS_UNIQUEID" val="248"/>
</p:tagLst>
</file>

<file path=ppt/tags/tag263.xml><?xml version="1.0" encoding="utf-8"?>
<p:tagLst xmlns:a="http://schemas.openxmlformats.org/drawingml/2006/main" xmlns:r="http://schemas.openxmlformats.org/officeDocument/2006/relationships" xmlns:p="http://schemas.openxmlformats.org/presentationml/2006/main">
  <p:tag name="AS_UNIQUEID" val="265"/>
</p:tagLst>
</file>

<file path=ppt/tags/tag264.xml><?xml version="1.0" encoding="utf-8"?>
<p:tagLst xmlns:a="http://schemas.openxmlformats.org/drawingml/2006/main" xmlns:r="http://schemas.openxmlformats.org/officeDocument/2006/relationships" xmlns:p="http://schemas.openxmlformats.org/presentationml/2006/main">
  <p:tag name="AS_UNIQUEID" val="269"/>
</p:tagLst>
</file>

<file path=ppt/tags/tag265.xml><?xml version="1.0" encoding="utf-8"?>
<p:tagLst xmlns:a="http://schemas.openxmlformats.org/drawingml/2006/main" xmlns:r="http://schemas.openxmlformats.org/officeDocument/2006/relationships" xmlns:p="http://schemas.openxmlformats.org/presentationml/2006/main">
  <p:tag name="AS_UNIQUEID" val="270"/>
</p:tagLst>
</file>

<file path=ppt/tags/tag266.xml><?xml version="1.0" encoding="utf-8"?>
<p:tagLst xmlns:a="http://schemas.openxmlformats.org/drawingml/2006/main" xmlns:r="http://schemas.openxmlformats.org/officeDocument/2006/relationships" xmlns:p="http://schemas.openxmlformats.org/presentationml/2006/main">
  <p:tag name="AS_UNIQUEID" val="251"/>
</p:tagLst>
</file>

<file path=ppt/tags/tag267.xml><?xml version="1.0" encoding="utf-8"?>
<p:tagLst xmlns:a="http://schemas.openxmlformats.org/drawingml/2006/main" xmlns:r="http://schemas.openxmlformats.org/officeDocument/2006/relationships" xmlns:p="http://schemas.openxmlformats.org/presentationml/2006/main">
  <p:tag name="AS_UNIQUEID" val="292"/>
</p:tagLst>
</file>

<file path=ppt/tags/tag268.xml><?xml version="1.0" encoding="utf-8"?>
<p:tagLst xmlns:a="http://schemas.openxmlformats.org/drawingml/2006/main" xmlns:r="http://schemas.openxmlformats.org/officeDocument/2006/relationships" xmlns:p="http://schemas.openxmlformats.org/presentationml/2006/main">
  <p:tag name="AS_UNIQUEID" val="289"/>
</p:tagLst>
</file>

<file path=ppt/tags/tag269.xml><?xml version="1.0" encoding="utf-8"?>
<p:tagLst xmlns:a="http://schemas.openxmlformats.org/drawingml/2006/main" xmlns:r="http://schemas.openxmlformats.org/officeDocument/2006/relationships" xmlns:p="http://schemas.openxmlformats.org/presentationml/2006/main">
  <p:tag name="AS_UNIQUEID" val="290"/>
</p:tagLst>
</file>

<file path=ppt/tags/tag27.xml><?xml version="1.0" encoding="utf-8"?>
<p:tagLst xmlns:a="http://schemas.openxmlformats.org/drawingml/2006/main" xmlns:r="http://schemas.openxmlformats.org/officeDocument/2006/relationships" xmlns:p="http://schemas.openxmlformats.org/presentationml/2006/main">
  <p:tag name="AS_UNIQUEID" val="351"/>
</p:tagLst>
</file>

<file path=ppt/tags/tag270.xml><?xml version="1.0" encoding="utf-8"?>
<p:tagLst xmlns:a="http://schemas.openxmlformats.org/drawingml/2006/main" xmlns:r="http://schemas.openxmlformats.org/officeDocument/2006/relationships" xmlns:p="http://schemas.openxmlformats.org/presentationml/2006/main">
  <p:tag name="AS_UNIQUEID" val="291"/>
</p:tagLst>
</file>

<file path=ppt/tags/tag271.xml><?xml version="1.0" encoding="utf-8"?>
<p:tagLst xmlns:a="http://schemas.openxmlformats.org/drawingml/2006/main" xmlns:r="http://schemas.openxmlformats.org/officeDocument/2006/relationships" xmlns:p="http://schemas.openxmlformats.org/presentationml/2006/main">
  <p:tag name="AS_UNIQUEID" val="293"/>
</p:tagLst>
</file>

<file path=ppt/tags/tag272.xml><?xml version="1.0" encoding="utf-8"?>
<p:tagLst xmlns:a="http://schemas.openxmlformats.org/drawingml/2006/main" xmlns:r="http://schemas.openxmlformats.org/officeDocument/2006/relationships" xmlns:p="http://schemas.openxmlformats.org/presentationml/2006/main">
  <p:tag name="AS_UNIQUEID" val="294"/>
</p:tagLst>
</file>

<file path=ppt/tags/tag273.xml><?xml version="1.0" encoding="utf-8"?>
<p:tagLst xmlns:a="http://schemas.openxmlformats.org/drawingml/2006/main" xmlns:r="http://schemas.openxmlformats.org/officeDocument/2006/relationships" xmlns:p="http://schemas.openxmlformats.org/presentationml/2006/main">
  <p:tag name="AS_UNIQUEID" val="295"/>
</p:tagLst>
</file>

<file path=ppt/tags/tag274.xml><?xml version="1.0" encoding="utf-8"?>
<p:tagLst xmlns:a="http://schemas.openxmlformats.org/drawingml/2006/main" xmlns:r="http://schemas.openxmlformats.org/officeDocument/2006/relationships" xmlns:p="http://schemas.openxmlformats.org/presentationml/2006/main">
  <p:tag name="AS_UNIQUEID" val="305"/>
</p:tagLst>
</file>

<file path=ppt/tags/tag275.xml><?xml version="1.0" encoding="utf-8"?>
<p:tagLst xmlns:a="http://schemas.openxmlformats.org/drawingml/2006/main" xmlns:r="http://schemas.openxmlformats.org/officeDocument/2006/relationships" xmlns:p="http://schemas.openxmlformats.org/presentationml/2006/main">
  <p:tag name="AS_UNIQUEID" val="306"/>
</p:tagLst>
</file>

<file path=ppt/tags/tag276.xml><?xml version="1.0" encoding="utf-8"?>
<p:tagLst xmlns:a="http://schemas.openxmlformats.org/drawingml/2006/main" xmlns:r="http://schemas.openxmlformats.org/officeDocument/2006/relationships" xmlns:p="http://schemas.openxmlformats.org/presentationml/2006/main">
  <p:tag name="AS_UNIQUEID" val="307"/>
</p:tagLst>
</file>

<file path=ppt/tags/tag277.xml><?xml version="1.0" encoding="utf-8"?>
<p:tagLst xmlns:a="http://schemas.openxmlformats.org/drawingml/2006/main" xmlns:r="http://schemas.openxmlformats.org/officeDocument/2006/relationships" xmlns:p="http://schemas.openxmlformats.org/presentationml/2006/main">
  <p:tag name="AS_UNIQUEID" val="308"/>
</p:tagLst>
</file>

<file path=ppt/tags/tag278.xml><?xml version="1.0" encoding="utf-8"?>
<p:tagLst xmlns:a="http://schemas.openxmlformats.org/drawingml/2006/main" xmlns:r="http://schemas.openxmlformats.org/officeDocument/2006/relationships" xmlns:p="http://schemas.openxmlformats.org/presentationml/2006/main">
  <p:tag name="AS_UNIQUEID" val="252"/>
</p:tagLst>
</file>

<file path=ppt/tags/tag279.xml><?xml version="1.0" encoding="utf-8"?>
<p:tagLst xmlns:a="http://schemas.openxmlformats.org/drawingml/2006/main" xmlns:r="http://schemas.openxmlformats.org/officeDocument/2006/relationships" xmlns:p="http://schemas.openxmlformats.org/presentationml/2006/main">
  <p:tag name="AS_UNIQUEID" val="253"/>
</p:tagLst>
</file>

<file path=ppt/tags/tag28.xml><?xml version="1.0" encoding="utf-8"?>
<p:tagLst xmlns:a="http://schemas.openxmlformats.org/drawingml/2006/main" xmlns:r="http://schemas.openxmlformats.org/officeDocument/2006/relationships" xmlns:p="http://schemas.openxmlformats.org/presentationml/2006/main">
  <p:tag name="AS_UNIQUEID" val="353"/>
</p:tagLst>
</file>

<file path=ppt/tags/tag280.xml><?xml version="1.0" encoding="utf-8"?>
<p:tagLst xmlns:a="http://schemas.openxmlformats.org/drawingml/2006/main" xmlns:r="http://schemas.openxmlformats.org/officeDocument/2006/relationships" xmlns:p="http://schemas.openxmlformats.org/presentationml/2006/main">
  <p:tag name="AS_UNIQUEID" val="271"/>
</p:tagLst>
</file>

<file path=ppt/tags/tag281.xml><?xml version="1.0" encoding="utf-8"?>
<p:tagLst xmlns:a="http://schemas.openxmlformats.org/drawingml/2006/main" xmlns:r="http://schemas.openxmlformats.org/officeDocument/2006/relationships" xmlns:p="http://schemas.openxmlformats.org/presentationml/2006/main">
  <p:tag name="AS_UNIQUEID" val="272"/>
</p:tagLst>
</file>

<file path=ppt/tags/tag282.xml><?xml version="1.0" encoding="utf-8"?>
<p:tagLst xmlns:a="http://schemas.openxmlformats.org/drawingml/2006/main" xmlns:r="http://schemas.openxmlformats.org/officeDocument/2006/relationships" xmlns:p="http://schemas.openxmlformats.org/presentationml/2006/main">
  <p:tag name="AS_UNIQUEID" val="261"/>
</p:tagLst>
</file>

<file path=ppt/tags/tag283.xml><?xml version="1.0" encoding="utf-8"?>
<p:tagLst xmlns:a="http://schemas.openxmlformats.org/drawingml/2006/main" xmlns:r="http://schemas.openxmlformats.org/officeDocument/2006/relationships" xmlns:p="http://schemas.openxmlformats.org/presentationml/2006/main">
  <p:tag name="AS_UNIQUEID" val="262"/>
</p:tagLst>
</file>

<file path=ppt/tags/tag284.xml><?xml version="1.0" encoding="utf-8"?>
<p:tagLst xmlns:a="http://schemas.openxmlformats.org/drawingml/2006/main" xmlns:r="http://schemas.openxmlformats.org/officeDocument/2006/relationships" xmlns:p="http://schemas.openxmlformats.org/presentationml/2006/main">
  <p:tag name="AS_UNIQUEID" val="263"/>
</p:tagLst>
</file>

<file path=ppt/tags/tag285.xml><?xml version="1.0" encoding="utf-8"?>
<p:tagLst xmlns:a="http://schemas.openxmlformats.org/drawingml/2006/main" xmlns:r="http://schemas.openxmlformats.org/officeDocument/2006/relationships" xmlns:p="http://schemas.openxmlformats.org/presentationml/2006/main">
  <p:tag name="AS_UNIQUEID" val="289"/>
</p:tagLst>
</file>

<file path=ppt/tags/tag286.xml><?xml version="1.0" encoding="utf-8"?>
<p:tagLst xmlns:a="http://schemas.openxmlformats.org/drawingml/2006/main" xmlns:r="http://schemas.openxmlformats.org/officeDocument/2006/relationships" xmlns:p="http://schemas.openxmlformats.org/presentationml/2006/main">
  <p:tag name="AS_UNIQUEID" val="290"/>
</p:tagLst>
</file>

<file path=ppt/tags/tag287.xml><?xml version="1.0" encoding="utf-8"?>
<p:tagLst xmlns:a="http://schemas.openxmlformats.org/drawingml/2006/main" xmlns:r="http://schemas.openxmlformats.org/officeDocument/2006/relationships" xmlns:p="http://schemas.openxmlformats.org/presentationml/2006/main">
  <p:tag name="AS_UNIQUEID" val="291"/>
</p:tagLst>
</file>

<file path=ppt/tags/tag288.xml><?xml version="1.0" encoding="utf-8"?>
<p:tagLst xmlns:a="http://schemas.openxmlformats.org/drawingml/2006/main" xmlns:r="http://schemas.openxmlformats.org/officeDocument/2006/relationships" xmlns:p="http://schemas.openxmlformats.org/presentationml/2006/main">
  <p:tag name="AS_UNIQUEID" val="292"/>
</p:tagLst>
</file>

<file path=ppt/tags/tag289.xml><?xml version="1.0" encoding="utf-8"?>
<p:tagLst xmlns:a="http://schemas.openxmlformats.org/drawingml/2006/main" xmlns:r="http://schemas.openxmlformats.org/officeDocument/2006/relationships" xmlns:p="http://schemas.openxmlformats.org/presentationml/2006/main">
  <p:tag name="AS_UNIQUEID" val="293"/>
</p:tagLst>
</file>

<file path=ppt/tags/tag29.xml><?xml version="1.0" encoding="utf-8"?>
<p:tagLst xmlns:a="http://schemas.openxmlformats.org/drawingml/2006/main" xmlns:r="http://schemas.openxmlformats.org/officeDocument/2006/relationships" xmlns:p="http://schemas.openxmlformats.org/presentationml/2006/main">
  <p:tag name="AS_UNIQUEID" val="354"/>
</p:tagLst>
</file>

<file path=ppt/tags/tag290.xml><?xml version="1.0" encoding="utf-8"?>
<p:tagLst xmlns:a="http://schemas.openxmlformats.org/drawingml/2006/main" xmlns:r="http://schemas.openxmlformats.org/officeDocument/2006/relationships" xmlns:p="http://schemas.openxmlformats.org/presentationml/2006/main">
  <p:tag name="AS_UNIQUEID" val="294"/>
</p:tagLst>
</file>

<file path=ppt/tags/tag291.xml><?xml version="1.0" encoding="utf-8"?>
<p:tagLst xmlns:a="http://schemas.openxmlformats.org/drawingml/2006/main" xmlns:r="http://schemas.openxmlformats.org/officeDocument/2006/relationships" xmlns:p="http://schemas.openxmlformats.org/presentationml/2006/main">
  <p:tag name="AS_UNIQUEID" val="295"/>
</p:tagLst>
</file>

<file path=ppt/tags/tag292.xml><?xml version="1.0" encoding="utf-8"?>
<p:tagLst xmlns:a="http://schemas.openxmlformats.org/drawingml/2006/main" xmlns:r="http://schemas.openxmlformats.org/officeDocument/2006/relationships" xmlns:p="http://schemas.openxmlformats.org/presentationml/2006/main">
  <p:tag name="AS_UNIQUEID" val="303"/>
</p:tagLst>
</file>

<file path=ppt/tags/tag293.xml><?xml version="1.0" encoding="utf-8"?>
<p:tagLst xmlns:a="http://schemas.openxmlformats.org/drawingml/2006/main" xmlns:r="http://schemas.openxmlformats.org/officeDocument/2006/relationships" xmlns:p="http://schemas.openxmlformats.org/presentationml/2006/main">
  <p:tag name="AS_UNIQUEID" val="304"/>
</p:tagLst>
</file>

<file path=ppt/tags/tag294.xml><?xml version="1.0" encoding="utf-8"?>
<p:tagLst xmlns:a="http://schemas.openxmlformats.org/drawingml/2006/main" xmlns:r="http://schemas.openxmlformats.org/officeDocument/2006/relationships" xmlns:p="http://schemas.openxmlformats.org/presentationml/2006/main">
  <p:tag name="AS_UNIQUEID" val="305"/>
</p:tagLst>
</file>

<file path=ppt/tags/tag295.xml><?xml version="1.0" encoding="utf-8"?>
<p:tagLst xmlns:a="http://schemas.openxmlformats.org/drawingml/2006/main" xmlns:r="http://schemas.openxmlformats.org/officeDocument/2006/relationships" xmlns:p="http://schemas.openxmlformats.org/presentationml/2006/main">
  <p:tag name="AS_UNIQUEID" val="306"/>
</p:tagLst>
</file>

<file path=ppt/tags/tag296.xml><?xml version="1.0" encoding="utf-8"?>
<p:tagLst xmlns:a="http://schemas.openxmlformats.org/drawingml/2006/main" xmlns:r="http://schemas.openxmlformats.org/officeDocument/2006/relationships" xmlns:p="http://schemas.openxmlformats.org/presentationml/2006/main">
  <p:tag name="AS_UNIQUEID" val="307"/>
</p:tagLst>
</file>

<file path=ppt/tags/tag297.xml><?xml version="1.0" encoding="utf-8"?>
<p:tagLst xmlns:a="http://schemas.openxmlformats.org/drawingml/2006/main" xmlns:r="http://schemas.openxmlformats.org/officeDocument/2006/relationships" xmlns:p="http://schemas.openxmlformats.org/presentationml/2006/main">
  <p:tag name="AS_UNIQUEID" val="308"/>
</p:tagLst>
</file>

<file path=ppt/tags/tag298.xml><?xml version="1.0" encoding="utf-8"?>
<p:tagLst xmlns:a="http://schemas.openxmlformats.org/drawingml/2006/main" xmlns:r="http://schemas.openxmlformats.org/officeDocument/2006/relationships" xmlns:p="http://schemas.openxmlformats.org/presentationml/2006/main">
  <p:tag name="AS_UNIQUEID" val="317"/>
</p:tagLst>
</file>

<file path=ppt/tags/tag299.xml><?xml version="1.0" encoding="utf-8"?>
<p:tagLst xmlns:a="http://schemas.openxmlformats.org/drawingml/2006/main" xmlns:r="http://schemas.openxmlformats.org/officeDocument/2006/relationships" xmlns:p="http://schemas.openxmlformats.org/presentationml/2006/main">
  <p:tag name="AS_UNIQUEID" val="323"/>
</p:tagLst>
</file>

<file path=ppt/tags/tag3.xml><?xml version="1.0" encoding="utf-8"?>
<p:tagLst xmlns:a="http://schemas.openxmlformats.org/drawingml/2006/main" xmlns:r="http://schemas.openxmlformats.org/officeDocument/2006/relationships" xmlns:p="http://schemas.openxmlformats.org/presentationml/2006/main">
  <p:tag name="AS_UNIQUEID" val="13"/>
</p:tagLst>
</file>

<file path=ppt/tags/tag30.xml><?xml version="1.0" encoding="utf-8"?>
<p:tagLst xmlns:a="http://schemas.openxmlformats.org/drawingml/2006/main" xmlns:r="http://schemas.openxmlformats.org/officeDocument/2006/relationships" xmlns:p="http://schemas.openxmlformats.org/presentationml/2006/main">
  <p:tag name="AS_UNIQUEID" val="355"/>
</p:tagLst>
</file>

<file path=ppt/tags/tag300.xml><?xml version="1.0" encoding="utf-8"?>
<p:tagLst xmlns:a="http://schemas.openxmlformats.org/drawingml/2006/main" xmlns:r="http://schemas.openxmlformats.org/officeDocument/2006/relationships" xmlns:p="http://schemas.openxmlformats.org/presentationml/2006/main">
  <p:tag name="AS_UNIQUEID" val="324"/>
</p:tagLst>
</file>

<file path=ppt/tags/tag301.xml><?xml version="1.0" encoding="utf-8"?>
<p:tagLst xmlns:a="http://schemas.openxmlformats.org/drawingml/2006/main" xmlns:r="http://schemas.openxmlformats.org/officeDocument/2006/relationships" xmlns:p="http://schemas.openxmlformats.org/presentationml/2006/main">
  <p:tag name="AS_UNIQUEID" val="325"/>
</p:tagLst>
</file>

<file path=ppt/tags/tag302.xml><?xml version="1.0" encoding="utf-8"?>
<p:tagLst xmlns:a="http://schemas.openxmlformats.org/drawingml/2006/main" xmlns:r="http://schemas.openxmlformats.org/officeDocument/2006/relationships" xmlns:p="http://schemas.openxmlformats.org/presentationml/2006/main">
  <p:tag name="AS_UNIQUEID" val="318"/>
</p:tagLst>
</file>

<file path=ppt/tags/tag303.xml><?xml version="1.0" encoding="utf-8"?>
<p:tagLst xmlns:a="http://schemas.openxmlformats.org/drawingml/2006/main" xmlns:r="http://schemas.openxmlformats.org/officeDocument/2006/relationships" xmlns:p="http://schemas.openxmlformats.org/presentationml/2006/main">
  <p:tag name="AS_UNIQUEID" val="319"/>
</p:tagLst>
</file>

<file path=ppt/tags/tag304.xml><?xml version="1.0" encoding="utf-8"?>
<p:tagLst xmlns:a="http://schemas.openxmlformats.org/drawingml/2006/main" xmlns:r="http://schemas.openxmlformats.org/officeDocument/2006/relationships" xmlns:p="http://schemas.openxmlformats.org/presentationml/2006/main">
  <p:tag name="AS_UNIQUEID" val="320"/>
</p:tagLst>
</file>

<file path=ppt/tags/tag305.xml><?xml version="1.0" encoding="utf-8"?>
<p:tagLst xmlns:a="http://schemas.openxmlformats.org/drawingml/2006/main" xmlns:r="http://schemas.openxmlformats.org/officeDocument/2006/relationships" xmlns:p="http://schemas.openxmlformats.org/presentationml/2006/main">
  <p:tag name="AS_UNIQUEID" val="285"/>
</p:tagLst>
</file>

<file path=ppt/tags/tag306.xml><?xml version="1.0" encoding="utf-8"?>
<p:tagLst xmlns:a="http://schemas.openxmlformats.org/drawingml/2006/main" xmlns:r="http://schemas.openxmlformats.org/officeDocument/2006/relationships" xmlns:p="http://schemas.openxmlformats.org/presentationml/2006/main">
  <p:tag name="AS_UNIQUEID" val="286"/>
</p:tagLst>
</file>

<file path=ppt/tags/tag307.xml><?xml version="1.0" encoding="utf-8"?>
<p:tagLst xmlns:a="http://schemas.openxmlformats.org/drawingml/2006/main" xmlns:r="http://schemas.openxmlformats.org/officeDocument/2006/relationships" xmlns:p="http://schemas.openxmlformats.org/presentationml/2006/main">
  <p:tag name="AS_UNIQUEID" val="287"/>
</p:tagLst>
</file>

<file path=ppt/tags/tag308.xml><?xml version="1.0" encoding="utf-8"?>
<p:tagLst xmlns:a="http://schemas.openxmlformats.org/drawingml/2006/main" xmlns:r="http://schemas.openxmlformats.org/officeDocument/2006/relationships" xmlns:p="http://schemas.openxmlformats.org/presentationml/2006/main">
  <p:tag name="AS_UNIQUEID" val="317"/>
</p:tagLst>
</file>

<file path=ppt/tags/tag309.xml><?xml version="1.0" encoding="utf-8"?>
<p:tagLst xmlns:a="http://schemas.openxmlformats.org/drawingml/2006/main" xmlns:r="http://schemas.openxmlformats.org/officeDocument/2006/relationships" xmlns:p="http://schemas.openxmlformats.org/presentationml/2006/main">
  <p:tag name="AS_UNIQUEID" val="321"/>
</p:tagLst>
</file>

<file path=ppt/tags/tag31.xml><?xml version="1.0" encoding="utf-8"?>
<p:tagLst xmlns:a="http://schemas.openxmlformats.org/drawingml/2006/main" xmlns:r="http://schemas.openxmlformats.org/officeDocument/2006/relationships" xmlns:p="http://schemas.openxmlformats.org/presentationml/2006/main">
  <p:tag name="AS_UNIQUEID" val="356"/>
</p:tagLst>
</file>

<file path=ppt/tags/tag310.xml><?xml version="1.0" encoding="utf-8"?>
<p:tagLst xmlns:a="http://schemas.openxmlformats.org/drawingml/2006/main" xmlns:r="http://schemas.openxmlformats.org/officeDocument/2006/relationships" xmlns:p="http://schemas.openxmlformats.org/presentationml/2006/main">
  <p:tag name="AS_UNIQUEID" val="322"/>
</p:tagLst>
</file>

<file path=ppt/tags/tag311.xml><?xml version="1.0" encoding="utf-8"?>
<p:tagLst xmlns:a="http://schemas.openxmlformats.org/drawingml/2006/main" xmlns:r="http://schemas.openxmlformats.org/officeDocument/2006/relationships" xmlns:p="http://schemas.openxmlformats.org/presentationml/2006/main">
  <p:tag name="AS_UNIQUEID" val="323"/>
</p:tagLst>
</file>

<file path=ppt/tags/tag312.xml><?xml version="1.0" encoding="utf-8"?>
<p:tagLst xmlns:a="http://schemas.openxmlformats.org/drawingml/2006/main" xmlns:r="http://schemas.openxmlformats.org/officeDocument/2006/relationships" xmlns:p="http://schemas.openxmlformats.org/presentationml/2006/main">
  <p:tag name="AS_UNIQUEID" val="326"/>
</p:tagLst>
</file>

<file path=ppt/tags/tag313.xml><?xml version="1.0" encoding="utf-8"?>
<p:tagLst xmlns:a="http://schemas.openxmlformats.org/drawingml/2006/main" xmlns:r="http://schemas.openxmlformats.org/officeDocument/2006/relationships" xmlns:p="http://schemas.openxmlformats.org/presentationml/2006/main">
  <p:tag name="AS_UNIQUEID" val="324"/>
</p:tagLst>
</file>

<file path=ppt/tags/tag314.xml><?xml version="1.0" encoding="utf-8"?>
<p:tagLst xmlns:a="http://schemas.openxmlformats.org/drawingml/2006/main" xmlns:r="http://schemas.openxmlformats.org/officeDocument/2006/relationships" xmlns:p="http://schemas.openxmlformats.org/presentationml/2006/main">
  <p:tag name="AS_UNIQUEID" val="325"/>
</p:tagLst>
</file>

<file path=ppt/tags/tag315.xml><?xml version="1.0" encoding="utf-8"?>
<p:tagLst xmlns:a="http://schemas.openxmlformats.org/drawingml/2006/main" xmlns:r="http://schemas.openxmlformats.org/officeDocument/2006/relationships" xmlns:p="http://schemas.openxmlformats.org/presentationml/2006/main">
  <p:tag name="AS_UNIQUEID" val="318"/>
</p:tagLst>
</file>

<file path=ppt/tags/tag316.xml><?xml version="1.0" encoding="utf-8"?>
<p:tagLst xmlns:a="http://schemas.openxmlformats.org/drawingml/2006/main" xmlns:r="http://schemas.openxmlformats.org/officeDocument/2006/relationships" xmlns:p="http://schemas.openxmlformats.org/presentationml/2006/main">
  <p:tag name="AS_UNIQUEID" val="319"/>
</p:tagLst>
</file>

<file path=ppt/tags/tag317.xml><?xml version="1.0" encoding="utf-8"?>
<p:tagLst xmlns:a="http://schemas.openxmlformats.org/drawingml/2006/main" xmlns:r="http://schemas.openxmlformats.org/officeDocument/2006/relationships" xmlns:p="http://schemas.openxmlformats.org/presentationml/2006/main">
  <p:tag name="AS_UNIQUEID" val="320"/>
</p:tagLst>
</file>

<file path=ppt/tags/tag318.xml><?xml version="1.0" encoding="utf-8"?>
<p:tagLst xmlns:a="http://schemas.openxmlformats.org/drawingml/2006/main" xmlns:r="http://schemas.openxmlformats.org/officeDocument/2006/relationships" xmlns:p="http://schemas.openxmlformats.org/presentationml/2006/main">
  <p:tag name="AS_UNIQUEID" val="313"/>
</p:tagLst>
</file>

<file path=ppt/tags/tag319.xml><?xml version="1.0" encoding="utf-8"?>
<p:tagLst xmlns:a="http://schemas.openxmlformats.org/drawingml/2006/main" xmlns:r="http://schemas.openxmlformats.org/officeDocument/2006/relationships" xmlns:p="http://schemas.openxmlformats.org/presentationml/2006/main">
  <p:tag name="AS_UNIQUEID" val="314"/>
</p:tagLst>
</file>

<file path=ppt/tags/tag32.xml><?xml version="1.0" encoding="utf-8"?>
<p:tagLst xmlns:a="http://schemas.openxmlformats.org/drawingml/2006/main" xmlns:r="http://schemas.openxmlformats.org/officeDocument/2006/relationships" xmlns:p="http://schemas.openxmlformats.org/presentationml/2006/main">
  <p:tag name="AS_UNIQUEID" val="357"/>
</p:tagLst>
</file>

<file path=ppt/tags/tag320.xml><?xml version="1.0" encoding="utf-8"?>
<p:tagLst xmlns:a="http://schemas.openxmlformats.org/drawingml/2006/main" xmlns:r="http://schemas.openxmlformats.org/officeDocument/2006/relationships" xmlns:p="http://schemas.openxmlformats.org/presentationml/2006/main">
  <p:tag name="AS_UNIQUEID" val="315"/>
</p:tagLst>
</file>

<file path=ppt/tags/tag33.xml><?xml version="1.0" encoding="utf-8"?>
<p:tagLst xmlns:a="http://schemas.openxmlformats.org/drawingml/2006/main" xmlns:r="http://schemas.openxmlformats.org/officeDocument/2006/relationships" xmlns:p="http://schemas.openxmlformats.org/presentationml/2006/main">
  <p:tag name="AS_UNIQUEID" val="358"/>
</p:tagLst>
</file>

<file path=ppt/tags/tag34.xml><?xml version="1.0" encoding="utf-8"?>
<p:tagLst xmlns:a="http://schemas.openxmlformats.org/drawingml/2006/main" xmlns:r="http://schemas.openxmlformats.org/officeDocument/2006/relationships" xmlns:p="http://schemas.openxmlformats.org/presentationml/2006/main">
  <p:tag name="AS_UNIQUEID" val="359"/>
</p:tagLst>
</file>

<file path=ppt/tags/tag35.xml><?xml version="1.0" encoding="utf-8"?>
<p:tagLst xmlns:a="http://schemas.openxmlformats.org/drawingml/2006/main" xmlns:r="http://schemas.openxmlformats.org/officeDocument/2006/relationships" xmlns:p="http://schemas.openxmlformats.org/presentationml/2006/main">
  <p:tag name="AS_UNIQUEID" val="360"/>
</p:tagLst>
</file>

<file path=ppt/tags/tag36.xml><?xml version="1.0" encoding="utf-8"?>
<p:tagLst xmlns:a="http://schemas.openxmlformats.org/drawingml/2006/main" xmlns:r="http://schemas.openxmlformats.org/officeDocument/2006/relationships" xmlns:p="http://schemas.openxmlformats.org/presentationml/2006/main">
  <p:tag name="AS_UNIQUEID" val="362"/>
</p:tagLst>
</file>

<file path=ppt/tags/tag37.xml><?xml version="1.0" encoding="utf-8"?>
<p:tagLst xmlns:a="http://schemas.openxmlformats.org/drawingml/2006/main" xmlns:r="http://schemas.openxmlformats.org/officeDocument/2006/relationships" xmlns:p="http://schemas.openxmlformats.org/presentationml/2006/main">
  <p:tag name="AS_UNIQUEID" val="363"/>
</p:tagLst>
</file>

<file path=ppt/tags/tag38.xml><?xml version="1.0" encoding="utf-8"?>
<p:tagLst xmlns:a="http://schemas.openxmlformats.org/drawingml/2006/main" xmlns:r="http://schemas.openxmlformats.org/officeDocument/2006/relationships" xmlns:p="http://schemas.openxmlformats.org/presentationml/2006/main">
  <p:tag name="AS_UNIQUEID" val="364"/>
</p:tagLst>
</file>

<file path=ppt/tags/tag39.xml><?xml version="1.0" encoding="utf-8"?>
<p:tagLst xmlns:a="http://schemas.openxmlformats.org/drawingml/2006/main" xmlns:r="http://schemas.openxmlformats.org/officeDocument/2006/relationships" xmlns:p="http://schemas.openxmlformats.org/presentationml/2006/main">
  <p:tag name="AS_UNIQUEID" val="365"/>
</p:tagLst>
</file>

<file path=ppt/tags/tag4.xml><?xml version="1.0" encoding="utf-8"?>
<p:tagLst xmlns:a="http://schemas.openxmlformats.org/drawingml/2006/main" xmlns:r="http://schemas.openxmlformats.org/officeDocument/2006/relationships" xmlns:p="http://schemas.openxmlformats.org/presentationml/2006/main">
  <p:tag name="AS_UNIQUEID" val="14"/>
</p:tagLst>
</file>

<file path=ppt/tags/tag40.xml><?xml version="1.0" encoding="utf-8"?>
<p:tagLst xmlns:a="http://schemas.openxmlformats.org/drawingml/2006/main" xmlns:r="http://schemas.openxmlformats.org/officeDocument/2006/relationships" xmlns:p="http://schemas.openxmlformats.org/presentationml/2006/main">
  <p:tag name="AS_UNIQUEID" val="367"/>
</p:tagLst>
</file>

<file path=ppt/tags/tag41.xml><?xml version="1.0" encoding="utf-8"?>
<p:tagLst xmlns:a="http://schemas.openxmlformats.org/drawingml/2006/main" xmlns:r="http://schemas.openxmlformats.org/officeDocument/2006/relationships" xmlns:p="http://schemas.openxmlformats.org/presentationml/2006/main">
  <p:tag name="AS_UNIQUEID" val="368"/>
</p:tagLst>
</file>

<file path=ppt/tags/tag42.xml><?xml version="1.0" encoding="utf-8"?>
<p:tagLst xmlns:a="http://schemas.openxmlformats.org/drawingml/2006/main" xmlns:r="http://schemas.openxmlformats.org/officeDocument/2006/relationships" xmlns:p="http://schemas.openxmlformats.org/presentationml/2006/main">
  <p:tag name="AS_UNIQUEID" val="369"/>
</p:tagLst>
</file>

<file path=ppt/tags/tag43.xml><?xml version="1.0" encoding="utf-8"?>
<p:tagLst xmlns:a="http://schemas.openxmlformats.org/drawingml/2006/main" xmlns:r="http://schemas.openxmlformats.org/officeDocument/2006/relationships" xmlns:p="http://schemas.openxmlformats.org/presentationml/2006/main">
  <p:tag name="AS_UNIQUEID" val="371"/>
</p:tagLst>
</file>

<file path=ppt/tags/tag44.xml><?xml version="1.0" encoding="utf-8"?>
<p:tagLst xmlns:a="http://schemas.openxmlformats.org/drawingml/2006/main" xmlns:r="http://schemas.openxmlformats.org/officeDocument/2006/relationships" xmlns:p="http://schemas.openxmlformats.org/presentationml/2006/main">
  <p:tag name="AS_UNIQUEID" val="372"/>
</p:tagLst>
</file>

<file path=ppt/tags/tag45.xml><?xml version="1.0" encoding="utf-8"?>
<p:tagLst xmlns:a="http://schemas.openxmlformats.org/drawingml/2006/main" xmlns:r="http://schemas.openxmlformats.org/officeDocument/2006/relationships" xmlns:p="http://schemas.openxmlformats.org/presentationml/2006/main">
  <p:tag name="AS_UNIQUEID" val="373"/>
</p:tagLst>
</file>

<file path=ppt/tags/tag46.xml><?xml version="1.0" encoding="utf-8"?>
<p:tagLst xmlns:a="http://schemas.openxmlformats.org/drawingml/2006/main" xmlns:r="http://schemas.openxmlformats.org/officeDocument/2006/relationships" xmlns:p="http://schemas.openxmlformats.org/presentationml/2006/main">
  <p:tag name="AS_UNIQUEID" val="374"/>
</p:tagLst>
</file>

<file path=ppt/tags/tag47.xml><?xml version="1.0" encoding="utf-8"?>
<p:tagLst xmlns:a="http://schemas.openxmlformats.org/drawingml/2006/main" xmlns:r="http://schemas.openxmlformats.org/officeDocument/2006/relationships" xmlns:p="http://schemas.openxmlformats.org/presentationml/2006/main">
  <p:tag name="AS_UNIQUEID" val="375"/>
</p:tagLst>
</file>

<file path=ppt/tags/tag48.xml><?xml version="1.0" encoding="utf-8"?>
<p:tagLst xmlns:a="http://schemas.openxmlformats.org/drawingml/2006/main" xmlns:r="http://schemas.openxmlformats.org/officeDocument/2006/relationships" xmlns:p="http://schemas.openxmlformats.org/presentationml/2006/main">
  <p:tag name="AS_UNIQUEID" val="376"/>
</p:tagLst>
</file>

<file path=ppt/tags/tag49.xml><?xml version="1.0" encoding="utf-8"?>
<p:tagLst xmlns:a="http://schemas.openxmlformats.org/drawingml/2006/main" xmlns:r="http://schemas.openxmlformats.org/officeDocument/2006/relationships" xmlns:p="http://schemas.openxmlformats.org/presentationml/2006/main">
  <p:tag name="AS_UNIQUEID" val="378"/>
</p:tagLst>
</file>

<file path=ppt/tags/tag5.xml><?xml version="1.0" encoding="utf-8"?>
<p:tagLst xmlns:a="http://schemas.openxmlformats.org/drawingml/2006/main" xmlns:r="http://schemas.openxmlformats.org/officeDocument/2006/relationships" xmlns:p="http://schemas.openxmlformats.org/presentationml/2006/main">
  <p:tag name="AS_UNIQUEID" val="15"/>
</p:tagLst>
</file>

<file path=ppt/tags/tag50.xml><?xml version="1.0" encoding="utf-8"?>
<p:tagLst xmlns:a="http://schemas.openxmlformats.org/drawingml/2006/main" xmlns:r="http://schemas.openxmlformats.org/officeDocument/2006/relationships" xmlns:p="http://schemas.openxmlformats.org/presentationml/2006/main">
  <p:tag name="AS_UNIQUEID" val="379"/>
</p:tagLst>
</file>

<file path=ppt/tags/tag51.xml><?xml version="1.0" encoding="utf-8"?>
<p:tagLst xmlns:a="http://schemas.openxmlformats.org/drawingml/2006/main" xmlns:r="http://schemas.openxmlformats.org/officeDocument/2006/relationships" xmlns:p="http://schemas.openxmlformats.org/presentationml/2006/main">
  <p:tag name="AS_UNIQUEID" val="380"/>
</p:tagLst>
</file>

<file path=ppt/tags/tag52.xml><?xml version="1.0" encoding="utf-8"?>
<p:tagLst xmlns:a="http://schemas.openxmlformats.org/drawingml/2006/main" xmlns:r="http://schemas.openxmlformats.org/officeDocument/2006/relationships" xmlns:p="http://schemas.openxmlformats.org/presentationml/2006/main">
  <p:tag name="AS_UNIQUEID" val="381"/>
</p:tagLst>
</file>

<file path=ppt/tags/tag53.xml><?xml version="1.0" encoding="utf-8"?>
<p:tagLst xmlns:a="http://schemas.openxmlformats.org/drawingml/2006/main" xmlns:r="http://schemas.openxmlformats.org/officeDocument/2006/relationships" xmlns:p="http://schemas.openxmlformats.org/presentationml/2006/main">
  <p:tag name="AS_UNIQUEID" val="382"/>
</p:tagLst>
</file>

<file path=ppt/tags/tag54.xml><?xml version="1.0" encoding="utf-8"?>
<p:tagLst xmlns:a="http://schemas.openxmlformats.org/drawingml/2006/main" xmlns:r="http://schemas.openxmlformats.org/officeDocument/2006/relationships" xmlns:p="http://schemas.openxmlformats.org/presentationml/2006/main">
  <p:tag name="AS_UNIQUEID" val="383"/>
</p:tagLst>
</file>

<file path=ppt/tags/tag55.xml><?xml version="1.0" encoding="utf-8"?>
<p:tagLst xmlns:a="http://schemas.openxmlformats.org/drawingml/2006/main" xmlns:r="http://schemas.openxmlformats.org/officeDocument/2006/relationships" xmlns:p="http://schemas.openxmlformats.org/presentationml/2006/main">
  <p:tag name="AS_UNIQUEID" val="385"/>
</p:tagLst>
</file>

<file path=ppt/tags/tag56.xml><?xml version="1.0" encoding="utf-8"?>
<p:tagLst xmlns:a="http://schemas.openxmlformats.org/drawingml/2006/main" xmlns:r="http://schemas.openxmlformats.org/officeDocument/2006/relationships" xmlns:p="http://schemas.openxmlformats.org/presentationml/2006/main">
  <p:tag name="AS_UNIQUEID" val="386"/>
</p:tagLst>
</file>

<file path=ppt/tags/tag57.xml><?xml version="1.0" encoding="utf-8"?>
<p:tagLst xmlns:a="http://schemas.openxmlformats.org/drawingml/2006/main" xmlns:r="http://schemas.openxmlformats.org/officeDocument/2006/relationships" xmlns:p="http://schemas.openxmlformats.org/presentationml/2006/main">
  <p:tag name="AS_UNIQUEID" val="387"/>
</p:tagLst>
</file>

<file path=ppt/tags/tag58.xml><?xml version="1.0" encoding="utf-8"?>
<p:tagLst xmlns:a="http://schemas.openxmlformats.org/drawingml/2006/main" xmlns:r="http://schemas.openxmlformats.org/officeDocument/2006/relationships" xmlns:p="http://schemas.openxmlformats.org/presentationml/2006/main">
  <p:tag name="AS_UNIQUEID" val="388"/>
</p:tagLst>
</file>

<file path=ppt/tags/tag59.xml><?xml version="1.0" encoding="utf-8"?>
<p:tagLst xmlns:a="http://schemas.openxmlformats.org/drawingml/2006/main" xmlns:r="http://schemas.openxmlformats.org/officeDocument/2006/relationships" xmlns:p="http://schemas.openxmlformats.org/presentationml/2006/main">
  <p:tag name="AS_UNIQUEID" val="389"/>
</p:tagLst>
</file>

<file path=ppt/tags/tag6.xml><?xml version="1.0" encoding="utf-8"?>
<p:tagLst xmlns:a="http://schemas.openxmlformats.org/drawingml/2006/main" xmlns:r="http://schemas.openxmlformats.org/officeDocument/2006/relationships" xmlns:p="http://schemas.openxmlformats.org/presentationml/2006/main">
  <p:tag name="AS_UNIQUEID" val="16"/>
</p:tagLst>
</file>

<file path=ppt/tags/tag60.xml><?xml version="1.0" encoding="utf-8"?>
<p:tagLst xmlns:a="http://schemas.openxmlformats.org/drawingml/2006/main" xmlns:r="http://schemas.openxmlformats.org/officeDocument/2006/relationships" xmlns:p="http://schemas.openxmlformats.org/presentationml/2006/main">
  <p:tag name="AS_UNIQUEID" val="391"/>
</p:tagLst>
</file>

<file path=ppt/tags/tag61.xml><?xml version="1.0" encoding="utf-8"?>
<p:tagLst xmlns:a="http://schemas.openxmlformats.org/drawingml/2006/main" xmlns:r="http://schemas.openxmlformats.org/officeDocument/2006/relationships" xmlns:p="http://schemas.openxmlformats.org/presentationml/2006/main">
  <p:tag name="AS_UNIQUEID" val="392"/>
</p:tagLst>
</file>

<file path=ppt/tags/tag62.xml><?xml version="1.0" encoding="utf-8"?>
<p:tagLst xmlns:a="http://schemas.openxmlformats.org/drawingml/2006/main" xmlns:r="http://schemas.openxmlformats.org/officeDocument/2006/relationships" xmlns:p="http://schemas.openxmlformats.org/presentationml/2006/main">
  <p:tag name="AS_UNIQUEID" val="393"/>
</p:tagLst>
</file>

<file path=ppt/tags/tag63.xml><?xml version="1.0" encoding="utf-8"?>
<p:tagLst xmlns:a="http://schemas.openxmlformats.org/drawingml/2006/main" xmlns:r="http://schemas.openxmlformats.org/officeDocument/2006/relationships" xmlns:p="http://schemas.openxmlformats.org/presentationml/2006/main">
  <p:tag name="AS_UNIQUEID" val="394"/>
</p:tagLst>
</file>

<file path=ppt/tags/tag64.xml><?xml version="1.0" encoding="utf-8"?>
<p:tagLst xmlns:a="http://schemas.openxmlformats.org/drawingml/2006/main" xmlns:r="http://schemas.openxmlformats.org/officeDocument/2006/relationships" xmlns:p="http://schemas.openxmlformats.org/presentationml/2006/main">
  <p:tag name="AS_UNIQUEID" val="395"/>
</p:tagLst>
</file>

<file path=ppt/tags/tag65.xml><?xml version="1.0" encoding="utf-8"?>
<p:tagLst xmlns:a="http://schemas.openxmlformats.org/drawingml/2006/main" xmlns:r="http://schemas.openxmlformats.org/officeDocument/2006/relationships" xmlns:p="http://schemas.openxmlformats.org/presentationml/2006/main">
  <p:tag name="AS_UNIQUEID" val="0"/>
</p:tagLst>
</file>

<file path=ppt/tags/tag66.xml><?xml version="1.0" encoding="utf-8"?>
<p:tagLst xmlns:a="http://schemas.openxmlformats.org/drawingml/2006/main" xmlns:r="http://schemas.openxmlformats.org/officeDocument/2006/relationships" xmlns:p="http://schemas.openxmlformats.org/presentationml/2006/main">
  <p:tag name="AS_UNIQUEID" val="2"/>
</p:tagLst>
</file>

<file path=ppt/tags/tag67.xml><?xml version="1.0" encoding="utf-8"?>
<p:tagLst xmlns:a="http://schemas.openxmlformats.org/drawingml/2006/main" xmlns:r="http://schemas.openxmlformats.org/officeDocument/2006/relationships" xmlns:p="http://schemas.openxmlformats.org/presentationml/2006/main">
  <p:tag name="AS_UNIQUEID" val="4"/>
</p:tagLst>
</file>

<file path=ppt/tags/tag68.xml><?xml version="1.0" encoding="utf-8"?>
<p:tagLst xmlns:a="http://schemas.openxmlformats.org/drawingml/2006/main" xmlns:r="http://schemas.openxmlformats.org/officeDocument/2006/relationships" xmlns:p="http://schemas.openxmlformats.org/presentationml/2006/main">
  <p:tag name="AS_UNIQUEID" val="6"/>
</p:tagLst>
</file>

<file path=ppt/tags/tag69.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328"/>
</p:tagLst>
</file>

<file path=ppt/tags/tag70.xml><?xml version="1.0" encoding="utf-8"?>
<p:tagLst xmlns:a="http://schemas.openxmlformats.org/drawingml/2006/main" xmlns:r="http://schemas.openxmlformats.org/officeDocument/2006/relationships" xmlns:p="http://schemas.openxmlformats.org/presentationml/2006/main">
  <p:tag name="AS_UNIQUEID" val="8"/>
</p:tagLst>
</file>

<file path=ppt/tags/tag71.xml><?xml version="1.0" encoding="utf-8"?>
<p:tagLst xmlns:a="http://schemas.openxmlformats.org/drawingml/2006/main" xmlns:r="http://schemas.openxmlformats.org/officeDocument/2006/relationships" xmlns:p="http://schemas.openxmlformats.org/presentationml/2006/main">
  <p:tag name="AS_UNIQUEID" val="18"/>
</p:tagLst>
</file>

<file path=ppt/tags/tag72.xml><?xml version="1.0" encoding="utf-8"?>
<p:tagLst xmlns:a="http://schemas.openxmlformats.org/drawingml/2006/main" xmlns:r="http://schemas.openxmlformats.org/officeDocument/2006/relationships" xmlns:p="http://schemas.openxmlformats.org/presentationml/2006/main">
  <p:tag name="AS_UNIQUEID" val="19"/>
</p:tagLst>
</file>

<file path=ppt/tags/tag73.xml><?xml version="1.0" encoding="utf-8"?>
<p:tagLst xmlns:a="http://schemas.openxmlformats.org/drawingml/2006/main" xmlns:r="http://schemas.openxmlformats.org/officeDocument/2006/relationships" xmlns:p="http://schemas.openxmlformats.org/presentationml/2006/main">
  <p:tag name="AS_UNIQUEID" val="20"/>
</p:tagLst>
</file>

<file path=ppt/tags/tag74.xml><?xml version="1.0" encoding="utf-8"?>
<p:tagLst xmlns:a="http://schemas.openxmlformats.org/drawingml/2006/main" xmlns:r="http://schemas.openxmlformats.org/officeDocument/2006/relationships" xmlns:p="http://schemas.openxmlformats.org/presentationml/2006/main">
  <p:tag name="AS_UNIQUEID" val="21"/>
</p:tagLst>
</file>

<file path=ppt/tags/tag75.xml><?xml version="1.0" encoding="utf-8"?>
<p:tagLst xmlns:a="http://schemas.openxmlformats.org/drawingml/2006/main" xmlns:r="http://schemas.openxmlformats.org/officeDocument/2006/relationships" xmlns:p="http://schemas.openxmlformats.org/presentationml/2006/main">
  <p:tag name="AS_UNIQUEID" val="22"/>
</p:tagLst>
</file>

<file path=ppt/tags/tag76.xml><?xml version="1.0" encoding="utf-8"?>
<p:tagLst xmlns:a="http://schemas.openxmlformats.org/drawingml/2006/main" xmlns:r="http://schemas.openxmlformats.org/officeDocument/2006/relationships" xmlns:p="http://schemas.openxmlformats.org/presentationml/2006/main">
  <p:tag name="AS_UNIQUEID" val="23"/>
</p:tagLst>
</file>

<file path=ppt/tags/tag77.xml><?xml version="1.0" encoding="utf-8"?>
<p:tagLst xmlns:a="http://schemas.openxmlformats.org/drawingml/2006/main" xmlns:r="http://schemas.openxmlformats.org/officeDocument/2006/relationships" xmlns:p="http://schemas.openxmlformats.org/presentationml/2006/main">
  <p:tag name="AS_UNIQUEID" val="29"/>
</p:tagLst>
</file>

<file path=ppt/tags/tag78.xml><?xml version="1.0" encoding="utf-8"?>
<p:tagLst xmlns:a="http://schemas.openxmlformats.org/drawingml/2006/main" xmlns:r="http://schemas.openxmlformats.org/officeDocument/2006/relationships" xmlns:p="http://schemas.openxmlformats.org/presentationml/2006/main">
  <p:tag name="AS_UNIQUEID" val="256"/>
</p:tagLst>
</file>

<file path=ppt/tags/tag79.xml><?xml version="1.0" encoding="utf-8"?>
<p:tagLst xmlns:a="http://schemas.openxmlformats.org/drawingml/2006/main" xmlns:r="http://schemas.openxmlformats.org/officeDocument/2006/relationships" xmlns:p="http://schemas.openxmlformats.org/presentationml/2006/main">
  <p:tag name="AS_UNIQUEID" val="30"/>
</p:tagLst>
</file>

<file path=ppt/tags/tag8.xml><?xml version="1.0" encoding="utf-8"?>
<p:tagLst xmlns:a="http://schemas.openxmlformats.org/drawingml/2006/main" xmlns:r="http://schemas.openxmlformats.org/officeDocument/2006/relationships" xmlns:p="http://schemas.openxmlformats.org/presentationml/2006/main">
  <p:tag name="AS_UNIQUEID" val="329"/>
</p:tagLst>
</file>

<file path=ppt/tags/tag80.xml><?xml version="1.0" encoding="utf-8"?>
<p:tagLst xmlns:a="http://schemas.openxmlformats.org/drawingml/2006/main" xmlns:r="http://schemas.openxmlformats.org/officeDocument/2006/relationships" xmlns:p="http://schemas.openxmlformats.org/presentationml/2006/main">
  <p:tag name="AS_UNIQUEID" val="31"/>
</p:tagLst>
</file>

<file path=ppt/tags/tag81.xml><?xml version="1.0" encoding="utf-8"?>
<p:tagLst xmlns:a="http://schemas.openxmlformats.org/drawingml/2006/main" xmlns:r="http://schemas.openxmlformats.org/officeDocument/2006/relationships" xmlns:p="http://schemas.openxmlformats.org/presentationml/2006/main">
  <p:tag name="AS_UNIQUEID" val="36"/>
</p:tagLst>
</file>

<file path=ppt/tags/tag82.xml><?xml version="1.0" encoding="utf-8"?>
<p:tagLst xmlns:a="http://schemas.openxmlformats.org/drawingml/2006/main" xmlns:r="http://schemas.openxmlformats.org/officeDocument/2006/relationships" xmlns:p="http://schemas.openxmlformats.org/presentationml/2006/main">
  <p:tag name="AS_UNIQUEID" val="35"/>
</p:tagLst>
</file>

<file path=ppt/tags/tag83.xml><?xml version="1.0" encoding="utf-8"?>
<p:tagLst xmlns:a="http://schemas.openxmlformats.org/drawingml/2006/main" xmlns:r="http://schemas.openxmlformats.org/officeDocument/2006/relationships" xmlns:p="http://schemas.openxmlformats.org/presentationml/2006/main">
  <p:tag name="AS_UNIQUEID" val="25"/>
</p:tagLst>
</file>

<file path=ppt/tags/tag84.xml><?xml version="1.0" encoding="utf-8"?>
<p:tagLst xmlns:a="http://schemas.openxmlformats.org/drawingml/2006/main" xmlns:r="http://schemas.openxmlformats.org/officeDocument/2006/relationships" xmlns:p="http://schemas.openxmlformats.org/presentationml/2006/main">
  <p:tag name="AS_UNIQUEID" val="26"/>
</p:tagLst>
</file>

<file path=ppt/tags/tag85.xml><?xml version="1.0" encoding="utf-8"?>
<p:tagLst xmlns:a="http://schemas.openxmlformats.org/drawingml/2006/main" xmlns:r="http://schemas.openxmlformats.org/officeDocument/2006/relationships" xmlns:p="http://schemas.openxmlformats.org/presentationml/2006/main">
  <p:tag name="AS_UNIQUEID" val="27"/>
</p:tagLst>
</file>

<file path=ppt/tags/tag86.xml><?xml version="1.0" encoding="utf-8"?>
<p:tagLst xmlns:a="http://schemas.openxmlformats.org/drawingml/2006/main" xmlns:r="http://schemas.openxmlformats.org/officeDocument/2006/relationships" xmlns:p="http://schemas.openxmlformats.org/presentationml/2006/main">
  <p:tag name="AS_UNIQUEID" val="35"/>
</p:tagLst>
</file>

<file path=ppt/tags/tag87.xml><?xml version="1.0" encoding="utf-8"?>
<p:tagLst xmlns:a="http://schemas.openxmlformats.org/drawingml/2006/main" xmlns:r="http://schemas.openxmlformats.org/officeDocument/2006/relationships" xmlns:p="http://schemas.openxmlformats.org/presentationml/2006/main">
  <p:tag name="AS_UNIQUEID" val="36"/>
</p:tagLst>
</file>

<file path=ppt/tags/tag88.xml><?xml version="1.0" encoding="utf-8"?>
<p:tagLst xmlns:a="http://schemas.openxmlformats.org/drawingml/2006/main" xmlns:r="http://schemas.openxmlformats.org/officeDocument/2006/relationships" xmlns:p="http://schemas.openxmlformats.org/presentationml/2006/main">
  <p:tag name="AS_UNIQUEID" val="37"/>
</p:tagLst>
</file>

<file path=ppt/tags/tag89.xml><?xml version="1.0" encoding="utf-8"?>
<p:tagLst xmlns:a="http://schemas.openxmlformats.org/drawingml/2006/main" xmlns:r="http://schemas.openxmlformats.org/officeDocument/2006/relationships" xmlns:p="http://schemas.openxmlformats.org/presentationml/2006/main">
  <p:tag name="AS_UNIQUEID" val="40"/>
</p:tagLst>
</file>

<file path=ppt/tags/tag9.xml><?xml version="1.0" encoding="utf-8"?>
<p:tagLst xmlns:a="http://schemas.openxmlformats.org/drawingml/2006/main" xmlns:r="http://schemas.openxmlformats.org/officeDocument/2006/relationships" xmlns:p="http://schemas.openxmlformats.org/presentationml/2006/main">
  <p:tag name="AS_UNIQUEID" val="330"/>
</p:tagLst>
</file>

<file path=ppt/tags/tag90.xml><?xml version="1.0" encoding="utf-8"?>
<p:tagLst xmlns:a="http://schemas.openxmlformats.org/drawingml/2006/main" xmlns:r="http://schemas.openxmlformats.org/officeDocument/2006/relationships" xmlns:p="http://schemas.openxmlformats.org/presentationml/2006/main">
  <p:tag name="AS_UNIQUEID" val="41"/>
</p:tagLst>
</file>

<file path=ppt/tags/tag91.xml><?xml version="1.0" encoding="utf-8"?>
<p:tagLst xmlns:a="http://schemas.openxmlformats.org/drawingml/2006/main" xmlns:r="http://schemas.openxmlformats.org/officeDocument/2006/relationships" xmlns:p="http://schemas.openxmlformats.org/presentationml/2006/main">
  <p:tag name="AS_UNIQUEID" val="44"/>
</p:tagLst>
</file>

<file path=ppt/tags/tag92.xml><?xml version="1.0" encoding="utf-8"?>
<p:tagLst xmlns:a="http://schemas.openxmlformats.org/drawingml/2006/main" xmlns:r="http://schemas.openxmlformats.org/officeDocument/2006/relationships" xmlns:p="http://schemas.openxmlformats.org/presentationml/2006/main">
  <p:tag name="AS_UNIQUEID" val="47"/>
</p:tagLst>
</file>

<file path=ppt/tags/tag93.xml><?xml version="1.0" encoding="utf-8"?>
<p:tagLst xmlns:a="http://schemas.openxmlformats.org/drawingml/2006/main" xmlns:r="http://schemas.openxmlformats.org/officeDocument/2006/relationships" xmlns:p="http://schemas.openxmlformats.org/presentationml/2006/main">
  <p:tag name="AS_UNIQUEID" val="48"/>
</p:tagLst>
</file>

<file path=ppt/tags/tag94.xml><?xml version="1.0" encoding="utf-8"?>
<p:tagLst xmlns:a="http://schemas.openxmlformats.org/drawingml/2006/main" xmlns:r="http://schemas.openxmlformats.org/officeDocument/2006/relationships" xmlns:p="http://schemas.openxmlformats.org/presentationml/2006/main">
  <p:tag name="AS_UNIQUEID" val="49"/>
</p:tagLst>
</file>

<file path=ppt/tags/tag95.xml><?xml version="1.0" encoding="utf-8"?>
<p:tagLst xmlns:a="http://schemas.openxmlformats.org/drawingml/2006/main" xmlns:r="http://schemas.openxmlformats.org/officeDocument/2006/relationships" xmlns:p="http://schemas.openxmlformats.org/presentationml/2006/main">
  <p:tag name="AS_UNIQUEID" val="52"/>
</p:tagLst>
</file>

<file path=ppt/tags/tag96.xml><?xml version="1.0" encoding="utf-8"?>
<p:tagLst xmlns:a="http://schemas.openxmlformats.org/drawingml/2006/main" xmlns:r="http://schemas.openxmlformats.org/officeDocument/2006/relationships" xmlns:p="http://schemas.openxmlformats.org/presentationml/2006/main">
  <p:tag name="AS_UNIQUEID" val="50"/>
</p:tagLst>
</file>

<file path=ppt/tags/tag97.xml><?xml version="1.0" encoding="utf-8"?>
<p:tagLst xmlns:a="http://schemas.openxmlformats.org/drawingml/2006/main" xmlns:r="http://schemas.openxmlformats.org/officeDocument/2006/relationships" xmlns:p="http://schemas.openxmlformats.org/presentationml/2006/main">
  <p:tag name="AS_UNIQUEID" val="51"/>
</p:tagLst>
</file>

<file path=ppt/tags/tag98.xml><?xml version="1.0" encoding="utf-8"?>
<p:tagLst xmlns:a="http://schemas.openxmlformats.org/drawingml/2006/main" xmlns:r="http://schemas.openxmlformats.org/officeDocument/2006/relationships" xmlns:p="http://schemas.openxmlformats.org/presentationml/2006/main">
  <p:tag name="AS_UNIQUEID" val="45"/>
</p:tagLst>
</file>

<file path=ppt/tags/tag99.xml><?xml version="1.0" encoding="utf-8"?>
<p:tagLst xmlns:a="http://schemas.openxmlformats.org/drawingml/2006/main" xmlns:r="http://schemas.openxmlformats.org/officeDocument/2006/relationships" xmlns:p="http://schemas.openxmlformats.org/presentationml/2006/main">
  <p:tag name="AS_UNIQUEID" val="46"/>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ff8ef7e-b040-495b-99b9-10de3ff57eb9">
      <UserInfo>
        <DisplayName>Monika Sandnesmo</DisplayName>
        <AccountId>80</AccountId>
        <AccountType/>
      </UserInfo>
      <UserInfo>
        <DisplayName>Gunn Janne Myrseth</DisplayName>
        <AccountId>20</AccountId>
        <AccountType/>
      </UserInfo>
    </SharedWithUsers>
    <lcf76f155ced4ddcb4097134ff3c332f xmlns="21a01e88-3c40-45db-9c86-1872c653f36f">
      <Terms xmlns="http://schemas.microsoft.com/office/infopath/2007/PartnerControls"/>
    </lcf76f155ced4ddcb4097134ff3c332f>
    <TaxCatchAll xmlns="0d68b1e1-45ba-4240-8eca-da99a135610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D5A8A7C47E4D4BBE419717FDA9E868" ma:contentTypeVersion="16" ma:contentTypeDescription="Create a new document." ma:contentTypeScope="" ma:versionID="95118d5488eef6dddb7c169fd456dbfe">
  <xsd:schema xmlns:xsd="http://www.w3.org/2001/XMLSchema" xmlns:xs="http://www.w3.org/2001/XMLSchema" xmlns:p="http://schemas.microsoft.com/office/2006/metadata/properties" xmlns:ns2="21a01e88-3c40-45db-9c86-1872c653f36f" xmlns:ns3="fff8ef7e-b040-495b-99b9-10de3ff57eb9" xmlns:ns4="0d68b1e1-45ba-4240-8eca-da99a1356104" targetNamespace="http://schemas.microsoft.com/office/2006/metadata/properties" ma:root="true" ma:fieldsID="2fb8504dbbf2cfdc9b6f83e9ef661f5f" ns2:_="" ns3:_="" ns4:_="">
    <xsd:import namespace="21a01e88-3c40-45db-9c86-1872c653f36f"/>
    <xsd:import namespace="fff8ef7e-b040-495b-99b9-10de3ff57eb9"/>
    <xsd:import namespace="0d68b1e1-45ba-4240-8eca-da99a13561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01e88-3c40-45db-9c86-1872c653f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f8ec43-5215-498a-a147-96446220f21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ff8ef7e-b040-495b-99b9-10de3ff57eb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68b1e1-45ba-4240-8eca-da99a135610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6b388d3-039c-4d57-a978-277332214b63}" ma:internalName="TaxCatchAll" ma:showField="CatchAllData" ma:web="fff8ef7e-b040-495b-99b9-10de3ff57e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780CC9-95E7-4791-B7C8-F2161C0613DA}">
  <ds:schemaRefs>
    <ds:schemaRef ds:uri="0d68b1e1-45ba-4240-8eca-da99a1356104"/>
    <ds:schemaRef ds:uri="21a01e88-3c40-45db-9c86-1872c653f36f"/>
    <ds:schemaRef ds:uri="c1b5617e-259b-4d6f-a1f8-edb8e659e4a9"/>
    <ds:schemaRef ds:uri="e4d170f7-5226-4dfd-a00d-92920f45f806"/>
    <ds:schemaRef ds:uri="fff8ef7e-b040-495b-99b9-10de3ff57e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F4321F9-699B-41F6-B8CD-674001863EB7}">
  <ds:schemaRefs>
    <ds:schemaRef ds:uri="0d68b1e1-45ba-4240-8eca-da99a1356104"/>
    <ds:schemaRef ds:uri="21a01e88-3c40-45db-9c86-1872c653f36f"/>
    <ds:schemaRef ds:uri="fff8ef7e-b040-495b-99b9-10de3ff57e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11071CC-59D4-4803-B649-6A4957F787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2538</Words>
  <Application>Microsoft Office PowerPoint</Application>
  <PresentationFormat>Widescreen</PresentationFormat>
  <Paragraphs>222</Paragraphs>
  <Slides>21</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 Light</vt:lpstr>
      <vt:lpstr>Calibri</vt:lpstr>
      <vt:lpstr>CircularXX</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NORCE</dc:title>
  <dc:creator>Carla Espinoza-Saenz</dc:creator>
  <cp:lastModifiedBy>Rune Rolvsjord</cp:lastModifiedBy>
  <cp:revision>1</cp:revision>
  <cp:lastPrinted>2022-03-22T13:15:21Z</cp:lastPrinted>
  <dcterms:created xsi:type="dcterms:W3CDTF">2021-08-27T18:56:49Z</dcterms:created>
  <dcterms:modified xsi:type="dcterms:W3CDTF">2022-10-31T12:28:49Z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0x01010024D5A8A7C47E4D4BBE419717FDA9E868</vt:lpwstr>
  </property>
  <property fmtid="{D5CDD505-2E9C-101B-9397-08002B2CF9AE}" pid="3" name="MediaServiceImageTags">
    <vt:lpwstr/>
  </property>
</Properties>
</file>