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312" r:id="rId6"/>
    <p:sldId id="260" r:id="rId7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FE0"/>
    <a:srgbClr val="64F0DE"/>
    <a:srgbClr val="E2FFFC"/>
    <a:srgbClr val="B9FFF7"/>
    <a:srgbClr val="3207AA"/>
    <a:srgbClr val="FF5959"/>
    <a:srgbClr val="30FFA3"/>
    <a:srgbClr val="3FEFDD"/>
    <a:srgbClr val="1CADB2"/>
    <a:srgbClr val="384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9F43-64A9-4A62-B430-F148DD714787}" type="datetimeFigureOut">
              <a:rPr lang="nb-NO" smtClean="0"/>
              <a:t>21.09.2022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75F2-2622-4E86-8C25-29A6D05C3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075F2-2622-4E86-8C25-29A6D05C357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1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21. september 2022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9EAACF-1B47-5B43-831C-3B4828371E6D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2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7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18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2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9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</a:t>
            </a:r>
            <a:r>
              <a:rPr lang="en-US" dirty="0"/>
              <a:t> </a:t>
            </a:r>
            <a:r>
              <a:rPr lang="nb-NO" noProof="0" dirty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AEE5-E114-D147-AA9C-384BFFD4BDE7}"/>
              </a:ext>
            </a:extLst>
          </p:cNvPr>
          <p:cNvSpPr txBox="1">
            <a:spLocks/>
          </p:cNvSpPr>
          <p:nvPr userDrawn="1"/>
        </p:nvSpPr>
        <p:spPr>
          <a:xfrm>
            <a:off x="1052225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825168"/>
            <a:ext cx="6956349" cy="1655763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0C83351-30E5-6C45-B305-89DA9B9E2393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3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4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0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55C27F-98F3-A047-B5FD-6EC4FBBDE8D5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11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NORCE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Nasjonalt kompetansesenter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legevaktmedisin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207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0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64A75A68-07A7-4C4C-88FD-CE81732F3D5A}" type="datetime4">
              <a:rPr lang="nb-NO" noProof="0" smtClean="0"/>
              <a:t>21. september 2022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6" r:id="rId5"/>
    <p:sldLayoutId id="2147483675" r:id="rId6"/>
    <p:sldLayoutId id="2147483677" r:id="rId7"/>
    <p:sldLayoutId id="2147483665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0" r:id="rId20"/>
    <p:sldLayoutId id="2147483689" r:id="rId21"/>
    <p:sldLayoutId id="2147483691" r:id="rId22"/>
    <p:sldLayoutId id="2147483666" r:id="rId23"/>
    <p:sldLayoutId id="2147483667" r:id="rId24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7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ECA10-2DD6-41D4-B0C9-6141B7EF4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D3AB2B-4E1A-47BB-A0FA-E27F77C16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42994C-09F4-4DFF-8B02-B00411D9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DD3-3C8D-4C43-8413-1227204AAA8B}" type="datetime4">
              <a:rPr lang="nb-NO" smtClean="0"/>
              <a:t>21. september 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5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D1DD04-8E81-AD46-95F6-BD456760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Ellipse 5">
            <a:extLst>
              <a:ext uri="{FF2B5EF4-FFF2-40B4-BE49-F238E27FC236}">
                <a16:creationId xmlns:a16="http://schemas.microsoft.com/office/drawing/2014/main" id="{9500FF7D-FDBE-431B-851C-B464F4B3CBF1}"/>
              </a:ext>
            </a:extLst>
          </p:cNvPr>
          <p:cNvSpPr/>
          <p:nvPr/>
        </p:nvSpPr>
        <p:spPr>
          <a:xfrm flipV="1">
            <a:off x="6430103" y="1057403"/>
            <a:ext cx="105880" cy="107412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6">
            <a:extLst>
              <a:ext uri="{FF2B5EF4-FFF2-40B4-BE49-F238E27FC236}">
                <a16:creationId xmlns:a16="http://schemas.microsoft.com/office/drawing/2014/main" id="{3370C91D-D854-4F14-8145-9184ADAEA6A2}"/>
              </a:ext>
            </a:extLst>
          </p:cNvPr>
          <p:cNvSpPr/>
          <p:nvPr/>
        </p:nvSpPr>
        <p:spPr>
          <a:xfrm>
            <a:off x="7085965" y="80962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7">
            <a:extLst>
              <a:ext uri="{FF2B5EF4-FFF2-40B4-BE49-F238E27FC236}">
                <a16:creationId xmlns:a16="http://schemas.microsoft.com/office/drawing/2014/main" id="{66FA67F2-4E7F-4413-980C-12F34CEF6F7B}"/>
              </a:ext>
            </a:extLst>
          </p:cNvPr>
          <p:cNvSpPr/>
          <p:nvPr/>
        </p:nvSpPr>
        <p:spPr>
          <a:xfrm>
            <a:off x="3954406" y="5218854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8">
            <a:extLst>
              <a:ext uri="{FF2B5EF4-FFF2-40B4-BE49-F238E27FC236}">
                <a16:creationId xmlns:a16="http://schemas.microsoft.com/office/drawing/2014/main" id="{5160C644-0232-4143-9E76-FFF0FD9808DB}"/>
              </a:ext>
            </a:extLst>
          </p:cNvPr>
          <p:cNvSpPr/>
          <p:nvPr/>
        </p:nvSpPr>
        <p:spPr>
          <a:xfrm>
            <a:off x="3940184" y="5585874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9">
            <a:extLst>
              <a:ext uri="{FF2B5EF4-FFF2-40B4-BE49-F238E27FC236}">
                <a16:creationId xmlns:a16="http://schemas.microsoft.com/office/drawing/2014/main" id="{59792CEE-4547-4F9F-84E6-BDC702C1FFEA}"/>
              </a:ext>
            </a:extLst>
          </p:cNvPr>
          <p:cNvSpPr/>
          <p:nvPr/>
        </p:nvSpPr>
        <p:spPr>
          <a:xfrm>
            <a:off x="4005415" y="581813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Ellipse 10">
            <a:extLst>
              <a:ext uri="{FF2B5EF4-FFF2-40B4-BE49-F238E27FC236}">
                <a16:creationId xmlns:a16="http://schemas.microsoft.com/office/drawing/2014/main" id="{F06192CD-8E20-46BB-A4CA-0B8055B3A832}"/>
              </a:ext>
            </a:extLst>
          </p:cNvPr>
          <p:cNvSpPr/>
          <p:nvPr/>
        </p:nvSpPr>
        <p:spPr>
          <a:xfrm>
            <a:off x="4511149" y="6186807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llipse 11">
            <a:extLst>
              <a:ext uri="{FF2B5EF4-FFF2-40B4-BE49-F238E27FC236}">
                <a16:creationId xmlns:a16="http://schemas.microsoft.com/office/drawing/2014/main" id="{708EA68A-17B9-49AA-9197-C85CC0B9C547}"/>
              </a:ext>
            </a:extLst>
          </p:cNvPr>
          <p:cNvSpPr/>
          <p:nvPr/>
        </p:nvSpPr>
        <p:spPr>
          <a:xfrm>
            <a:off x="4717548" y="607686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Ellipse 12">
            <a:extLst>
              <a:ext uri="{FF2B5EF4-FFF2-40B4-BE49-F238E27FC236}">
                <a16:creationId xmlns:a16="http://schemas.microsoft.com/office/drawing/2014/main" id="{8BD263B4-44AD-4AC9-957A-B56E5DC53B06}"/>
              </a:ext>
            </a:extLst>
          </p:cNvPr>
          <p:cNvSpPr/>
          <p:nvPr/>
        </p:nvSpPr>
        <p:spPr>
          <a:xfrm>
            <a:off x="5144635" y="543622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kstSylinder 13">
            <a:extLst>
              <a:ext uri="{FF2B5EF4-FFF2-40B4-BE49-F238E27FC236}">
                <a16:creationId xmlns:a16="http://schemas.microsoft.com/office/drawing/2014/main" id="{A9175780-4297-4FE7-9F5A-84CDDA04399D}"/>
              </a:ext>
            </a:extLst>
          </p:cNvPr>
          <p:cNvSpPr txBox="1"/>
          <p:nvPr/>
        </p:nvSpPr>
        <p:spPr>
          <a:xfrm>
            <a:off x="5298666" y="1008215"/>
            <a:ext cx="11601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Tromsø</a:t>
            </a:r>
          </a:p>
        </p:txBody>
      </p:sp>
      <p:sp>
        <p:nvSpPr>
          <p:cNvPr id="52" name="TekstSylinder 15">
            <a:extLst>
              <a:ext uri="{FF2B5EF4-FFF2-40B4-BE49-F238E27FC236}">
                <a16:creationId xmlns:a16="http://schemas.microsoft.com/office/drawing/2014/main" id="{4F54C129-F9A9-46B1-BFCF-70500E8596F5}"/>
              </a:ext>
            </a:extLst>
          </p:cNvPr>
          <p:cNvSpPr txBox="1"/>
          <p:nvPr/>
        </p:nvSpPr>
        <p:spPr>
          <a:xfrm>
            <a:off x="2817191" y="5115678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Bergen</a:t>
            </a:r>
          </a:p>
        </p:txBody>
      </p:sp>
      <p:sp>
        <p:nvSpPr>
          <p:cNvPr id="53" name="TekstSylinder 16">
            <a:extLst>
              <a:ext uri="{FF2B5EF4-FFF2-40B4-BE49-F238E27FC236}">
                <a16:creationId xmlns:a16="http://schemas.microsoft.com/office/drawing/2014/main" id="{94A519BD-B998-4745-88CA-0E5A28A21881}"/>
              </a:ext>
            </a:extLst>
          </p:cNvPr>
          <p:cNvSpPr txBox="1"/>
          <p:nvPr/>
        </p:nvSpPr>
        <p:spPr>
          <a:xfrm>
            <a:off x="2047461" y="5488367"/>
            <a:ext cx="192654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Haugesund</a:t>
            </a:r>
          </a:p>
        </p:txBody>
      </p:sp>
      <p:sp>
        <p:nvSpPr>
          <p:cNvPr id="54" name="TekstSylinder 17">
            <a:extLst>
              <a:ext uri="{FF2B5EF4-FFF2-40B4-BE49-F238E27FC236}">
                <a16:creationId xmlns:a16="http://schemas.microsoft.com/office/drawing/2014/main" id="{C83E2C32-8017-4354-B412-6FF7EA8C6006}"/>
              </a:ext>
            </a:extLst>
          </p:cNvPr>
          <p:cNvSpPr txBox="1"/>
          <p:nvPr/>
        </p:nvSpPr>
        <p:spPr>
          <a:xfrm>
            <a:off x="2393583" y="5723757"/>
            <a:ext cx="15557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Stavanger</a:t>
            </a:r>
          </a:p>
        </p:txBody>
      </p:sp>
      <p:sp>
        <p:nvSpPr>
          <p:cNvPr id="55" name="TekstSylinder 18">
            <a:extLst>
              <a:ext uri="{FF2B5EF4-FFF2-40B4-BE49-F238E27FC236}">
                <a16:creationId xmlns:a16="http://schemas.microsoft.com/office/drawing/2014/main" id="{B28AE8AB-1A67-4653-9465-58D56D4C9855}"/>
              </a:ext>
            </a:extLst>
          </p:cNvPr>
          <p:cNvSpPr txBox="1"/>
          <p:nvPr/>
        </p:nvSpPr>
        <p:spPr>
          <a:xfrm>
            <a:off x="2673626" y="6082161"/>
            <a:ext cx="18655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Kristiansand</a:t>
            </a:r>
          </a:p>
        </p:txBody>
      </p:sp>
      <p:sp>
        <p:nvSpPr>
          <p:cNvPr id="56" name="TekstSylinder 19">
            <a:extLst>
              <a:ext uri="{FF2B5EF4-FFF2-40B4-BE49-F238E27FC236}">
                <a16:creationId xmlns:a16="http://schemas.microsoft.com/office/drawing/2014/main" id="{17E96C14-E66D-40F8-A1DB-A12EC21C457D}"/>
              </a:ext>
            </a:extLst>
          </p:cNvPr>
          <p:cNvSpPr txBox="1"/>
          <p:nvPr/>
        </p:nvSpPr>
        <p:spPr>
          <a:xfrm>
            <a:off x="4812295" y="5971436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Grimstad</a:t>
            </a:r>
          </a:p>
        </p:txBody>
      </p:sp>
      <p:sp>
        <p:nvSpPr>
          <p:cNvPr id="57" name="TekstSylinder 20">
            <a:extLst>
              <a:ext uri="{FF2B5EF4-FFF2-40B4-BE49-F238E27FC236}">
                <a16:creationId xmlns:a16="http://schemas.microsoft.com/office/drawing/2014/main" id="{CBEB9D9E-ED20-491E-AF0A-D3343A544D0A}"/>
              </a:ext>
            </a:extLst>
          </p:cNvPr>
          <p:cNvSpPr txBox="1"/>
          <p:nvPr/>
        </p:nvSpPr>
        <p:spPr>
          <a:xfrm>
            <a:off x="5237794" y="5333187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Oslo</a:t>
            </a:r>
          </a:p>
        </p:txBody>
      </p:sp>
      <p:sp>
        <p:nvSpPr>
          <p:cNvPr id="58" name="TekstSylinder 22">
            <a:extLst>
              <a:ext uri="{FF2B5EF4-FFF2-40B4-BE49-F238E27FC236}">
                <a16:creationId xmlns:a16="http://schemas.microsoft.com/office/drawing/2014/main" id="{C006BCB6-DD72-4608-A056-6170428A7A9A}"/>
              </a:ext>
            </a:extLst>
          </p:cNvPr>
          <p:cNvSpPr txBox="1"/>
          <p:nvPr/>
        </p:nvSpPr>
        <p:spPr>
          <a:xfrm>
            <a:off x="6494160" y="1410511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Bardu</a:t>
            </a:r>
          </a:p>
        </p:txBody>
      </p:sp>
      <p:sp>
        <p:nvSpPr>
          <p:cNvPr id="59" name="TekstSylinder 23">
            <a:extLst>
              <a:ext uri="{FF2B5EF4-FFF2-40B4-BE49-F238E27FC236}">
                <a16:creationId xmlns:a16="http://schemas.microsoft.com/office/drawing/2014/main" id="{DBF8FC70-1F13-4893-8CCA-B8A07E625CCC}"/>
              </a:ext>
            </a:extLst>
          </p:cNvPr>
          <p:cNvSpPr txBox="1"/>
          <p:nvPr/>
        </p:nvSpPr>
        <p:spPr>
          <a:xfrm>
            <a:off x="7151879" y="765108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Alta</a:t>
            </a:r>
          </a:p>
        </p:txBody>
      </p:sp>
      <p:sp>
        <p:nvSpPr>
          <p:cNvPr id="60" name="Ellipse 24">
            <a:extLst>
              <a:ext uri="{FF2B5EF4-FFF2-40B4-BE49-F238E27FC236}">
                <a16:creationId xmlns:a16="http://schemas.microsoft.com/office/drawing/2014/main" id="{60EC630B-1A94-46CF-875F-2F0ECE114BBB}"/>
              </a:ext>
            </a:extLst>
          </p:cNvPr>
          <p:cNvSpPr/>
          <p:nvPr/>
        </p:nvSpPr>
        <p:spPr>
          <a:xfrm>
            <a:off x="6325678" y="149342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03394-18F9-44D0-952E-3D35EEF3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6" name="Ellipse 2">
            <a:extLst>
              <a:ext uri="{FF2B5EF4-FFF2-40B4-BE49-F238E27FC236}">
                <a16:creationId xmlns:a16="http://schemas.microsoft.com/office/drawing/2014/main" id="{71449BE6-339D-42C5-9D86-2A3EE40080CF}"/>
              </a:ext>
            </a:extLst>
          </p:cNvPr>
          <p:cNvSpPr/>
          <p:nvPr/>
        </p:nvSpPr>
        <p:spPr>
          <a:xfrm>
            <a:off x="6430103" y="1073793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7" name="Ellipse 3">
            <a:extLst>
              <a:ext uri="{FF2B5EF4-FFF2-40B4-BE49-F238E27FC236}">
                <a16:creationId xmlns:a16="http://schemas.microsoft.com/office/drawing/2014/main" id="{D78F2D38-C1F4-480B-BC04-30BA9C1AD442}"/>
              </a:ext>
            </a:extLst>
          </p:cNvPr>
          <p:cNvSpPr/>
          <p:nvPr/>
        </p:nvSpPr>
        <p:spPr>
          <a:xfrm>
            <a:off x="7057403" y="86726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8" name="Ellipse 4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54406" y="5178662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9" name="Ellipse 7">
            <a:extLst>
              <a:ext uri="{FF2B5EF4-FFF2-40B4-BE49-F238E27FC236}">
                <a16:creationId xmlns:a16="http://schemas.microsoft.com/office/drawing/2014/main" id="{32A9318F-63CC-48AE-B894-6AB1A72C4EBC}"/>
              </a:ext>
            </a:extLst>
          </p:cNvPr>
          <p:cNvSpPr/>
          <p:nvPr/>
        </p:nvSpPr>
        <p:spPr>
          <a:xfrm>
            <a:off x="4511149" y="6186807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49" name="Ellipse 8">
            <a:extLst>
              <a:ext uri="{FF2B5EF4-FFF2-40B4-BE49-F238E27FC236}">
                <a16:creationId xmlns:a16="http://schemas.microsoft.com/office/drawing/2014/main" id="{989B56B6-80C9-44D2-9983-71FD02961649}"/>
              </a:ext>
            </a:extLst>
          </p:cNvPr>
          <p:cNvSpPr/>
          <p:nvPr/>
        </p:nvSpPr>
        <p:spPr>
          <a:xfrm>
            <a:off x="4717548" y="6076860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0" name="Ellipse 9">
            <a:extLst>
              <a:ext uri="{FF2B5EF4-FFF2-40B4-BE49-F238E27FC236}">
                <a16:creationId xmlns:a16="http://schemas.microsoft.com/office/drawing/2014/main" id="{A3310A35-5ABC-409C-8A4C-DF2C1F9AD256}"/>
              </a:ext>
            </a:extLst>
          </p:cNvPr>
          <p:cNvSpPr/>
          <p:nvPr/>
        </p:nvSpPr>
        <p:spPr>
          <a:xfrm>
            <a:off x="5144635" y="5436220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1" name="TekstSylinder 10">
            <a:extLst>
              <a:ext uri="{FF2B5EF4-FFF2-40B4-BE49-F238E27FC236}">
                <a16:creationId xmlns:a16="http://schemas.microsoft.com/office/drawing/2014/main" id="{EC11B9B5-E3A2-45BA-839E-096A25563BF4}"/>
              </a:ext>
            </a:extLst>
          </p:cNvPr>
          <p:cNvSpPr txBox="1"/>
          <p:nvPr/>
        </p:nvSpPr>
        <p:spPr>
          <a:xfrm>
            <a:off x="5298665" y="1008215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Tromsø</a:t>
            </a:r>
          </a:p>
        </p:txBody>
      </p:sp>
      <p:sp>
        <p:nvSpPr>
          <p:cNvPr id="52" name="TekstSylinder 11">
            <a:extLst>
              <a:ext uri="{FF2B5EF4-FFF2-40B4-BE49-F238E27FC236}">
                <a16:creationId xmlns:a16="http://schemas.microsoft.com/office/drawing/2014/main" id="{E260DA27-1357-432F-9C63-95863FD9AD4F}"/>
              </a:ext>
            </a:extLst>
          </p:cNvPr>
          <p:cNvSpPr txBox="1"/>
          <p:nvPr/>
        </p:nvSpPr>
        <p:spPr>
          <a:xfrm>
            <a:off x="2847335" y="5075486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Bergen</a:t>
            </a:r>
          </a:p>
        </p:txBody>
      </p:sp>
      <p:sp>
        <p:nvSpPr>
          <p:cNvPr id="53" name="TekstSylinder 12">
            <a:extLst>
              <a:ext uri="{FF2B5EF4-FFF2-40B4-BE49-F238E27FC236}">
                <a16:creationId xmlns:a16="http://schemas.microsoft.com/office/drawing/2014/main" id="{1BE1A0A7-9592-4592-86C5-9E3B98C22FB8}"/>
              </a:ext>
            </a:extLst>
          </p:cNvPr>
          <p:cNvSpPr txBox="1"/>
          <p:nvPr/>
        </p:nvSpPr>
        <p:spPr>
          <a:xfrm>
            <a:off x="2673626" y="6082161"/>
            <a:ext cx="18655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Kristiansand</a:t>
            </a:r>
          </a:p>
        </p:txBody>
      </p:sp>
      <p:sp>
        <p:nvSpPr>
          <p:cNvPr id="54" name="TekstSylinder 13">
            <a:extLst>
              <a:ext uri="{FF2B5EF4-FFF2-40B4-BE49-F238E27FC236}">
                <a16:creationId xmlns:a16="http://schemas.microsoft.com/office/drawing/2014/main" id="{52044D12-5900-4515-8B0F-31F09E1AE686}"/>
              </a:ext>
            </a:extLst>
          </p:cNvPr>
          <p:cNvSpPr txBox="1"/>
          <p:nvPr/>
        </p:nvSpPr>
        <p:spPr>
          <a:xfrm>
            <a:off x="4812295" y="5971436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Grimstad</a:t>
            </a:r>
          </a:p>
        </p:txBody>
      </p:sp>
      <p:sp>
        <p:nvSpPr>
          <p:cNvPr id="55" name="TekstSylinder 14">
            <a:extLst>
              <a:ext uri="{FF2B5EF4-FFF2-40B4-BE49-F238E27FC236}">
                <a16:creationId xmlns:a16="http://schemas.microsoft.com/office/drawing/2014/main" id="{F17F0C1A-4A0F-4A77-9488-29C99F594905}"/>
              </a:ext>
            </a:extLst>
          </p:cNvPr>
          <p:cNvSpPr txBox="1"/>
          <p:nvPr/>
        </p:nvSpPr>
        <p:spPr>
          <a:xfrm>
            <a:off x="5237794" y="5333187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Oslo</a:t>
            </a:r>
          </a:p>
        </p:txBody>
      </p:sp>
      <p:sp>
        <p:nvSpPr>
          <p:cNvPr id="56" name="TekstSylinder 15">
            <a:extLst>
              <a:ext uri="{FF2B5EF4-FFF2-40B4-BE49-F238E27FC236}">
                <a16:creationId xmlns:a16="http://schemas.microsoft.com/office/drawing/2014/main" id="{D1E42324-2052-4B0F-B6DC-1E0A1E0E5FC4}"/>
              </a:ext>
            </a:extLst>
          </p:cNvPr>
          <p:cNvSpPr txBox="1"/>
          <p:nvPr/>
        </p:nvSpPr>
        <p:spPr>
          <a:xfrm>
            <a:off x="6494160" y="1410511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Bardu</a:t>
            </a:r>
          </a:p>
        </p:txBody>
      </p:sp>
      <p:sp>
        <p:nvSpPr>
          <p:cNvPr id="57" name="Ellipse 16">
            <a:extLst>
              <a:ext uri="{FF2B5EF4-FFF2-40B4-BE49-F238E27FC236}">
                <a16:creationId xmlns:a16="http://schemas.microsoft.com/office/drawing/2014/main" id="{47709EDC-C057-4A1B-85F1-90946FBCCC3D}"/>
              </a:ext>
            </a:extLst>
          </p:cNvPr>
          <p:cNvSpPr/>
          <p:nvPr/>
        </p:nvSpPr>
        <p:spPr>
          <a:xfrm>
            <a:off x="6325678" y="1467605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8" name="Ellipse 17">
            <a:extLst>
              <a:ext uri="{FF2B5EF4-FFF2-40B4-BE49-F238E27FC236}">
                <a16:creationId xmlns:a16="http://schemas.microsoft.com/office/drawing/2014/main" id="{5579A209-661B-403C-8A9F-9B8C8E6E7714}"/>
              </a:ext>
            </a:extLst>
          </p:cNvPr>
          <p:cNvSpPr/>
          <p:nvPr/>
        </p:nvSpPr>
        <p:spPr>
          <a:xfrm>
            <a:off x="7057403" y="815921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9" name="TekstSylinder 18">
            <a:extLst>
              <a:ext uri="{FF2B5EF4-FFF2-40B4-BE49-F238E27FC236}">
                <a16:creationId xmlns:a16="http://schemas.microsoft.com/office/drawing/2014/main" id="{F81F8409-033A-4616-A1C4-938A76D61D63}"/>
              </a:ext>
            </a:extLst>
          </p:cNvPr>
          <p:cNvSpPr txBox="1"/>
          <p:nvPr/>
        </p:nvSpPr>
        <p:spPr>
          <a:xfrm>
            <a:off x="7151879" y="765108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Alta</a:t>
            </a:r>
          </a:p>
        </p:txBody>
      </p:sp>
      <p:sp>
        <p:nvSpPr>
          <p:cNvPr id="60" name="TekstSylinder 21">
            <a:extLst>
              <a:ext uri="{FF2B5EF4-FFF2-40B4-BE49-F238E27FC236}">
                <a16:creationId xmlns:a16="http://schemas.microsoft.com/office/drawing/2014/main" id="{94A519BD-B998-4745-88CA-0E5A28A21881}"/>
              </a:ext>
            </a:extLst>
          </p:cNvPr>
          <p:cNvSpPr txBox="1"/>
          <p:nvPr/>
        </p:nvSpPr>
        <p:spPr>
          <a:xfrm>
            <a:off x="2047461" y="5488367"/>
            <a:ext cx="192654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Haugesund</a:t>
            </a:r>
          </a:p>
        </p:txBody>
      </p:sp>
      <p:sp>
        <p:nvSpPr>
          <p:cNvPr id="61" name="TekstSylinder 22">
            <a:extLst>
              <a:ext uri="{FF2B5EF4-FFF2-40B4-BE49-F238E27FC236}">
                <a16:creationId xmlns:a16="http://schemas.microsoft.com/office/drawing/2014/main" id="{C83E2C32-8017-4354-B412-6FF7EA8C6006}"/>
              </a:ext>
            </a:extLst>
          </p:cNvPr>
          <p:cNvSpPr txBox="1"/>
          <p:nvPr/>
        </p:nvSpPr>
        <p:spPr>
          <a:xfrm>
            <a:off x="2393584" y="5723757"/>
            <a:ext cx="15557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Stavanger</a:t>
            </a:r>
          </a:p>
        </p:txBody>
      </p:sp>
      <p:sp>
        <p:nvSpPr>
          <p:cNvPr id="62" name="Ellipse 25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40184" y="5585874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63" name="Ellipse 26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85319" y="5818139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0060D0D-E15D-4401-904A-3C8A9FD25C3A}" vid="{6FB51C8E-F97F-46B6-A54C-EC88F1DFC4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939A140AF424EBB6B1D4B324DE5B7" ma:contentTypeVersion="13" ma:contentTypeDescription="Create a new document." ma:contentTypeScope="" ma:versionID="7913bba20b1063881412a0c1ad0de89a">
  <xsd:schema xmlns:xsd="http://www.w3.org/2001/XMLSchema" xmlns:xs="http://www.w3.org/2001/XMLSchema" xmlns:p="http://schemas.microsoft.com/office/2006/metadata/properties" xmlns:ns3="a55d61a7-207a-46b0-8a21-7b0b554dce56" xmlns:ns4="c1495e06-5a85-49d0-a3d3-521f7c5b154f" targetNamespace="http://schemas.microsoft.com/office/2006/metadata/properties" ma:root="true" ma:fieldsID="48faa385526a043ae87d0f182ba1e60b" ns3:_="" ns4:_="">
    <xsd:import namespace="a55d61a7-207a-46b0-8a21-7b0b554dce56"/>
    <xsd:import namespace="c1495e06-5a85-49d0-a3d3-521f7c5b1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61a7-207a-46b0-8a21-7b0b554d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5e06-5a85-49d0-a3d3-521f7c5b1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53FCB-7275-4BE2-843D-D18EF3C278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F00527-1B62-4749-9B65-9771B2D64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F2810-4CF6-4B2D-90E6-FDD32358E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d61a7-207a-46b0-8a21-7b0b554dce56"/>
    <ds:schemaRef ds:uri="c1495e06-5a85-49d0-a3d3-521f7c5b1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NORCE-presentasjonsmal-NKLM</Template>
  <TotalTime>0</TotalTime>
  <Words>20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Rolvsjord</dc:creator>
  <cp:lastModifiedBy>Rune Rolvsjord</cp:lastModifiedBy>
  <cp:revision>1</cp:revision>
  <dcterms:created xsi:type="dcterms:W3CDTF">2022-09-21T09:16:07Z</dcterms:created>
  <dcterms:modified xsi:type="dcterms:W3CDTF">2022-09-21T09:16:15Z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0x01010066D939A140AF424EBB6B1D4B324DE5B7</vt:lpwstr>
  </property>
</Properties>
</file>