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312" r:id="rId6"/>
    <p:sldId id="260" r:id="rId7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FE0"/>
    <a:srgbClr val="64F0DE"/>
    <a:srgbClr val="E2FFFC"/>
    <a:srgbClr val="B9FFF7"/>
    <a:srgbClr val="3207AA"/>
    <a:srgbClr val="FF5959"/>
    <a:srgbClr val="30FFA3"/>
    <a:srgbClr val="3FEFDD"/>
    <a:srgbClr val="1CADB2"/>
    <a:srgbClr val="384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D9F43-64A9-4A62-B430-F148DD714787}" type="datetimeFigureOut">
              <a:rPr lang="nb-NO" smtClean="0"/>
              <a:t>21.09.2022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075F2-2622-4E86-8C25-29A6D05C35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075F2-2622-4E86-8C25-29A6D05C357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5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729790"/>
            <a:ext cx="6956349" cy="1751141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Presentasjonstittel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FEFDD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D22D0D4-5E57-4588-90FF-1A42A3AA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130" baseline="0"/>
            </a:lvl1pPr>
          </a:lstStyle>
          <a:p>
            <a:fld id="{13665DBF-9772-4AF9-82E6-46D135327CB2}" type="datetime4">
              <a:rPr lang="nb-NO" smtClean="0"/>
              <a:pPr/>
              <a:t>21. september 2022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9EAACF-1B47-5B43-831C-3B4828371E6D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b="1" kern="1200" spc="11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NORCE</a:t>
            </a:r>
            <a:b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Bivirkningsgruppen for</a:t>
            </a:r>
            <a:b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odontologiske biomaterialer</a:t>
            </a:r>
            <a:endParaRPr lang="en-US" sz="1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4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85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6" y="540265"/>
            <a:ext cx="517091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6" y="1952399"/>
            <a:ext cx="5170919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7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5171231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5171231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18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BDAA54-4E48-41E3-9CF3-34BC873B9687}"/>
              </a:ext>
            </a:extLst>
          </p:cNvPr>
          <p:cNvSpPr/>
          <p:nvPr userDrawn="1"/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rgbClr val="E2F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AB8FEA4C-4F85-4444-9512-8A1D27491C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2" y="540607"/>
            <a:ext cx="5320405" cy="5374309"/>
          </a:xfrm>
        </p:spPr>
        <p:txBody>
          <a:bodyPr/>
          <a:lstStyle/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2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43551AD-401B-45C0-B760-897789E38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3C39E7-8484-44A6-8917-006E61D6F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4116" y="576431"/>
            <a:ext cx="1533217" cy="4267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9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2E68BBD8-74C5-4F5B-92A1-9A28800C6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7BE5A7-534A-491E-A7B4-C92D1F1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10115798" cy="3991890"/>
          </a:xfrm>
        </p:spPr>
        <p:txBody>
          <a:bodyPr/>
          <a:lstStyle>
            <a:lvl1pPr marL="279056" indent="-270054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540108" indent="-25205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837167" indent="-243049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AB33A3-D96B-4A0C-A706-82514383F4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02EE8A0F-B86E-4F1C-B63B-96C9AE2C6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37033E-B465-47FA-B4A7-D8DBB50C7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5798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1106" indent="-252050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64173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4C6D80-8829-4D0D-8373-A4F8A76D3B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F2FBB670-5083-47CC-BC95-2FA8319808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5103A-E3E7-4190-8F70-7E79C019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8021803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19F514A-7443-4CE4-A971-D865B79C3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0AB030F8-FACA-40D4-9356-AA72C8C9F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12172A-ABC4-4BB3-9809-C1ED9D33E3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8021803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82ECAE-7B7F-45AA-A118-5FD971EC6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6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m/ kontaktinforma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BAB11D8-3887-454C-B2E6-8ED13149E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857" y="5135924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Web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76EAC3C8-5321-4FBD-85D5-9E9DA6D0E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857" y="56122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@Handle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729790"/>
            <a:ext cx="6956349" cy="1751142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4118490"/>
            <a:ext cx="5964895" cy="384765"/>
          </a:xfrm>
        </p:spPr>
        <p:txBody>
          <a:bodyPr>
            <a:spAutoFit/>
          </a:bodyPr>
          <a:lstStyle>
            <a:lvl1pPr marL="0" indent="0" algn="l">
              <a:buNone/>
              <a:defRPr sz="2501" b="1" cap="all" spc="220" baseline="0">
                <a:solidFill>
                  <a:srgbClr val="3FEFDD"/>
                </a:solidFill>
                <a:latin typeface="+mn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</a:t>
            </a:r>
            <a:r>
              <a:rPr lang="en-US" dirty="0"/>
              <a:t> </a:t>
            </a:r>
            <a:r>
              <a:rPr lang="nb-NO" noProof="0" dirty="0"/>
              <a:t>etternavn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pic>
        <p:nvPicPr>
          <p:cNvPr id="5" name="Bilde 4" descr="Et bilde som inneholder vindu&#10;&#10;Beskrivelse som er generert med høy visshet">
            <a:extLst>
              <a:ext uri="{FF2B5EF4-FFF2-40B4-BE49-F238E27FC236}">
                <a16:creationId xmlns:a16="http://schemas.microsoft.com/office/drawing/2014/main" id="{A7C137EE-2FE0-4B7C-8973-2BF93BD39C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" y="4699068"/>
            <a:ext cx="332276" cy="1310794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719F7F7-ABD3-43F0-8561-6093104CD9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0857" y="46634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66AEE5-E114-D147-AA9C-384BFFD4BDE7}"/>
              </a:ext>
            </a:extLst>
          </p:cNvPr>
          <p:cNvSpPr txBox="1">
            <a:spLocks/>
          </p:cNvSpPr>
          <p:nvPr userDrawn="1"/>
        </p:nvSpPr>
        <p:spPr>
          <a:xfrm>
            <a:off x="1052225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b="1" kern="1200" spc="11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NORCE</a:t>
            </a:r>
            <a:b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Bivirkningsgruppen for</a:t>
            </a:r>
            <a:b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odontologiske biomaterialer</a:t>
            </a:r>
            <a:endParaRPr lang="en-US" sz="1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telskille mø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825168"/>
            <a:ext cx="6956349" cy="1655763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0FFA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C9EB822-E864-4129-8632-8D9ED507E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0C83351-30E5-6C45-B305-89DA9B9E2393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b="1" kern="1200" spc="11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NORCE</a:t>
            </a:r>
            <a:b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Bivirkningsgruppen for</a:t>
            </a:r>
            <a:b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b-NO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odontologiske biomaterialer</a:t>
            </a:r>
            <a:endParaRPr lang="en-US" sz="1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34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u/ kontaktinfor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rt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DA1C4E-E377-4199-ADEE-16A7F1A2D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4"/>
            <a:ext cx="4448023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464FF0-E32B-40F1-BAE6-E569A59E1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4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676393C-057E-41F6-94E6-3700533BC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3"/>
            <a:ext cx="4447136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112B225-76A6-4947-B080-C964669BE0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203206"/>
            <a:ext cx="4673600" cy="46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7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04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5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kille lys">
    <p:bg>
      <p:bgPr>
        <a:solidFill>
          <a:srgbClr val="B9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729790"/>
            <a:ext cx="6956349" cy="1751142"/>
          </a:xfrm>
        </p:spPr>
        <p:txBody>
          <a:bodyPr anchor="b"/>
          <a:lstStyle>
            <a:lvl1pPr algn="l">
              <a:defRPr sz="4401">
                <a:solidFill>
                  <a:srgbClr val="3207AA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FF5959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9" name="Bilde 8" descr="Et bilde som inneholder utendørs, himmel, lys, trafikk&#10;&#10;Beskrivelse som er generert med høy visshet">
            <a:extLst>
              <a:ext uri="{FF2B5EF4-FFF2-40B4-BE49-F238E27FC236}">
                <a16:creationId xmlns:a16="http://schemas.microsoft.com/office/drawing/2014/main" id="{0F1C039F-7078-4D3C-B70A-D05B75067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055C27F-98F3-A047-B5FD-6EC4FBBDE8D5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b="1" kern="1200" spc="110" baseline="0" dirty="0">
                <a:solidFill>
                  <a:srgbClr val="3207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NORCE</a:t>
            </a:r>
            <a:br>
              <a:rPr lang="nb-NO" sz="1800" b="1" kern="1200" dirty="0">
                <a:solidFill>
                  <a:srgbClr val="3207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b-NO" sz="1800" b="1" kern="1200" dirty="0">
                <a:solidFill>
                  <a:srgbClr val="3207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Bivirkningsgruppen for</a:t>
            </a:r>
            <a:br>
              <a:rPr lang="nb-NO" sz="1800" b="1" kern="1200" dirty="0">
                <a:solidFill>
                  <a:srgbClr val="3207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b-NO" sz="1800" b="1" kern="1200" dirty="0">
                <a:solidFill>
                  <a:srgbClr val="3207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odontologiske biomaterialer</a:t>
            </a:r>
            <a:endParaRPr lang="en-US" sz="1800" b="1" kern="1200" dirty="0">
              <a:solidFill>
                <a:srgbClr val="3207A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5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 med 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86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9BF78-66E1-4089-ACB5-287EA3839E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80" y="1824119"/>
            <a:ext cx="4872885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80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4122" y="1824119"/>
            <a:ext cx="4896883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4123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8904C28-651F-4264-8734-EBE641E7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07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/>
              <a:t>Uten grafisk element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535" y="1952398"/>
            <a:ext cx="7008139" cy="3991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Nivå 1</a:t>
            </a:r>
          </a:p>
          <a:p>
            <a:pPr lvl="1"/>
            <a:r>
              <a:rPr lang="nb-NO" noProof="0"/>
              <a:t>Nivå 2</a:t>
            </a:r>
          </a:p>
          <a:p>
            <a:pPr lvl="2"/>
            <a:r>
              <a:rPr lang="nb-NO" noProof="0"/>
              <a:t>Niva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967" y="567809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64A75A68-07A7-4C4C-88FD-CE81732F3D5A}" type="datetime4">
              <a:rPr lang="nb-NO" noProof="0" smtClean="0"/>
              <a:t>21. september 2022</a:t>
            </a:fld>
            <a:endParaRPr lang="nb-NO" noProof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E2BF4D0-DB14-4EE7-A510-FD1BA8D16F5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6" r:id="rId5"/>
    <p:sldLayoutId id="2147483675" r:id="rId6"/>
    <p:sldLayoutId id="2147483677" r:id="rId7"/>
    <p:sldLayoutId id="2147483665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90" r:id="rId20"/>
    <p:sldLayoutId id="2147483689" r:id="rId21"/>
    <p:sldLayoutId id="2147483691" r:id="rId22"/>
    <p:sldLayoutId id="2147483666" r:id="rId23"/>
    <p:sldLayoutId id="2147483667" r:id="rId24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rgbClr val="3842E2"/>
          </a:solidFill>
          <a:latin typeface="+mj-lt"/>
          <a:ea typeface="+mj-ea"/>
          <a:cs typeface="+mj-cs"/>
        </a:defRPr>
      </a:lvl1pPr>
    </p:titleStyle>
    <p:bodyStyle>
      <a:lvl1pPr marL="279056" indent="-270054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7"/>
        </a:buBlip>
        <a:defRPr sz="2601" kern="1200">
          <a:solidFill>
            <a:srgbClr val="3207AA"/>
          </a:solidFill>
          <a:latin typeface="+mn-lt"/>
          <a:ea typeface="+mn-ea"/>
          <a:cs typeface="+mn-cs"/>
        </a:defRPr>
      </a:lvl1pPr>
      <a:lvl2pPr marL="540108" indent="-252050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8"/>
        </a:buBlip>
        <a:defRPr sz="2250" kern="1200">
          <a:solidFill>
            <a:srgbClr val="1CADB2"/>
          </a:solidFill>
          <a:latin typeface="+mn-lt"/>
          <a:ea typeface="+mn-ea"/>
          <a:cs typeface="+mn-cs"/>
        </a:defRPr>
      </a:lvl2pPr>
      <a:lvl3pPr marL="837167" indent="-243049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9"/>
        </a:buBlip>
        <a:defRPr sz="2000" kern="1200">
          <a:solidFill>
            <a:srgbClr val="3842E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ECA10-2DD6-41D4-B0C9-6141B7EF4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D3AB2B-4E1A-47BB-A0FA-E27F77C16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42994C-09F4-4DFF-8B02-B00411D9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DD3-3C8D-4C43-8413-1227204AAA8B}" type="datetime4">
              <a:rPr lang="nb-NO" smtClean="0"/>
              <a:t>21. september 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95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BD1DD04-8E81-AD46-95F6-BD456760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Ellipse 5">
            <a:extLst>
              <a:ext uri="{FF2B5EF4-FFF2-40B4-BE49-F238E27FC236}">
                <a16:creationId xmlns:a16="http://schemas.microsoft.com/office/drawing/2014/main" id="{9500FF7D-FDBE-431B-851C-B464F4B3CBF1}"/>
              </a:ext>
            </a:extLst>
          </p:cNvPr>
          <p:cNvSpPr/>
          <p:nvPr/>
        </p:nvSpPr>
        <p:spPr>
          <a:xfrm flipV="1">
            <a:off x="6430103" y="1057403"/>
            <a:ext cx="105880" cy="107412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6">
            <a:extLst>
              <a:ext uri="{FF2B5EF4-FFF2-40B4-BE49-F238E27FC236}">
                <a16:creationId xmlns:a16="http://schemas.microsoft.com/office/drawing/2014/main" id="{3370C91D-D854-4F14-8145-9184ADAEA6A2}"/>
              </a:ext>
            </a:extLst>
          </p:cNvPr>
          <p:cNvSpPr/>
          <p:nvPr/>
        </p:nvSpPr>
        <p:spPr>
          <a:xfrm>
            <a:off x="7085965" y="809629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e 7">
            <a:extLst>
              <a:ext uri="{FF2B5EF4-FFF2-40B4-BE49-F238E27FC236}">
                <a16:creationId xmlns:a16="http://schemas.microsoft.com/office/drawing/2014/main" id="{66FA67F2-4E7F-4413-980C-12F34CEF6F7B}"/>
              </a:ext>
            </a:extLst>
          </p:cNvPr>
          <p:cNvSpPr/>
          <p:nvPr/>
        </p:nvSpPr>
        <p:spPr>
          <a:xfrm>
            <a:off x="3954406" y="5218854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e 8">
            <a:extLst>
              <a:ext uri="{FF2B5EF4-FFF2-40B4-BE49-F238E27FC236}">
                <a16:creationId xmlns:a16="http://schemas.microsoft.com/office/drawing/2014/main" id="{5160C644-0232-4143-9E76-FFF0FD9808DB}"/>
              </a:ext>
            </a:extLst>
          </p:cNvPr>
          <p:cNvSpPr/>
          <p:nvPr/>
        </p:nvSpPr>
        <p:spPr>
          <a:xfrm>
            <a:off x="3940184" y="5585874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llipse 9">
            <a:extLst>
              <a:ext uri="{FF2B5EF4-FFF2-40B4-BE49-F238E27FC236}">
                <a16:creationId xmlns:a16="http://schemas.microsoft.com/office/drawing/2014/main" id="{59792CEE-4547-4F9F-84E6-BDC702C1FFEA}"/>
              </a:ext>
            </a:extLst>
          </p:cNvPr>
          <p:cNvSpPr/>
          <p:nvPr/>
        </p:nvSpPr>
        <p:spPr>
          <a:xfrm>
            <a:off x="4005415" y="5818139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lipse 10">
            <a:extLst>
              <a:ext uri="{FF2B5EF4-FFF2-40B4-BE49-F238E27FC236}">
                <a16:creationId xmlns:a16="http://schemas.microsoft.com/office/drawing/2014/main" id="{F06192CD-8E20-46BB-A4CA-0B8055B3A832}"/>
              </a:ext>
            </a:extLst>
          </p:cNvPr>
          <p:cNvSpPr/>
          <p:nvPr/>
        </p:nvSpPr>
        <p:spPr>
          <a:xfrm>
            <a:off x="4511149" y="6186807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lipse 11">
            <a:extLst>
              <a:ext uri="{FF2B5EF4-FFF2-40B4-BE49-F238E27FC236}">
                <a16:creationId xmlns:a16="http://schemas.microsoft.com/office/drawing/2014/main" id="{708EA68A-17B9-49AA-9197-C85CC0B9C547}"/>
              </a:ext>
            </a:extLst>
          </p:cNvPr>
          <p:cNvSpPr/>
          <p:nvPr/>
        </p:nvSpPr>
        <p:spPr>
          <a:xfrm>
            <a:off x="4717548" y="6076860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llipse 12">
            <a:extLst>
              <a:ext uri="{FF2B5EF4-FFF2-40B4-BE49-F238E27FC236}">
                <a16:creationId xmlns:a16="http://schemas.microsoft.com/office/drawing/2014/main" id="{8BD263B4-44AD-4AC9-957A-B56E5DC53B06}"/>
              </a:ext>
            </a:extLst>
          </p:cNvPr>
          <p:cNvSpPr/>
          <p:nvPr/>
        </p:nvSpPr>
        <p:spPr>
          <a:xfrm>
            <a:off x="5144635" y="5436220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kstSylinder 13">
            <a:extLst>
              <a:ext uri="{FF2B5EF4-FFF2-40B4-BE49-F238E27FC236}">
                <a16:creationId xmlns:a16="http://schemas.microsoft.com/office/drawing/2014/main" id="{A9175780-4297-4FE7-9F5A-84CDDA04399D}"/>
              </a:ext>
            </a:extLst>
          </p:cNvPr>
          <p:cNvSpPr txBox="1"/>
          <p:nvPr/>
        </p:nvSpPr>
        <p:spPr>
          <a:xfrm>
            <a:off x="5298666" y="1008215"/>
            <a:ext cx="116019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Tromsø</a:t>
            </a:r>
          </a:p>
        </p:txBody>
      </p:sp>
      <p:sp>
        <p:nvSpPr>
          <p:cNvPr id="32" name="TekstSylinder 15">
            <a:extLst>
              <a:ext uri="{FF2B5EF4-FFF2-40B4-BE49-F238E27FC236}">
                <a16:creationId xmlns:a16="http://schemas.microsoft.com/office/drawing/2014/main" id="{4F54C129-F9A9-46B1-BFCF-70500E8596F5}"/>
              </a:ext>
            </a:extLst>
          </p:cNvPr>
          <p:cNvSpPr txBox="1"/>
          <p:nvPr/>
        </p:nvSpPr>
        <p:spPr>
          <a:xfrm>
            <a:off x="2817191" y="5115678"/>
            <a:ext cx="1166631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Bergen</a:t>
            </a:r>
          </a:p>
        </p:txBody>
      </p:sp>
      <p:sp>
        <p:nvSpPr>
          <p:cNvPr id="33" name="TekstSylinder 16">
            <a:extLst>
              <a:ext uri="{FF2B5EF4-FFF2-40B4-BE49-F238E27FC236}">
                <a16:creationId xmlns:a16="http://schemas.microsoft.com/office/drawing/2014/main" id="{94A519BD-B998-4745-88CA-0E5A28A21881}"/>
              </a:ext>
            </a:extLst>
          </p:cNvPr>
          <p:cNvSpPr txBox="1"/>
          <p:nvPr/>
        </p:nvSpPr>
        <p:spPr>
          <a:xfrm>
            <a:off x="2047461" y="5488367"/>
            <a:ext cx="192654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Haugesund</a:t>
            </a:r>
          </a:p>
        </p:txBody>
      </p:sp>
      <p:sp>
        <p:nvSpPr>
          <p:cNvPr id="34" name="TekstSylinder 17">
            <a:extLst>
              <a:ext uri="{FF2B5EF4-FFF2-40B4-BE49-F238E27FC236}">
                <a16:creationId xmlns:a16="http://schemas.microsoft.com/office/drawing/2014/main" id="{C83E2C32-8017-4354-B412-6FF7EA8C6006}"/>
              </a:ext>
            </a:extLst>
          </p:cNvPr>
          <p:cNvSpPr txBox="1"/>
          <p:nvPr/>
        </p:nvSpPr>
        <p:spPr>
          <a:xfrm>
            <a:off x="2393583" y="5723757"/>
            <a:ext cx="155577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Stavanger</a:t>
            </a:r>
          </a:p>
        </p:txBody>
      </p:sp>
      <p:sp>
        <p:nvSpPr>
          <p:cNvPr id="35" name="TekstSylinder 18">
            <a:extLst>
              <a:ext uri="{FF2B5EF4-FFF2-40B4-BE49-F238E27FC236}">
                <a16:creationId xmlns:a16="http://schemas.microsoft.com/office/drawing/2014/main" id="{B28AE8AB-1A67-4653-9465-58D56D4C9855}"/>
              </a:ext>
            </a:extLst>
          </p:cNvPr>
          <p:cNvSpPr txBox="1"/>
          <p:nvPr/>
        </p:nvSpPr>
        <p:spPr>
          <a:xfrm>
            <a:off x="2673626" y="6082161"/>
            <a:ext cx="186559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Kristiansand</a:t>
            </a:r>
          </a:p>
        </p:txBody>
      </p:sp>
      <p:sp>
        <p:nvSpPr>
          <p:cNvPr id="36" name="TekstSylinder 19">
            <a:extLst>
              <a:ext uri="{FF2B5EF4-FFF2-40B4-BE49-F238E27FC236}">
                <a16:creationId xmlns:a16="http://schemas.microsoft.com/office/drawing/2014/main" id="{17E96C14-E66D-40F8-A1DB-A12EC21C457D}"/>
              </a:ext>
            </a:extLst>
          </p:cNvPr>
          <p:cNvSpPr txBox="1"/>
          <p:nvPr/>
        </p:nvSpPr>
        <p:spPr>
          <a:xfrm>
            <a:off x="4812295" y="5971436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Grimstad</a:t>
            </a:r>
          </a:p>
        </p:txBody>
      </p:sp>
      <p:sp>
        <p:nvSpPr>
          <p:cNvPr id="37" name="TekstSylinder 20">
            <a:extLst>
              <a:ext uri="{FF2B5EF4-FFF2-40B4-BE49-F238E27FC236}">
                <a16:creationId xmlns:a16="http://schemas.microsoft.com/office/drawing/2014/main" id="{CBEB9D9E-ED20-491E-AF0A-D3343A544D0A}"/>
              </a:ext>
            </a:extLst>
          </p:cNvPr>
          <p:cNvSpPr txBox="1"/>
          <p:nvPr/>
        </p:nvSpPr>
        <p:spPr>
          <a:xfrm>
            <a:off x="5237794" y="5333187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Oslo</a:t>
            </a:r>
          </a:p>
        </p:txBody>
      </p:sp>
      <p:sp>
        <p:nvSpPr>
          <p:cNvPr id="38" name="TekstSylinder 22">
            <a:extLst>
              <a:ext uri="{FF2B5EF4-FFF2-40B4-BE49-F238E27FC236}">
                <a16:creationId xmlns:a16="http://schemas.microsoft.com/office/drawing/2014/main" id="{C006BCB6-DD72-4608-A056-6170428A7A9A}"/>
              </a:ext>
            </a:extLst>
          </p:cNvPr>
          <p:cNvSpPr txBox="1"/>
          <p:nvPr/>
        </p:nvSpPr>
        <p:spPr>
          <a:xfrm>
            <a:off x="6494160" y="1410511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Bardu</a:t>
            </a:r>
          </a:p>
        </p:txBody>
      </p:sp>
      <p:sp>
        <p:nvSpPr>
          <p:cNvPr id="39" name="TekstSylinder 23">
            <a:extLst>
              <a:ext uri="{FF2B5EF4-FFF2-40B4-BE49-F238E27FC236}">
                <a16:creationId xmlns:a16="http://schemas.microsoft.com/office/drawing/2014/main" id="{DBF8FC70-1F13-4893-8CCA-B8A07E625CCC}"/>
              </a:ext>
            </a:extLst>
          </p:cNvPr>
          <p:cNvSpPr txBox="1"/>
          <p:nvPr/>
        </p:nvSpPr>
        <p:spPr>
          <a:xfrm>
            <a:off x="7151879" y="765108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Alta</a:t>
            </a:r>
          </a:p>
        </p:txBody>
      </p:sp>
      <p:sp>
        <p:nvSpPr>
          <p:cNvPr id="40" name="Ellipse 24">
            <a:extLst>
              <a:ext uri="{FF2B5EF4-FFF2-40B4-BE49-F238E27FC236}">
                <a16:creationId xmlns:a16="http://schemas.microsoft.com/office/drawing/2014/main" id="{60EC630B-1A94-46CF-875F-2F0ECE114BBB}"/>
              </a:ext>
            </a:extLst>
          </p:cNvPr>
          <p:cNvSpPr/>
          <p:nvPr/>
        </p:nvSpPr>
        <p:spPr>
          <a:xfrm>
            <a:off x="6325678" y="1493420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5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B03394-18F9-44D0-952E-3D35EEF3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6" name="Ellipse 2">
            <a:extLst>
              <a:ext uri="{FF2B5EF4-FFF2-40B4-BE49-F238E27FC236}">
                <a16:creationId xmlns:a16="http://schemas.microsoft.com/office/drawing/2014/main" id="{71449BE6-339D-42C5-9D86-2A3EE40080CF}"/>
              </a:ext>
            </a:extLst>
          </p:cNvPr>
          <p:cNvSpPr/>
          <p:nvPr/>
        </p:nvSpPr>
        <p:spPr>
          <a:xfrm>
            <a:off x="6430103" y="1073793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27" name="Ellipse 3">
            <a:extLst>
              <a:ext uri="{FF2B5EF4-FFF2-40B4-BE49-F238E27FC236}">
                <a16:creationId xmlns:a16="http://schemas.microsoft.com/office/drawing/2014/main" id="{D78F2D38-C1F4-480B-BC04-30BA9C1AD442}"/>
              </a:ext>
            </a:extLst>
          </p:cNvPr>
          <p:cNvSpPr/>
          <p:nvPr/>
        </p:nvSpPr>
        <p:spPr>
          <a:xfrm>
            <a:off x="7057403" y="867269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28" name="Ellipse 4">
            <a:extLst>
              <a:ext uri="{FF2B5EF4-FFF2-40B4-BE49-F238E27FC236}">
                <a16:creationId xmlns:a16="http://schemas.microsoft.com/office/drawing/2014/main" id="{705F3FF1-53C8-4913-B922-050E80284584}"/>
              </a:ext>
            </a:extLst>
          </p:cNvPr>
          <p:cNvSpPr/>
          <p:nvPr/>
        </p:nvSpPr>
        <p:spPr>
          <a:xfrm>
            <a:off x="3954406" y="5178662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29" name="Ellipse 7">
            <a:extLst>
              <a:ext uri="{FF2B5EF4-FFF2-40B4-BE49-F238E27FC236}">
                <a16:creationId xmlns:a16="http://schemas.microsoft.com/office/drawing/2014/main" id="{32A9318F-63CC-48AE-B894-6AB1A72C4EBC}"/>
              </a:ext>
            </a:extLst>
          </p:cNvPr>
          <p:cNvSpPr/>
          <p:nvPr/>
        </p:nvSpPr>
        <p:spPr>
          <a:xfrm>
            <a:off x="4511149" y="6186807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49" name="Ellipse 8">
            <a:extLst>
              <a:ext uri="{FF2B5EF4-FFF2-40B4-BE49-F238E27FC236}">
                <a16:creationId xmlns:a16="http://schemas.microsoft.com/office/drawing/2014/main" id="{989B56B6-80C9-44D2-9983-71FD02961649}"/>
              </a:ext>
            </a:extLst>
          </p:cNvPr>
          <p:cNvSpPr/>
          <p:nvPr/>
        </p:nvSpPr>
        <p:spPr>
          <a:xfrm>
            <a:off x="4717548" y="6076860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0" name="Ellipse 9">
            <a:extLst>
              <a:ext uri="{FF2B5EF4-FFF2-40B4-BE49-F238E27FC236}">
                <a16:creationId xmlns:a16="http://schemas.microsoft.com/office/drawing/2014/main" id="{A3310A35-5ABC-409C-8A4C-DF2C1F9AD256}"/>
              </a:ext>
            </a:extLst>
          </p:cNvPr>
          <p:cNvSpPr/>
          <p:nvPr/>
        </p:nvSpPr>
        <p:spPr>
          <a:xfrm>
            <a:off x="5144635" y="5436220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1" name="TekstSylinder 10">
            <a:extLst>
              <a:ext uri="{FF2B5EF4-FFF2-40B4-BE49-F238E27FC236}">
                <a16:creationId xmlns:a16="http://schemas.microsoft.com/office/drawing/2014/main" id="{EC11B9B5-E3A2-45BA-839E-096A25563BF4}"/>
              </a:ext>
            </a:extLst>
          </p:cNvPr>
          <p:cNvSpPr txBox="1"/>
          <p:nvPr/>
        </p:nvSpPr>
        <p:spPr>
          <a:xfrm>
            <a:off x="5298665" y="1008215"/>
            <a:ext cx="1166631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Tromsø</a:t>
            </a:r>
          </a:p>
        </p:txBody>
      </p:sp>
      <p:sp>
        <p:nvSpPr>
          <p:cNvPr id="52" name="TekstSylinder 11">
            <a:extLst>
              <a:ext uri="{FF2B5EF4-FFF2-40B4-BE49-F238E27FC236}">
                <a16:creationId xmlns:a16="http://schemas.microsoft.com/office/drawing/2014/main" id="{E260DA27-1357-432F-9C63-95863FD9AD4F}"/>
              </a:ext>
            </a:extLst>
          </p:cNvPr>
          <p:cNvSpPr txBox="1"/>
          <p:nvPr/>
        </p:nvSpPr>
        <p:spPr>
          <a:xfrm>
            <a:off x="2847335" y="5075486"/>
            <a:ext cx="1166631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Bergen</a:t>
            </a:r>
          </a:p>
        </p:txBody>
      </p:sp>
      <p:sp>
        <p:nvSpPr>
          <p:cNvPr id="53" name="TekstSylinder 12">
            <a:extLst>
              <a:ext uri="{FF2B5EF4-FFF2-40B4-BE49-F238E27FC236}">
                <a16:creationId xmlns:a16="http://schemas.microsoft.com/office/drawing/2014/main" id="{1BE1A0A7-9592-4592-86C5-9E3B98C22FB8}"/>
              </a:ext>
            </a:extLst>
          </p:cNvPr>
          <p:cNvSpPr txBox="1"/>
          <p:nvPr/>
        </p:nvSpPr>
        <p:spPr>
          <a:xfrm>
            <a:off x="2673626" y="6082161"/>
            <a:ext cx="186559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Kristiansand</a:t>
            </a:r>
          </a:p>
        </p:txBody>
      </p:sp>
      <p:sp>
        <p:nvSpPr>
          <p:cNvPr id="54" name="TekstSylinder 13">
            <a:extLst>
              <a:ext uri="{FF2B5EF4-FFF2-40B4-BE49-F238E27FC236}">
                <a16:creationId xmlns:a16="http://schemas.microsoft.com/office/drawing/2014/main" id="{52044D12-5900-4515-8B0F-31F09E1AE686}"/>
              </a:ext>
            </a:extLst>
          </p:cNvPr>
          <p:cNvSpPr txBox="1"/>
          <p:nvPr/>
        </p:nvSpPr>
        <p:spPr>
          <a:xfrm>
            <a:off x="4812295" y="5971436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Grimstad</a:t>
            </a:r>
          </a:p>
        </p:txBody>
      </p:sp>
      <p:sp>
        <p:nvSpPr>
          <p:cNvPr id="55" name="TekstSylinder 14">
            <a:extLst>
              <a:ext uri="{FF2B5EF4-FFF2-40B4-BE49-F238E27FC236}">
                <a16:creationId xmlns:a16="http://schemas.microsoft.com/office/drawing/2014/main" id="{F17F0C1A-4A0F-4A77-9488-29C99F594905}"/>
              </a:ext>
            </a:extLst>
          </p:cNvPr>
          <p:cNvSpPr txBox="1"/>
          <p:nvPr/>
        </p:nvSpPr>
        <p:spPr>
          <a:xfrm>
            <a:off x="5237794" y="5333187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Oslo</a:t>
            </a:r>
          </a:p>
        </p:txBody>
      </p:sp>
      <p:sp>
        <p:nvSpPr>
          <p:cNvPr id="56" name="TekstSylinder 15">
            <a:extLst>
              <a:ext uri="{FF2B5EF4-FFF2-40B4-BE49-F238E27FC236}">
                <a16:creationId xmlns:a16="http://schemas.microsoft.com/office/drawing/2014/main" id="{D1E42324-2052-4B0F-B6DC-1E0A1E0E5FC4}"/>
              </a:ext>
            </a:extLst>
          </p:cNvPr>
          <p:cNvSpPr txBox="1"/>
          <p:nvPr/>
        </p:nvSpPr>
        <p:spPr>
          <a:xfrm>
            <a:off x="6494160" y="1410511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Bardu</a:t>
            </a:r>
          </a:p>
        </p:txBody>
      </p:sp>
      <p:sp>
        <p:nvSpPr>
          <p:cNvPr id="57" name="Ellipse 16">
            <a:extLst>
              <a:ext uri="{FF2B5EF4-FFF2-40B4-BE49-F238E27FC236}">
                <a16:creationId xmlns:a16="http://schemas.microsoft.com/office/drawing/2014/main" id="{47709EDC-C057-4A1B-85F1-90946FBCCC3D}"/>
              </a:ext>
            </a:extLst>
          </p:cNvPr>
          <p:cNvSpPr/>
          <p:nvPr/>
        </p:nvSpPr>
        <p:spPr>
          <a:xfrm>
            <a:off x="6325678" y="1467605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8" name="Ellipse 17">
            <a:extLst>
              <a:ext uri="{FF2B5EF4-FFF2-40B4-BE49-F238E27FC236}">
                <a16:creationId xmlns:a16="http://schemas.microsoft.com/office/drawing/2014/main" id="{5579A209-661B-403C-8A9F-9B8C8E6E7714}"/>
              </a:ext>
            </a:extLst>
          </p:cNvPr>
          <p:cNvSpPr/>
          <p:nvPr/>
        </p:nvSpPr>
        <p:spPr>
          <a:xfrm>
            <a:off x="7057403" y="815921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9" name="TekstSylinder 18">
            <a:extLst>
              <a:ext uri="{FF2B5EF4-FFF2-40B4-BE49-F238E27FC236}">
                <a16:creationId xmlns:a16="http://schemas.microsoft.com/office/drawing/2014/main" id="{F81F8409-033A-4616-A1C4-938A76D61D63}"/>
              </a:ext>
            </a:extLst>
          </p:cNvPr>
          <p:cNvSpPr txBox="1"/>
          <p:nvPr/>
        </p:nvSpPr>
        <p:spPr>
          <a:xfrm>
            <a:off x="7151879" y="765108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Alta</a:t>
            </a:r>
          </a:p>
        </p:txBody>
      </p:sp>
      <p:sp>
        <p:nvSpPr>
          <p:cNvPr id="60" name="TekstSylinder 21">
            <a:extLst>
              <a:ext uri="{FF2B5EF4-FFF2-40B4-BE49-F238E27FC236}">
                <a16:creationId xmlns:a16="http://schemas.microsoft.com/office/drawing/2014/main" id="{94A519BD-B998-4745-88CA-0E5A28A21881}"/>
              </a:ext>
            </a:extLst>
          </p:cNvPr>
          <p:cNvSpPr txBox="1"/>
          <p:nvPr/>
        </p:nvSpPr>
        <p:spPr>
          <a:xfrm>
            <a:off x="2047461" y="5488367"/>
            <a:ext cx="192654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Haugesund</a:t>
            </a:r>
          </a:p>
        </p:txBody>
      </p:sp>
      <p:sp>
        <p:nvSpPr>
          <p:cNvPr id="61" name="TekstSylinder 22">
            <a:extLst>
              <a:ext uri="{FF2B5EF4-FFF2-40B4-BE49-F238E27FC236}">
                <a16:creationId xmlns:a16="http://schemas.microsoft.com/office/drawing/2014/main" id="{C83E2C32-8017-4354-B412-6FF7EA8C6006}"/>
              </a:ext>
            </a:extLst>
          </p:cNvPr>
          <p:cNvSpPr txBox="1"/>
          <p:nvPr/>
        </p:nvSpPr>
        <p:spPr>
          <a:xfrm>
            <a:off x="2393584" y="5723757"/>
            <a:ext cx="155577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Stavanger</a:t>
            </a:r>
          </a:p>
        </p:txBody>
      </p:sp>
      <p:sp>
        <p:nvSpPr>
          <p:cNvPr id="62" name="Ellipse 25">
            <a:extLst>
              <a:ext uri="{FF2B5EF4-FFF2-40B4-BE49-F238E27FC236}">
                <a16:creationId xmlns:a16="http://schemas.microsoft.com/office/drawing/2014/main" id="{705F3FF1-53C8-4913-B922-050E80284584}"/>
              </a:ext>
            </a:extLst>
          </p:cNvPr>
          <p:cNvSpPr/>
          <p:nvPr/>
        </p:nvSpPr>
        <p:spPr>
          <a:xfrm>
            <a:off x="3940184" y="5585874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63" name="Ellipse 26">
            <a:extLst>
              <a:ext uri="{FF2B5EF4-FFF2-40B4-BE49-F238E27FC236}">
                <a16:creationId xmlns:a16="http://schemas.microsoft.com/office/drawing/2014/main" id="{705F3FF1-53C8-4913-B922-050E80284584}"/>
              </a:ext>
            </a:extLst>
          </p:cNvPr>
          <p:cNvSpPr/>
          <p:nvPr/>
        </p:nvSpPr>
        <p:spPr>
          <a:xfrm>
            <a:off x="3985319" y="5818139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OR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0DAF"/>
      </a:accent1>
      <a:accent2>
        <a:srgbClr val="5FFF95"/>
      </a:accent2>
      <a:accent3>
        <a:srgbClr val="40ADA5"/>
      </a:accent3>
      <a:accent4>
        <a:srgbClr val="FCDBD5"/>
      </a:accent4>
      <a:accent5>
        <a:srgbClr val="060456"/>
      </a:accent5>
      <a:accent6>
        <a:srgbClr val="F55755"/>
      </a:accent6>
      <a:hlink>
        <a:srgbClr val="0563C1"/>
      </a:hlink>
      <a:folHlink>
        <a:srgbClr val="954F72"/>
      </a:folHlink>
    </a:clrScheme>
    <a:fontScheme name="NOR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66FC3A3-A859-42E3-B398-9D4C0B267B27}" vid="{9450C010-CD39-45B4-9B3F-26E89AA3A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939A140AF424EBB6B1D4B324DE5B7" ma:contentTypeVersion="13" ma:contentTypeDescription="Create a new document." ma:contentTypeScope="" ma:versionID="7913bba20b1063881412a0c1ad0de89a">
  <xsd:schema xmlns:xsd="http://www.w3.org/2001/XMLSchema" xmlns:xs="http://www.w3.org/2001/XMLSchema" xmlns:p="http://schemas.microsoft.com/office/2006/metadata/properties" xmlns:ns3="a55d61a7-207a-46b0-8a21-7b0b554dce56" xmlns:ns4="c1495e06-5a85-49d0-a3d3-521f7c5b154f" targetNamespace="http://schemas.microsoft.com/office/2006/metadata/properties" ma:root="true" ma:fieldsID="48faa385526a043ae87d0f182ba1e60b" ns3:_="" ns4:_="">
    <xsd:import namespace="a55d61a7-207a-46b0-8a21-7b0b554dce56"/>
    <xsd:import namespace="c1495e06-5a85-49d0-a3d3-521f7c5b15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d61a7-207a-46b0-8a21-7b0b554dc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5e06-5a85-49d0-a3d3-521f7c5b1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F9F0FA-1023-473B-B6AA-29C52AB09F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952455-EA5A-4154-9E30-3F679F70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d61a7-207a-46b0-8a21-7b0b554dce56"/>
    <ds:schemaRef ds:uri="c1495e06-5a85-49d0-a3d3-521f7c5b1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31762D-4B3E-4589-8B03-A8BAD81DEC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NORCE-presentasjonsmal-BGOBM</Template>
  <TotalTime>0</TotalTime>
  <Words>20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Rune Rolvsjord</dc:creator>
  <cp:lastModifiedBy>Rune Rolvsjord</cp:lastModifiedBy>
  <cp:revision>1</cp:revision>
  <dcterms:created xsi:type="dcterms:W3CDTF">2022-09-21T09:15:37Z</dcterms:created>
  <dcterms:modified xsi:type="dcterms:W3CDTF">2022-09-21T09:15:46Z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0x01010066D939A140AF424EBB6B1D4B324DE5B7</vt:lpwstr>
  </property>
</Properties>
</file>