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309" r:id="rId5"/>
    <p:sldId id="334" r:id="rId6"/>
    <p:sldId id="336" r:id="rId7"/>
    <p:sldId id="332" r:id="rId8"/>
    <p:sldId id="333" r:id="rId9"/>
    <p:sldId id="257" r:id="rId10"/>
    <p:sldId id="316" r:id="rId11"/>
    <p:sldId id="315" r:id="rId12"/>
    <p:sldId id="262" r:id="rId13"/>
    <p:sldId id="310" r:id="rId14"/>
    <p:sldId id="328" r:id="rId15"/>
    <p:sldId id="313" r:id="rId16"/>
    <p:sldId id="266" r:id="rId17"/>
    <p:sldId id="319" r:id="rId18"/>
    <p:sldId id="317" r:id="rId19"/>
    <p:sldId id="331" r:id="rId20"/>
    <p:sldId id="322" r:id="rId21"/>
    <p:sldId id="325" r:id="rId22"/>
    <p:sldId id="324" r:id="rId23"/>
    <p:sldId id="330" r:id="rId24"/>
    <p:sldId id="326" r:id="rId25"/>
    <p:sldId id="280" r:id="rId26"/>
    <p:sldId id="3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54"/>
    <a:srgbClr val="3408AC"/>
    <a:srgbClr val="CCE2E3"/>
    <a:srgbClr val="820057"/>
    <a:srgbClr val="F2E5EE"/>
    <a:srgbClr val="F9F2E5"/>
    <a:srgbClr val="FCF8F2"/>
    <a:srgbClr val="F4E5CC"/>
    <a:srgbClr val="D6CEEE"/>
    <a:srgbClr val="D6E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8FBCB-E870-F84E-8041-F7289140CB63}" v="691" dt="2025-09-10T13:20:14.885"/>
  </p1510:revLst>
</p1510:revInfo>
</file>

<file path=ppt/tableStyles.xml><?xml version="1.0" encoding="utf-8"?>
<a:tblStyleLst xmlns:a="http://schemas.openxmlformats.org/drawingml/2006/main" def="{6836C40F-F22D-4311-843F-AE123489A348}">
  <a:tblStyle styleId="{6836C40F-F22D-4311-843F-AE123489A348}" styleName="Norce">
    <a:wholeTbl>
      <a:tcTxStyle>
        <a:fontRef idx="minor">
          <a:prstClr val="black"/>
        </a:fontRef>
        <a:schemeClr val="accent2"/>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rgbClr val="CCE2E3"/>
          </a:solidFill>
        </a:fill>
      </a:tcStyle>
    </a:wholeTbl>
    <a:band1H>
      <a:tcStyle>
        <a:tcBdr/>
        <a:fill>
          <a:solidFill>
            <a:srgbClr val="E5F0F1"/>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59" autoAdjust="0"/>
    <p:restoredTop sz="96253"/>
  </p:normalViewPr>
  <p:slideViewPr>
    <p:cSldViewPr snapToGrid="0" showGuides="1">
      <p:cViewPr varScale="1">
        <p:scale>
          <a:sx n="136" d="100"/>
          <a:sy n="136" d="100"/>
        </p:scale>
        <p:origin x="328" y="20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t Chan" userId="58aca5b1-4d27-49c2-8a3b-2b00cbafe87b" providerId="ADAL" clId="{918E26CF-DAC7-5E01-94B3-E8843CB301C1}"/>
    <pc:docChg chg="undo redo custSel addSld delSld modSld sldOrd addMainMaster delMainMaster modMainMaster">
      <pc:chgData name="Suet Chan" userId="58aca5b1-4d27-49c2-8a3b-2b00cbafe87b" providerId="ADAL" clId="{918E26CF-DAC7-5E01-94B3-E8843CB301C1}" dt="2025-09-10T13:19:47.836" v="653" actId="2696"/>
      <pc:docMkLst>
        <pc:docMk/>
      </pc:docMkLst>
      <pc:sldChg chg="modSp mod">
        <pc:chgData name="Suet Chan" userId="58aca5b1-4d27-49c2-8a3b-2b00cbafe87b" providerId="ADAL" clId="{918E26CF-DAC7-5E01-94B3-E8843CB301C1}" dt="2025-09-09T12:14:13.204" v="270" actId="14826"/>
        <pc:sldMkLst>
          <pc:docMk/>
          <pc:sldMk cId="3872888185" sldId="266"/>
        </pc:sldMkLst>
        <pc:picChg chg="mod">
          <ac:chgData name="Suet Chan" userId="58aca5b1-4d27-49c2-8a3b-2b00cbafe87b" providerId="ADAL" clId="{918E26CF-DAC7-5E01-94B3-E8843CB301C1}" dt="2025-09-09T12:14:13.204" v="270" actId="14826"/>
          <ac:picMkLst>
            <pc:docMk/>
            <pc:sldMk cId="3872888185" sldId="266"/>
            <ac:picMk id="3" creationId="{24576887-C57A-3A69-1F7F-8176B7162EE2}"/>
          </ac:picMkLst>
        </pc:picChg>
      </pc:sldChg>
      <pc:sldChg chg="ord">
        <pc:chgData name="Suet Chan" userId="58aca5b1-4d27-49c2-8a3b-2b00cbafe87b" providerId="ADAL" clId="{918E26CF-DAC7-5E01-94B3-E8843CB301C1}" dt="2025-09-09T12:19:16.813" v="346" actId="20578"/>
        <pc:sldMkLst>
          <pc:docMk/>
          <pc:sldMk cId="1439981631" sldId="309"/>
        </pc:sldMkLst>
      </pc:sldChg>
      <pc:sldChg chg="del">
        <pc:chgData name="Suet Chan" userId="58aca5b1-4d27-49c2-8a3b-2b00cbafe87b" providerId="ADAL" clId="{918E26CF-DAC7-5E01-94B3-E8843CB301C1}" dt="2025-09-10T12:18:02.213" v="624" actId="2696"/>
        <pc:sldMkLst>
          <pc:docMk/>
          <pc:sldMk cId="2634576812" sldId="312"/>
        </pc:sldMkLst>
      </pc:sldChg>
      <pc:sldChg chg="ord">
        <pc:chgData name="Suet Chan" userId="58aca5b1-4d27-49c2-8a3b-2b00cbafe87b" providerId="ADAL" clId="{918E26CF-DAC7-5E01-94B3-E8843CB301C1}" dt="2025-09-10T11:51:44.251" v="524" actId="20578"/>
        <pc:sldMkLst>
          <pc:docMk/>
          <pc:sldMk cId="1014637054" sldId="316"/>
        </pc:sldMkLst>
      </pc:sldChg>
      <pc:sldChg chg="modSp mod">
        <pc:chgData name="Suet Chan" userId="58aca5b1-4d27-49c2-8a3b-2b00cbafe87b" providerId="ADAL" clId="{918E26CF-DAC7-5E01-94B3-E8843CB301C1}" dt="2025-09-09T12:16:41.070" v="333" actId="1076"/>
        <pc:sldMkLst>
          <pc:docMk/>
          <pc:sldMk cId="3745184848" sldId="317"/>
        </pc:sldMkLst>
        <pc:picChg chg="mod modCrop">
          <ac:chgData name="Suet Chan" userId="58aca5b1-4d27-49c2-8a3b-2b00cbafe87b" providerId="ADAL" clId="{918E26CF-DAC7-5E01-94B3-E8843CB301C1}" dt="2025-09-09T12:16:41.070" v="333" actId="1076"/>
          <ac:picMkLst>
            <pc:docMk/>
            <pc:sldMk cId="3745184848" sldId="317"/>
            <ac:picMk id="8" creationId="{A7179FD9-DFA8-18D7-E6FE-BC13BEF8D214}"/>
          </ac:picMkLst>
        </pc:picChg>
      </pc:sldChg>
      <pc:sldChg chg="modSp mod">
        <pc:chgData name="Suet Chan" userId="58aca5b1-4d27-49c2-8a3b-2b00cbafe87b" providerId="ADAL" clId="{918E26CF-DAC7-5E01-94B3-E8843CB301C1}" dt="2025-09-09T12:16:07.311" v="323" actId="1076"/>
        <pc:sldMkLst>
          <pc:docMk/>
          <pc:sldMk cId="4238628354" sldId="319"/>
        </pc:sldMkLst>
        <pc:picChg chg="mod modCrop">
          <ac:chgData name="Suet Chan" userId="58aca5b1-4d27-49c2-8a3b-2b00cbafe87b" providerId="ADAL" clId="{918E26CF-DAC7-5E01-94B3-E8843CB301C1}" dt="2025-09-09T12:16:07.311" v="323" actId="1076"/>
          <ac:picMkLst>
            <pc:docMk/>
            <pc:sldMk cId="4238628354" sldId="319"/>
            <ac:picMk id="8" creationId="{B91B64CD-8265-996A-CD9D-AC7DEECF8A7C}"/>
          </ac:picMkLst>
        </pc:picChg>
      </pc:sldChg>
      <pc:sldChg chg="modSp">
        <pc:chgData name="Suet Chan" userId="58aca5b1-4d27-49c2-8a3b-2b00cbafe87b" providerId="ADAL" clId="{918E26CF-DAC7-5E01-94B3-E8843CB301C1}" dt="2025-09-09T12:16:54.895" v="334" actId="14826"/>
        <pc:sldMkLst>
          <pc:docMk/>
          <pc:sldMk cId="2011676951" sldId="322"/>
        </pc:sldMkLst>
        <pc:picChg chg="mod">
          <ac:chgData name="Suet Chan" userId="58aca5b1-4d27-49c2-8a3b-2b00cbafe87b" providerId="ADAL" clId="{918E26CF-DAC7-5E01-94B3-E8843CB301C1}" dt="2025-09-09T12:16:54.895" v="334" actId="14826"/>
          <ac:picMkLst>
            <pc:docMk/>
            <pc:sldMk cId="2011676951" sldId="322"/>
            <ac:picMk id="7" creationId="{19B8EACC-D93E-141F-5314-02653A7F9C01}"/>
          </ac:picMkLst>
        </pc:picChg>
      </pc:sldChg>
      <pc:sldChg chg="modSp">
        <pc:chgData name="Suet Chan" userId="58aca5b1-4d27-49c2-8a3b-2b00cbafe87b" providerId="ADAL" clId="{918E26CF-DAC7-5E01-94B3-E8843CB301C1}" dt="2025-09-09T12:17:34.854" v="336" actId="14826"/>
        <pc:sldMkLst>
          <pc:docMk/>
          <pc:sldMk cId="1460943771" sldId="324"/>
        </pc:sldMkLst>
        <pc:picChg chg="mod">
          <ac:chgData name="Suet Chan" userId="58aca5b1-4d27-49c2-8a3b-2b00cbafe87b" providerId="ADAL" clId="{918E26CF-DAC7-5E01-94B3-E8843CB301C1}" dt="2025-09-09T12:17:34.854" v="336" actId="14826"/>
          <ac:picMkLst>
            <pc:docMk/>
            <pc:sldMk cId="1460943771" sldId="324"/>
            <ac:picMk id="7" creationId="{5186C671-F527-52EA-1A21-7D82B7F037B0}"/>
          </ac:picMkLst>
        </pc:picChg>
      </pc:sldChg>
      <pc:sldChg chg="modSp">
        <pc:chgData name="Suet Chan" userId="58aca5b1-4d27-49c2-8a3b-2b00cbafe87b" providerId="ADAL" clId="{918E26CF-DAC7-5E01-94B3-E8843CB301C1}" dt="2025-09-09T12:17:16.785" v="335" actId="14826"/>
        <pc:sldMkLst>
          <pc:docMk/>
          <pc:sldMk cId="2043761223" sldId="325"/>
        </pc:sldMkLst>
        <pc:picChg chg="mod">
          <ac:chgData name="Suet Chan" userId="58aca5b1-4d27-49c2-8a3b-2b00cbafe87b" providerId="ADAL" clId="{918E26CF-DAC7-5E01-94B3-E8843CB301C1}" dt="2025-09-09T12:17:16.785" v="335" actId="14826"/>
          <ac:picMkLst>
            <pc:docMk/>
            <pc:sldMk cId="2043761223" sldId="325"/>
            <ac:picMk id="6" creationId="{1DFFBCF2-39D5-F93A-F309-63ED3A47AABD}"/>
          </ac:picMkLst>
        </pc:picChg>
      </pc:sldChg>
      <pc:sldChg chg="modSp">
        <pc:chgData name="Suet Chan" userId="58aca5b1-4d27-49c2-8a3b-2b00cbafe87b" providerId="ADAL" clId="{918E26CF-DAC7-5E01-94B3-E8843CB301C1}" dt="2025-09-09T12:18:49.230" v="345" actId="14826"/>
        <pc:sldMkLst>
          <pc:docMk/>
          <pc:sldMk cId="1609496793" sldId="326"/>
        </pc:sldMkLst>
        <pc:picChg chg="mod">
          <ac:chgData name="Suet Chan" userId="58aca5b1-4d27-49c2-8a3b-2b00cbafe87b" providerId="ADAL" clId="{918E26CF-DAC7-5E01-94B3-E8843CB301C1}" dt="2025-09-09T12:18:49.230" v="345" actId="14826"/>
          <ac:picMkLst>
            <pc:docMk/>
            <pc:sldMk cId="1609496793" sldId="326"/>
            <ac:picMk id="6" creationId="{B6986CA3-8145-ED91-2104-2EF3FAAC9ABA}"/>
          </ac:picMkLst>
        </pc:picChg>
      </pc:sldChg>
      <pc:sldChg chg="addSp modSp mod">
        <pc:chgData name="Suet Chan" userId="58aca5b1-4d27-49c2-8a3b-2b00cbafe87b" providerId="ADAL" clId="{918E26CF-DAC7-5E01-94B3-E8843CB301C1}" dt="2025-09-09T12:17:56.831" v="340" actId="14826"/>
        <pc:sldMkLst>
          <pc:docMk/>
          <pc:sldMk cId="1814961952" sldId="330"/>
        </pc:sldMkLst>
        <pc:spChg chg="mod">
          <ac:chgData name="Suet Chan" userId="58aca5b1-4d27-49c2-8a3b-2b00cbafe87b" providerId="ADAL" clId="{918E26CF-DAC7-5E01-94B3-E8843CB301C1}" dt="2025-08-28T11:54:45.577" v="3" actId="1076"/>
          <ac:spMkLst>
            <pc:docMk/>
            <pc:sldMk cId="1814961952" sldId="330"/>
            <ac:spMk id="2" creationId="{61906A0C-5850-7335-5C1D-40C2A9B0A8C4}"/>
          </ac:spMkLst>
        </pc:spChg>
        <pc:picChg chg="add mod">
          <ac:chgData name="Suet Chan" userId="58aca5b1-4d27-49c2-8a3b-2b00cbafe87b" providerId="ADAL" clId="{918E26CF-DAC7-5E01-94B3-E8843CB301C1}" dt="2025-09-09T12:17:40.112" v="338" actId="571"/>
          <ac:picMkLst>
            <pc:docMk/>
            <pc:sldMk cId="1814961952" sldId="330"/>
            <ac:picMk id="3" creationId="{43662FCD-26AB-E84B-6C94-D1B4B8DF222E}"/>
          </ac:picMkLst>
        </pc:picChg>
        <pc:picChg chg="add mod">
          <ac:chgData name="Suet Chan" userId="58aca5b1-4d27-49c2-8a3b-2b00cbafe87b" providerId="ADAL" clId="{918E26CF-DAC7-5E01-94B3-E8843CB301C1}" dt="2025-09-09T12:17:56.831" v="340" actId="14826"/>
          <ac:picMkLst>
            <pc:docMk/>
            <pc:sldMk cId="1814961952" sldId="330"/>
            <ac:picMk id="6" creationId="{0B0B4E69-D05C-3C96-506E-963D73E5833E}"/>
          </ac:picMkLst>
        </pc:picChg>
        <pc:picChg chg="mod">
          <ac:chgData name="Suet Chan" userId="58aca5b1-4d27-49c2-8a3b-2b00cbafe87b" providerId="ADAL" clId="{918E26CF-DAC7-5E01-94B3-E8843CB301C1}" dt="2025-08-28T11:54:36.986" v="1" actId="1076"/>
          <ac:picMkLst>
            <pc:docMk/>
            <pc:sldMk cId="1814961952" sldId="330"/>
            <ac:picMk id="8" creationId="{2F7E41BB-6D62-40E5-3B59-584E38FC1D9F}"/>
          </ac:picMkLst>
        </pc:picChg>
      </pc:sldChg>
      <pc:sldChg chg="ord">
        <pc:chgData name="Suet Chan" userId="58aca5b1-4d27-49c2-8a3b-2b00cbafe87b" providerId="ADAL" clId="{918E26CF-DAC7-5E01-94B3-E8843CB301C1}" dt="2025-09-09T12:23:51.063" v="383" actId="20578"/>
        <pc:sldMkLst>
          <pc:docMk/>
          <pc:sldMk cId="1655000895" sldId="332"/>
        </pc:sldMkLst>
      </pc:sldChg>
      <pc:sldChg chg="modSp new del mod">
        <pc:chgData name="Suet Chan" userId="58aca5b1-4d27-49c2-8a3b-2b00cbafe87b" providerId="ADAL" clId="{918E26CF-DAC7-5E01-94B3-E8843CB301C1}" dt="2025-08-28T11:57:46.674" v="13" actId="2696"/>
        <pc:sldMkLst>
          <pc:docMk/>
          <pc:sldMk cId="458138809" sldId="334"/>
        </pc:sldMkLst>
      </pc:sldChg>
      <pc:sldChg chg="new del">
        <pc:chgData name="Suet Chan" userId="58aca5b1-4d27-49c2-8a3b-2b00cbafe87b" providerId="ADAL" clId="{918E26CF-DAC7-5E01-94B3-E8843CB301C1}" dt="2025-08-28T11:56:34.394" v="7" actId="2696"/>
        <pc:sldMkLst>
          <pc:docMk/>
          <pc:sldMk cId="1349896566" sldId="334"/>
        </pc:sldMkLst>
      </pc:sldChg>
      <pc:sldChg chg="new del">
        <pc:chgData name="Suet Chan" userId="58aca5b1-4d27-49c2-8a3b-2b00cbafe87b" providerId="ADAL" clId="{918E26CF-DAC7-5E01-94B3-E8843CB301C1}" dt="2025-08-28T11:54:52.005" v="5" actId="680"/>
        <pc:sldMkLst>
          <pc:docMk/>
          <pc:sldMk cId="2028897271" sldId="334"/>
        </pc:sldMkLst>
      </pc:sldChg>
      <pc:sldChg chg="new ord">
        <pc:chgData name="Suet Chan" userId="58aca5b1-4d27-49c2-8a3b-2b00cbafe87b" providerId="ADAL" clId="{918E26CF-DAC7-5E01-94B3-E8843CB301C1}" dt="2025-09-10T12:17:57.072" v="623" actId="20578"/>
        <pc:sldMkLst>
          <pc:docMk/>
          <pc:sldMk cId="2778701055" sldId="334"/>
        </pc:sldMkLst>
      </pc:sldChg>
      <pc:sldChg chg="new del">
        <pc:chgData name="Suet Chan" userId="58aca5b1-4d27-49c2-8a3b-2b00cbafe87b" providerId="ADAL" clId="{918E26CF-DAC7-5E01-94B3-E8843CB301C1}" dt="2025-09-10T12:18:25.320" v="630" actId="2696"/>
        <pc:sldMkLst>
          <pc:docMk/>
          <pc:sldMk cId="52527305" sldId="335"/>
        </pc:sldMkLst>
      </pc:sldChg>
      <pc:sldChg chg="new del ord">
        <pc:chgData name="Suet Chan" userId="58aca5b1-4d27-49c2-8a3b-2b00cbafe87b" providerId="ADAL" clId="{918E26CF-DAC7-5E01-94B3-E8843CB301C1}" dt="2025-09-10T12:18:11.658" v="628" actId="680"/>
        <pc:sldMkLst>
          <pc:docMk/>
          <pc:sldMk cId="957103110" sldId="335"/>
        </pc:sldMkLst>
      </pc:sldChg>
      <pc:sldChg chg="new del">
        <pc:chgData name="Suet Chan" userId="58aca5b1-4d27-49c2-8a3b-2b00cbafe87b" providerId="ADAL" clId="{918E26CF-DAC7-5E01-94B3-E8843CB301C1}" dt="2025-09-10T12:19:04.323" v="636" actId="680"/>
        <pc:sldMkLst>
          <pc:docMk/>
          <pc:sldMk cId="1582576662" sldId="335"/>
        </pc:sldMkLst>
      </pc:sldChg>
      <pc:sldChg chg="new del ord modTransition">
        <pc:chgData name="Suet Chan" userId="58aca5b1-4d27-49c2-8a3b-2b00cbafe87b" providerId="ADAL" clId="{918E26CF-DAC7-5E01-94B3-E8843CB301C1}" dt="2025-09-10T13:19:47.836" v="653" actId="2696"/>
        <pc:sldMkLst>
          <pc:docMk/>
          <pc:sldMk cId="4182039593" sldId="335"/>
        </pc:sldMkLst>
      </pc:sldChg>
      <pc:sldChg chg="new modTransition">
        <pc:chgData name="Suet Chan" userId="58aca5b1-4d27-49c2-8a3b-2b00cbafe87b" providerId="ADAL" clId="{918E26CF-DAC7-5E01-94B3-E8843CB301C1}" dt="2025-09-10T12:20:14.667" v="641"/>
        <pc:sldMkLst>
          <pc:docMk/>
          <pc:sldMk cId="4088585690" sldId="336"/>
        </pc:sldMkLst>
      </pc:sldChg>
      <pc:sldMasterChg chg="modSldLayout sldLayoutOrd">
        <pc:chgData name="Suet Chan" userId="58aca5b1-4d27-49c2-8a3b-2b00cbafe87b" providerId="ADAL" clId="{918E26CF-DAC7-5E01-94B3-E8843CB301C1}" dt="2025-09-10T13:19:34.193" v="652" actId="1076"/>
        <pc:sldMasterMkLst>
          <pc:docMk/>
          <pc:sldMasterMk cId="2016387096" sldId="2147483648"/>
        </pc:sldMasterMkLst>
        <pc:sldLayoutChg chg="delSp modSp mod setBg">
          <pc:chgData name="Suet Chan" userId="58aca5b1-4d27-49c2-8a3b-2b00cbafe87b" providerId="ADAL" clId="{918E26CF-DAC7-5E01-94B3-E8843CB301C1}" dt="2025-09-09T12:23:39.224" v="382" actId="1076"/>
          <pc:sldLayoutMkLst>
            <pc:docMk/>
            <pc:sldMasterMk cId="2016387096" sldId="2147483648"/>
            <pc:sldLayoutMk cId="1430519273" sldId="2147483649"/>
          </pc:sldLayoutMkLst>
          <pc:spChg chg="mod">
            <ac:chgData name="Suet Chan" userId="58aca5b1-4d27-49c2-8a3b-2b00cbafe87b" providerId="ADAL" clId="{918E26CF-DAC7-5E01-94B3-E8843CB301C1}" dt="2025-09-09T12:23:39.224" v="382" actId="1076"/>
            <ac:spMkLst>
              <pc:docMk/>
              <pc:sldMasterMk cId="2016387096" sldId="2147483648"/>
              <pc:sldLayoutMk cId="1430519273" sldId="2147483649"/>
              <ac:spMk id="7" creationId="{3437E7B0-F5D9-63D7-4B0E-BE9E554BEDB2}"/>
            </ac:spMkLst>
          </pc:spChg>
          <pc:picChg chg="del">
            <ac:chgData name="Suet Chan" userId="58aca5b1-4d27-49c2-8a3b-2b00cbafe87b" providerId="ADAL" clId="{918E26CF-DAC7-5E01-94B3-E8843CB301C1}" dt="2025-09-09T11:45:46.123" v="158" actId="478"/>
            <ac:picMkLst>
              <pc:docMk/>
              <pc:sldMasterMk cId="2016387096" sldId="2147483648"/>
              <pc:sldLayoutMk cId="1430519273" sldId="2147483649"/>
              <ac:picMk id="10" creationId="{99DF0D59-B7C2-C9C1-26DA-D796A2527FA5}"/>
            </ac:picMkLst>
          </pc:picChg>
        </pc:sldLayoutChg>
        <pc:sldLayoutChg chg="modSp">
          <pc:chgData name="Suet Chan" userId="58aca5b1-4d27-49c2-8a3b-2b00cbafe87b" providerId="ADAL" clId="{918E26CF-DAC7-5E01-94B3-E8843CB301C1}" dt="2025-09-10T11:52:57.420" v="526" actId="207"/>
          <pc:sldLayoutMkLst>
            <pc:docMk/>
            <pc:sldMasterMk cId="2016387096" sldId="2147483648"/>
            <pc:sldLayoutMk cId="1898673447" sldId="2147483650"/>
          </pc:sldLayoutMkLst>
          <pc:spChg chg="mod">
            <ac:chgData name="Suet Chan" userId="58aca5b1-4d27-49c2-8a3b-2b00cbafe87b" providerId="ADAL" clId="{918E26CF-DAC7-5E01-94B3-E8843CB301C1}" dt="2025-09-10T11:52:57.420" v="526" actId="207"/>
            <ac:spMkLst>
              <pc:docMk/>
              <pc:sldMasterMk cId="2016387096" sldId="2147483648"/>
              <pc:sldLayoutMk cId="1898673447" sldId="2147483650"/>
              <ac:spMk id="2" creationId="{531AFB0D-406B-4F31-AB1C-2975DBCEFFBE}"/>
            </ac:spMkLst>
          </pc:spChg>
        </pc:sldLayoutChg>
        <pc:sldLayoutChg chg="delSp modSp mod ord setBg">
          <pc:chgData name="Suet Chan" userId="58aca5b1-4d27-49c2-8a3b-2b00cbafe87b" providerId="ADAL" clId="{918E26CF-DAC7-5E01-94B3-E8843CB301C1}" dt="2025-09-10T11:49:21.294" v="512" actId="20578"/>
          <pc:sldLayoutMkLst>
            <pc:docMk/>
            <pc:sldMasterMk cId="2016387096" sldId="2147483648"/>
            <pc:sldLayoutMk cId="3706029850" sldId="2147483661"/>
          </pc:sldLayoutMkLst>
          <pc:spChg chg="mod">
            <ac:chgData name="Suet Chan" userId="58aca5b1-4d27-49c2-8a3b-2b00cbafe87b" providerId="ADAL" clId="{918E26CF-DAC7-5E01-94B3-E8843CB301C1}" dt="2025-09-09T12:23:23.221" v="378" actId="1076"/>
            <ac:spMkLst>
              <pc:docMk/>
              <pc:sldMasterMk cId="2016387096" sldId="2147483648"/>
              <pc:sldLayoutMk cId="3706029850" sldId="2147483661"/>
              <ac:spMk id="9" creationId="{0A605F03-934B-4846-99CB-E0F79B1FA482}"/>
            </ac:spMkLst>
          </pc:spChg>
          <pc:picChg chg="del">
            <ac:chgData name="Suet Chan" userId="58aca5b1-4d27-49c2-8a3b-2b00cbafe87b" providerId="ADAL" clId="{918E26CF-DAC7-5E01-94B3-E8843CB301C1}" dt="2025-09-09T11:49:00.575" v="188" actId="478"/>
            <ac:picMkLst>
              <pc:docMk/>
              <pc:sldMasterMk cId="2016387096" sldId="2147483648"/>
              <pc:sldLayoutMk cId="3706029850" sldId="2147483661"/>
              <ac:picMk id="17" creationId="{D55FC455-BBA4-0F76-C18F-F9618067E2DD}"/>
            </ac:picMkLst>
          </pc:picChg>
        </pc:sldLayoutChg>
        <pc:sldLayoutChg chg="addSp delSp modSp mod ord setBg">
          <pc:chgData name="Suet Chan" userId="58aca5b1-4d27-49c2-8a3b-2b00cbafe87b" providerId="ADAL" clId="{918E26CF-DAC7-5E01-94B3-E8843CB301C1}" dt="2025-09-10T11:50:11.719" v="522" actId="1076"/>
          <pc:sldLayoutMkLst>
            <pc:docMk/>
            <pc:sldMasterMk cId="2016387096" sldId="2147483648"/>
            <pc:sldLayoutMk cId="3994510009" sldId="2147483662"/>
          </pc:sldLayoutMkLst>
          <pc:spChg chg="add mod">
            <ac:chgData name="Suet Chan" userId="58aca5b1-4d27-49c2-8a3b-2b00cbafe87b" providerId="ADAL" clId="{918E26CF-DAC7-5E01-94B3-E8843CB301C1}" dt="2025-09-10T11:46:44.726" v="509" actId="571"/>
            <ac:spMkLst>
              <pc:docMk/>
              <pc:sldMasterMk cId="2016387096" sldId="2147483648"/>
              <pc:sldLayoutMk cId="3994510009" sldId="2147483662"/>
              <ac:spMk id="6" creationId="{E5D7F060-62F4-5731-3C6E-2D17A6001BA3}"/>
            </ac:spMkLst>
          </pc:spChg>
          <pc:spChg chg="mod">
            <ac:chgData name="Suet Chan" userId="58aca5b1-4d27-49c2-8a3b-2b00cbafe87b" providerId="ADAL" clId="{918E26CF-DAC7-5E01-94B3-E8843CB301C1}" dt="2025-09-10T11:50:11.719" v="522" actId="1076"/>
            <ac:spMkLst>
              <pc:docMk/>
              <pc:sldMasterMk cId="2016387096" sldId="2147483648"/>
              <pc:sldLayoutMk cId="3994510009" sldId="2147483662"/>
              <ac:spMk id="9" creationId="{0A605F03-934B-4846-99CB-E0F79B1FA482}"/>
            </ac:spMkLst>
          </pc:spChg>
          <pc:picChg chg="add del mod">
            <ac:chgData name="Suet Chan" userId="58aca5b1-4d27-49c2-8a3b-2b00cbafe87b" providerId="ADAL" clId="{918E26CF-DAC7-5E01-94B3-E8843CB301C1}" dt="2025-09-09T11:04:45.367" v="152" actId="478"/>
            <ac:picMkLst>
              <pc:docMk/>
              <pc:sldMasterMk cId="2016387096" sldId="2147483648"/>
              <pc:sldLayoutMk cId="3994510009" sldId="2147483662"/>
              <ac:picMk id="12" creationId="{3B7F6256-70F7-D0B0-C509-A3881AF242C5}"/>
            </ac:picMkLst>
          </pc:picChg>
        </pc:sldLayoutChg>
        <pc:sldLayoutChg chg="modSp">
          <pc:chgData name="Suet Chan" userId="58aca5b1-4d27-49c2-8a3b-2b00cbafe87b" providerId="ADAL" clId="{918E26CF-DAC7-5E01-94B3-E8843CB301C1}" dt="2025-09-10T12:06:24.349" v="551" actId="207"/>
          <pc:sldLayoutMkLst>
            <pc:docMk/>
            <pc:sldMasterMk cId="2016387096" sldId="2147483648"/>
            <pc:sldLayoutMk cId="1918331383" sldId="2147483672"/>
          </pc:sldLayoutMkLst>
          <pc:spChg chg="mod">
            <ac:chgData name="Suet Chan" userId="58aca5b1-4d27-49c2-8a3b-2b00cbafe87b" providerId="ADAL" clId="{918E26CF-DAC7-5E01-94B3-E8843CB301C1}" dt="2025-09-10T12:06:24.349" v="551" actId="207"/>
            <ac:spMkLst>
              <pc:docMk/>
              <pc:sldMasterMk cId="2016387096" sldId="2147483648"/>
              <pc:sldLayoutMk cId="1918331383" sldId="2147483672"/>
              <ac:spMk id="13" creationId="{7E738FDB-A96C-4BE4-A1EC-1F127422A34D}"/>
            </ac:spMkLst>
          </pc:spChg>
        </pc:sldLayoutChg>
        <pc:sldLayoutChg chg="modSp mod">
          <pc:chgData name="Suet Chan" userId="58aca5b1-4d27-49c2-8a3b-2b00cbafe87b" providerId="ADAL" clId="{918E26CF-DAC7-5E01-94B3-E8843CB301C1}" dt="2025-09-10T12:11:09.950" v="563" actId="207"/>
          <pc:sldLayoutMkLst>
            <pc:docMk/>
            <pc:sldMasterMk cId="2016387096" sldId="2147483648"/>
            <pc:sldLayoutMk cId="750767868" sldId="2147483674"/>
          </pc:sldLayoutMkLst>
          <pc:spChg chg="mod">
            <ac:chgData name="Suet Chan" userId="58aca5b1-4d27-49c2-8a3b-2b00cbafe87b" providerId="ADAL" clId="{918E26CF-DAC7-5E01-94B3-E8843CB301C1}" dt="2025-09-10T12:11:09.950" v="563" actId="207"/>
            <ac:spMkLst>
              <pc:docMk/>
              <pc:sldMasterMk cId="2016387096" sldId="2147483648"/>
              <pc:sldLayoutMk cId="750767868" sldId="2147483674"/>
              <ac:spMk id="21" creationId="{191AFDBD-DA21-458E-84B2-32701433BE62}"/>
            </ac:spMkLst>
          </pc:spChg>
        </pc:sldLayoutChg>
        <pc:sldLayoutChg chg="modSp mod">
          <pc:chgData name="Suet Chan" userId="58aca5b1-4d27-49c2-8a3b-2b00cbafe87b" providerId="ADAL" clId="{918E26CF-DAC7-5E01-94B3-E8843CB301C1}" dt="2025-09-10T12:04:30.497" v="543" actId="1076"/>
          <pc:sldLayoutMkLst>
            <pc:docMk/>
            <pc:sldMasterMk cId="2016387096" sldId="2147483648"/>
            <pc:sldLayoutMk cId="1003410373" sldId="2147483675"/>
          </pc:sldLayoutMkLst>
          <pc:spChg chg="mod">
            <ac:chgData name="Suet Chan" userId="58aca5b1-4d27-49c2-8a3b-2b00cbafe87b" providerId="ADAL" clId="{918E26CF-DAC7-5E01-94B3-E8843CB301C1}" dt="2025-09-10T12:04:30.497" v="543" actId="1076"/>
            <ac:spMkLst>
              <pc:docMk/>
              <pc:sldMasterMk cId="2016387096" sldId="2147483648"/>
              <pc:sldLayoutMk cId="1003410373" sldId="2147483675"/>
              <ac:spMk id="2" creationId="{85A8A676-A522-F3A0-E2F4-BCB2C8795B94}"/>
            </ac:spMkLst>
          </pc:spChg>
          <pc:spChg chg="mod">
            <ac:chgData name="Suet Chan" userId="58aca5b1-4d27-49c2-8a3b-2b00cbafe87b" providerId="ADAL" clId="{918E26CF-DAC7-5E01-94B3-E8843CB301C1}" dt="2025-09-10T12:04:30.497" v="543" actId="1076"/>
            <ac:spMkLst>
              <pc:docMk/>
              <pc:sldMasterMk cId="2016387096" sldId="2147483648"/>
              <pc:sldLayoutMk cId="1003410373" sldId="2147483675"/>
              <ac:spMk id="27" creationId="{5B646516-8988-492F-AAD5-F533FF723DD8}"/>
            </ac:spMkLst>
          </pc:spChg>
        </pc:sldLayoutChg>
        <pc:sldLayoutChg chg="modSp mod">
          <pc:chgData name="Suet Chan" userId="58aca5b1-4d27-49c2-8a3b-2b00cbafe87b" providerId="ADAL" clId="{918E26CF-DAC7-5E01-94B3-E8843CB301C1}" dt="2025-09-10T12:00:06.006" v="534" actId="1076"/>
          <pc:sldLayoutMkLst>
            <pc:docMk/>
            <pc:sldMasterMk cId="2016387096" sldId="2147483648"/>
            <pc:sldLayoutMk cId="129276659" sldId="2147483676"/>
          </pc:sldLayoutMkLst>
          <pc:spChg chg="mod">
            <ac:chgData name="Suet Chan" userId="58aca5b1-4d27-49c2-8a3b-2b00cbafe87b" providerId="ADAL" clId="{918E26CF-DAC7-5E01-94B3-E8843CB301C1}" dt="2025-09-10T12:00:06.006" v="534" actId="1076"/>
            <ac:spMkLst>
              <pc:docMk/>
              <pc:sldMasterMk cId="2016387096" sldId="2147483648"/>
              <pc:sldLayoutMk cId="129276659" sldId="2147483676"/>
              <ac:spMk id="3" creationId="{CE810AFC-A72C-1366-0DC7-181A561D2615}"/>
            </ac:spMkLst>
          </pc:spChg>
          <pc:spChg chg="mod">
            <ac:chgData name="Suet Chan" userId="58aca5b1-4d27-49c2-8a3b-2b00cbafe87b" providerId="ADAL" clId="{918E26CF-DAC7-5E01-94B3-E8843CB301C1}" dt="2025-09-10T12:00:06.006" v="534" actId="1076"/>
            <ac:spMkLst>
              <pc:docMk/>
              <pc:sldMasterMk cId="2016387096" sldId="2147483648"/>
              <pc:sldLayoutMk cId="129276659" sldId="2147483676"/>
              <ac:spMk id="8" creationId="{8260F76B-BFBF-DBE0-5F98-B947BC4DFFAF}"/>
            </ac:spMkLst>
          </pc:spChg>
        </pc:sldLayoutChg>
        <pc:sldLayoutChg chg="addSp delSp modSp mod">
          <pc:chgData name="Suet Chan" userId="58aca5b1-4d27-49c2-8a3b-2b00cbafe87b" providerId="ADAL" clId="{918E26CF-DAC7-5E01-94B3-E8843CB301C1}" dt="2025-09-10T12:04:20.159" v="542"/>
          <pc:sldLayoutMkLst>
            <pc:docMk/>
            <pc:sldMasterMk cId="2016387096" sldId="2147483648"/>
            <pc:sldLayoutMk cId="436209434" sldId="2147483677"/>
          </pc:sldLayoutMkLst>
          <pc:spChg chg="add mod">
            <ac:chgData name="Suet Chan" userId="58aca5b1-4d27-49c2-8a3b-2b00cbafe87b" providerId="ADAL" clId="{918E26CF-DAC7-5E01-94B3-E8843CB301C1}" dt="2025-09-10T12:04:20.159" v="542"/>
            <ac:spMkLst>
              <pc:docMk/>
              <pc:sldMasterMk cId="2016387096" sldId="2147483648"/>
              <pc:sldLayoutMk cId="436209434" sldId="2147483677"/>
              <ac:spMk id="2" creationId="{9463E399-B0E9-FAB5-0AC9-DD03B466BF2D}"/>
            </ac:spMkLst>
          </pc:spChg>
          <pc:spChg chg="del mod">
            <ac:chgData name="Suet Chan" userId="58aca5b1-4d27-49c2-8a3b-2b00cbafe87b" providerId="ADAL" clId="{918E26CF-DAC7-5E01-94B3-E8843CB301C1}" dt="2025-09-10T12:04:18.422" v="541" actId="478"/>
            <ac:spMkLst>
              <pc:docMk/>
              <pc:sldMasterMk cId="2016387096" sldId="2147483648"/>
              <pc:sldLayoutMk cId="436209434" sldId="2147483677"/>
              <ac:spMk id="7" creationId="{6DFCBAB3-E695-D72F-12D3-E56E367358CD}"/>
            </ac:spMkLst>
          </pc:spChg>
          <pc:cxnChg chg="del mod">
            <ac:chgData name="Suet Chan" userId="58aca5b1-4d27-49c2-8a3b-2b00cbafe87b" providerId="ADAL" clId="{918E26CF-DAC7-5E01-94B3-E8843CB301C1}" dt="2025-09-10T12:04:18.422" v="541" actId="478"/>
            <ac:cxnSpMkLst>
              <pc:docMk/>
              <pc:sldMasterMk cId="2016387096" sldId="2147483648"/>
              <pc:sldLayoutMk cId="436209434" sldId="2147483677"/>
              <ac:cxnSpMk id="3" creationId="{3FDBAC11-353D-7BD0-9E81-7C77CED7C684}"/>
            </ac:cxnSpMkLst>
          </pc:cxnChg>
          <pc:cxnChg chg="add mod">
            <ac:chgData name="Suet Chan" userId="58aca5b1-4d27-49c2-8a3b-2b00cbafe87b" providerId="ADAL" clId="{918E26CF-DAC7-5E01-94B3-E8843CB301C1}" dt="2025-09-10T12:04:20.159" v="542"/>
            <ac:cxnSpMkLst>
              <pc:docMk/>
              <pc:sldMasterMk cId="2016387096" sldId="2147483648"/>
              <pc:sldLayoutMk cId="436209434" sldId="2147483677"/>
              <ac:cxnSpMk id="8" creationId="{4F1FE6FE-C3B1-BDCE-94F1-F21E800B1CDD}"/>
            </ac:cxnSpMkLst>
          </pc:cxnChg>
        </pc:sldLayoutChg>
        <pc:sldLayoutChg chg="modSp mod">
          <pc:chgData name="Suet Chan" userId="58aca5b1-4d27-49c2-8a3b-2b00cbafe87b" providerId="ADAL" clId="{918E26CF-DAC7-5E01-94B3-E8843CB301C1}" dt="2025-09-10T11:59:36.056" v="531" actId="1076"/>
          <pc:sldLayoutMkLst>
            <pc:docMk/>
            <pc:sldMasterMk cId="2016387096" sldId="2147483648"/>
            <pc:sldLayoutMk cId="13617016" sldId="2147483683"/>
          </pc:sldLayoutMkLst>
          <pc:spChg chg="mod">
            <ac:chgData name="Suet Chan" userId="58aca5b1-4d27-49c2-8a3b-2b00cbafe87b" providerId="ADAL" clId="{918E26CF-DAC7-5E01-94B3-E8843CB301C1}" dt="2025-09-10T11:59:36.056" v="531" actId="1076"/>
            <ac:spMkLst>
              <pc:docMk/>
              <pc:sldMasterMk cId="2016387096" sldId="2147483648"/>
              <pc:sldLayoutMk cId="13617016" sldId="2147483683"/>
              <ac:spMk id="13" creationId="{83FD9DD6-805C-474B-B3C5-CACA7595689F}"/>
            </ac:spMkLst>
          </pc:spChg>
        </pc:sldLayoutChg>
        <pc:sldLayoutChg chg="addSp delSp modSp mod ord setBg">
          <pc:chgData name="Suet Chan" userId="58aca5b1-4d27-49c2-8a3b-2b00cbafe87b" providerId="ADAL" clId="{918E26CF-DAC7-5E01-94B3-E8843CB301C1}" dt="2025-09-09T12:22:40.962" v="374" actId="1076"/>
          <pc:sldLayoutMkLst>
            <pc:docMk/>
            <pc:sldMasterMk cId="2016387096" sldId="2147483648"/>
            <pc:sldLayoutMk cId="929523260" sldId="2147483685"/>
          </pc:sldLayoutMkLst>
          <pc:spChg chg="mod">
            <ac:chgData name="Suet Chan" userId="58aca5b1-4d27-49c2-8a3b-2b00cbafe87b" providerId="ADAL" clId="{918E26CF-DAC7-5E01-94B3-E8843CB301C1}" dt="2025-09-09T12:22:40.962" v="374" actId="1076"/>
            <ac:spMkLst>
              <pc:docMk/>
              <pc:sldMasterMk cId="2016387096" sldId="2147483648"/>
              <pc:sldLayoutMk cId="929523260" sldId="2147483685"/>
              <ac:spMk id="9" creationId="{0A605F03-934B-4846-99CB-E0F79B1FA482}"/>
            </ac:spMkLst>
          </pc:spChg>
          <pc:picChg chg="add del">
            <ac:chgData name="Suet Chan" userId="58aca5b1-4d27-49c2-8a3b-2b00cbafe87b" providerId="ADAL" clId="{918E26CF-DAC7-5E01-94B3-E8843CB301C1}" dt="2025-09-09T11:47:56.574" v="176" actId="478"/>
            <ac:picMkLst>
              <pc:docMk/>
              <pc:sldMasterMk cId="2016387096" sldId="2147483648"/>
              <pc:sldLayoutMk cId="929523260" sldId="2147483685"/>
              <ac:picMk id="6" creationId="{87074FA7-59CD-DFE3-DC63-983411EDE8BB}"/>
            </ac:picMkLst>
          </pc:picChg>
        </pc:sldLayoutChg>
        <pc:sldLayoutChg chg="delSp modSp mod setBg">
          <pc:chgData name="Suet Chan" userId="58aca5b1-4d27-49c2-8a3b-2b00cbafe87b" providerId="ADAL" clId="{918E26CF-DAC7-5E01-94B3-E8843CB301C1}" dt="2025-09-09T12:22:15.212" v="370" actId="1076"/>
          <pc:sldLayoutMkLst>
            <pc:docMk/>
            <pc:sldMasterMk cId="2016387096" sldId="2147483648"/>
            <pc:sldLayoutMk cId="281923133" sldId="2147483689"/>
          </pc:sldLayoutMkLst>
          <pc:spChg chg="mod">
            <ac:chgData name="Suet Chan" userId="58aca5b1-4d27-49c2-8a3b-2b00cbafe87b" providerId="ADAL" clId="{918E26CF-DAC7-5E01-94B3-E8843CB301C1}" dt="2025-09-09T12:22:15.212" v="370" actId="1076"/>
            <ac:spMkLst>
              <pc:docMk/>
              <pc:sldMasterMk cId="2016387096" sldId="2147483648"/>
              <pc:sldLayoutMk cId="281923133" sldId="2147483689"/>
              <ac:spMk id="10" creationId="{96B1ED84-44A3-DD91-DCFD-A5BD612E300E}"/>
            </ac:spMkLst>
          </pc:spChg>
          <pc:picChg chg="del mod">
            <ac:chgData name="Suet Chan" userId="58aca5b1-4d27-49c2-8a3b-2b00cbafe87b" providerId="ADAL" clId="{918E26CF-DAC7-5E01-94B3-E8843CB301C1}" dt="2025-09-09T11:00:53.028" v="30" actId="478"/>
            <ac:picMkLst>
              <pc:docMk/>
              <pc:sldMasterMk cId="2016387096" sldId="2147483648"/>
              <pc:sldLayoutMk cId="281923133" sldId="2147483689"/>
              <ac:picMk id="6" creationId="{7027B0AA-62F9-7C4C-F560-6C681E29CA21}"/>
            </ac:picMkLst>
          </pc:picChg>
        </pc:sldLayoutChg>
        <pc:sldLayoutChg chg="setBg">
          <pc:chgData name="Suet Chan" userId="58aca5b1-4d27-49c2-8a3b-2b00cbafe87b" providerId="ADAL" clId="{918E26CF-DAC7-5E01-94B3-E8843CB301C1}" dt="2025-09-10T11:50:19.959" v="523"/>
          <pc:sldLayoutMkLst>
            <pc:docMk/>
            <pc:sldMasterMk cId="2016387096" sldId="2147483648"/>
            <pc:sldLayoutMk cId="317008173" sldId="2147483691"/>
          </pc:sldLayoutMkLst>
        </pc:sldLayoutChg>
        <pc:sldLayoutChg chg="modSp">
          <pc:chgData name="Suet Chan" userId="58aca5b1-4d27-49c2-8a3b-2b00cbafe87b" providerId="ADAL" clId="{918E26CF-DAC7-5E01-94B3-E8843CB301C1}" dt="2025-09-10T12:05:23.414" v="546" actId="207"/>
          <pc:sldLayoutMkLst>
            <pc:docMk/>
            <pc:sldMasterMk cId="2016387096" sldId="2147483648"/>
            <pc:sldLayoutMk cId="2925704843" sldId="2147483697"/>
          </pc:sldLayoutMkLst>
          <pc:spChg chg="mod">
            <ac:chgData name="Suet Chan" userId="58aca5b1-4d27-49c2-8a3b-2b00cbafe87b" providerId="ADAL" clId="{918E26CF-DAC7-5E01-94B3-E8843CB301C1}" dt="2025-09-10T12:05:23.414" v="546" actId="207"/>
            <ac:spMkLst>
              <pc:docMk/>
              <pc:sldMasterMk cId="2016387096" sldId="2147483648"/>
              <pc:sldLayoutMk cId="2925704843" sldId="2147483697"/>
              <ac:spMk id="2" creationId="{1CEE0704-3990-CBFB-8EFD-E11C9091F747}"/>
            </ac:spMkLst>
          </pc:spChg>
        </pc:sldLayoutChg>
        <pc:sldLayoutChg chg="modSp">
          <pc:chgData name="Suet Chan" userId="58aca5b1-4d27-49c2-8a3b-2b00cbafe87b" providerId="ADAL" clId="{918E26CF-DAC7-5E01-94B3-E8843CB301C1}" dt="2025-09-10T11:53:05.741" v="527" actId="207"/>
          <pc:sldLayoutMkLst>
            <pc:docMk/>
            <pc:sldMasterMk cId="2016387096" sldId="2147483648"/>
            <pc:sldLayoutMk cId="2470623839" sldId="2147483702"/>
          </pc:sldLayoutMkLst>
          <pc:spChg chg="mod">
            <ac:chgData name="Suet Chan" userId="58aca5b1-4d27-49c2-8a3b-2b00cbafe87b" providerId="ADAL" clId="{918E26CF-DAC7-5E01-94B3-E8843CB301C1}" dt="2025-09-10T11:53:05.741" v="527" actId="207"/>
            <ac:spMkLst>
              <pc:docMk/>
              <pc:sldMasterMk cId="2016387096" sldId="2147483648"/>
              <pc:sldLayoutMk cId="2470623839" sldId="2147483702"/>
              <ac:spMk id="2" creationId="{531AFB0D-406B-4F31-AB1C-2975DBCEFFBE}"/>
            </ac:spMkLst>
          </pc:spChg>
        </pc:sldLayoutChg>
        <pc:sldLayoutChg chg="addSp delSp modSp mod setBg">
          <pc:chgData name="Suet Chan" userId="58aca5b1-4d27-49c2-8a3b-2b00cbafe87b" providerId="ADAL" clId="{918E26CF-DAC7-5E01-94B3-E8843CB301C1}" dt="2025-09-10T12:14:50.634" v="621" actId="20577"/>
          <pc:sldLayoutMkLst>
            <pc:docMk/>
            <pc:sldMasterMk cId="2016387096" sldId="2147483648"/>
            <pc:sldLayoutMk cId="2778481089" sldId="2147483714"/>
          </pc:sldLayoutMkLst>
          <pc:spChg chg="add mod">
            <ac:chgData name="Suet Chan" userId="58aca5b1-4d27-49c2-8a3b-2b00cbafe87b" providerId="ADAL" clId="{918E26CF-DAC7-5E01-94B3-E8843CB301C1}" dt="2025-09-10T12:14:50.634" v="621" actId="20577"/>
            <ac:spMkLst>
              <pc:docMk/>
              <pc:sldMasterMk cId="2016387096" sldId="2147483648"/>
              <pc:sldLayoutMk cId="2778481089" sldId="2147483714"/>
              <ac:spMk id="2" creationId="{910DFD2B-0D73-9366-A363-3DB81EA7E118}"/>
            </ac:spMkLst>
          </pc:spChg>
          <pc:spChg chg="mod">
            <ac:chgData name="Suet Chan" userId="58aca5b1-4d27-49c2-8a3b-2b00cbafe87b" providerId="ADAL" clId="{918E26CF-DAC7-5E01-94B3-E8843CB301C1}" dt="2025-09-10T12:12:11.765" v="570" actId="1076"/>
            <ac:spMkLst>
              <pc:docMk/>
              <pc:sldMasterMk cId="2016387096" sldId="2147483648"/>
              <pc:sldLayoutMk cId="2778481089" sldId="2147483714"/>
              <ac:spMk id="4" creationId="{D8BC9921-4481-4A6D-88B8-4EA941D74205}"/>
            </ac:spMkLst>
          </pc:spChg>
          <pc:spChg chg="add del">
            <ac:chgData name="Suet Chan" userId="58aca5b1-4d27-49c2-8a3b-2b00cbafe87b" providerId="ADAL" clId="{918E26CF-DAC7-5E01-94B3-E8843CB301C1}" dt="2025-09-10T12:12:12.415" v="571"/>
            <ac:spMkLst>
              <pc:docMk/>
              <pc:sldMasterMk cId="2016387096" sldId="2147483648"/>
              <pc:sldLayoutMk cId="2778481089" sldId="2147483714"/>
              <ac:spMk id="7" creationId="{F21D3849-75D7-A6E4-D598-45489DDADEEA}"/>
            </ac:spMkLst>
          </pc:spChg>
          <pc:spChg chg="del">
            <ac:chgData name="Suet Chan" userId="58aca5b1-4d27-49c2-8a3b-2b00cbafe87b" providerId="ADAL" clId="{918E26CF-DAC7-5E01-94B3-E8843CB301C1}" dt="2025-09-10T12:11:35.811" v="564" actId="21"/>
            <ac:spMkLst>
              <pc:docMk/>
              <pc:sldMasterMk cId="2016387096" sldId="2147483648"/>
              <pc:sldLayoutMk cId="2778481089" sldId="2147483714"/>
              <ac:spMk id="21" creationId="{191AFDBD-DA21-458E-84B2-32701433BE62}"/>
            </ac:spMkLst>
          </pc:spChg>
        </pc:sldLayoutChg>
        <pc:sldLayoutChg chg="addSp delSp modSp mod">
          <pc:chgData name="Suet Chan" userId="58aca5b1-4d27-49c2-8a3b-2b00cbafe87b" providerId="ADAL" clId="{918E26CF-DAC7-5E01-94B3-E8843CB301C1}" dt="2025-09-10T12:04:41.138" v="545"/>
          <pc:sldLayoutMkLst>
            <pc:docMk/>
            <pc:sldMasterMk cId="2016387096" sldId="2147483648"/>
            <pc:sldLayoutMk cId="2015487198" sldId="2147483716"/>
          </pc:sldLayoutMkLst>
          <pc:spChg chg="add mod">
            <ac:chgData name="Suet Chan" userId="58aca5b1-4d27-49c2-8a3b-2b00cbafe87b" providerId="ADAL" clId="{918E26CF-DAC7-5E01-94B3-E8843CB301C1}" dt="2025-09-10T12:04:41.138" v="545"/>
            <ac:spMkLst>
              <pc:docMk/>
              <pc:sldMasterMk cId="2016387096" sldId="2147483648"/>
              <pc:sldLayoutMk cId="2015487198" sldId="2147483716"/>
              <ac:spMk id="2" creationId="{2DC65F71-3094-FEC8-DD9C-AB210196B117}"/>
            </ac:spMkLst>
          </pc:spChg>
          <pc:spChg chg="add mod">
            <ac:chgData name="Suet Chan" userId="58aca5b1-4d27-49c2-8a3b-2b00cbafe87b" providerId="ADAL" clId="{918E26CF-DAC7-5E01-94B3-E8843CB301C1}" dt="2025-09-10T12:04:41.138" v="545"/>
            <ac:spMkLst>
              <pc:docMk/>
              <pc:sldMasterMk cId="2016387096" sldId="2147483648"/>
              <pc:sldLayoutMk cId="2015487198" sldId="2147483716"/>
              <ac:spMk id="7" creationId="{BE87617B-393F-DE03-09FD-18103420416D}"/>
            </ac:spMkLst>
          </pc:spChg>
          <pc:spChg chg="del">
            <ac:chgData name="Suet Chan" userId="58aca5b1-4d27-49c2-8a3b-2b00cbafe87b" providerId="ADAL" clId="{918E26CF-DAC7-5E01-94B3-E8843CB301C1}" dt="2025-09-10T12:04:40.293" v="544" actId="478"/>
            <ac:spMkLst>
              <pc:docMk/>
              <pc:sldMasterMk cId="2016387096" sldId="2147483648"/>
              <pc:sldLayoutMk cId="2015487198" sldId="2147483716"/>
              <ac:spMk id="8" creationId="{AF391A66-5CEE-0DF4-39DF-E35161186189}"/>
            </ac:spMkLst>
          </pc:spChg>
          <pc:spChg chg="del">
            <ac:chgData name="Suet Chan" userId="58aca5b1-4d27-49c2-8a3b-2b00cbafe87b" providerId="ADAL" clId="{918E26CF-DAC7-5E01-94B3-E8843CB301C1}" dt="2025-09-10T12:04:40.293" v="544" actId="478"/>
            <ac:spMkLst>
              <pc:docMk/>
              <pc:sldMasterMk cId="2016387096" sldId="2147483648"/>
              <pc:sldLayoutMk cId="2015487198" sldId="2147483716"/>
              <ac:spMk id="27" creationId="{5B646516-8988-492F-AAD5-F533FF723DD8}"/>
            </ac:spMkLst>
          </pc:spChg>
        </pc:sldLayoutChg>
        <pc:sldLayoutChg chg="modSp mod">
          <pc:chgData name="Suet Chan" userId="58aca5b1-4d27-49c2-8a3b-2b00cbafe87b" providerId="ADAL" clId="{918E26CF-DAC7-5E01-94B3-E8843CB301C1}" dt="2025-09-10T12:03:50.690" v="538" actId="1076"/>
          <pc:sldLayoutMkLst>
            <pc:docMk/>
            <pc:sldMasterMk cId="2016387096" sldId="2147483648"/>
            <pc:sldLayoutMk cId="3797159025" sldId="2147483717"/>
          </pc:sldLayoutMkLst>
          <pc:spChg chg="mod">
            <ac:chgData name="Suet Chan" userId="58aca5b1-4d27-49c2-8a3b-2b00cbafe87b" providerId="ADAL" clId="{918E26CF-DAC7-5E01-94B3-E8843CB301C1}" dt="2025-09-10T12:03:47.239" v="537" actId="1076"/>
            <ac:spMkLst>
              <pc:docMk/>
              <pc:sldMasterMk cId="2016387096" sldId="2147483648"/>
              <pc:sldLayoutMk cId="3797159025" sldId="2147483717"/>
              <ac:spMk id="7" creationId="{7ED42219-9E8B-D3AB-2E40-CBECA021A949}"/>
            </ac:spMkLst>
          </pc:spChg>
          <pc:spChg chg="mod">
            <ac:chgData name="Suet Chan" userId="58aca5b1-4d27-49c2-8a3b-2b00cbafe87b" providerId="ADAL" clId="{918E26CF-DAC7-5E01-94B3-E8843CB301C1}" dt="2025-09-10T12:03:44.338" v="536" actId="14100"/>
            <ac:spMkLst>
              <pc:docMk/>
              <pc:sldMasterMk cId="2016387096" sldId="2147483648"/>
              <pc:sldLayoutMk cId="3797159025" sldId="2147483717"/>
              <ac:spMk id="12" creationId="{11EE9EA4-AE9D-47D7-89D6-3A4465F629E4}"/>
            </ac:spMkLst>
          </pc:spChg>
          <pc:cxnChg chg="mod">
            <ac:chgData name="Suet Chan" userId="58aca5b1-4d27-49c2-8a3b-2b00cbafe87b" providerId="ADAL" clId="{918E26CF-DAC7-5E01-94B3-E8843CB301C1}" dt="2025-09-10T12:03:50.690" v="538" actId="1076"/>
            <ac:cxnSpMkLst>
              <pc:docMk/>
              <pc:sldMasterMk cId="2016387096" sldId="2147483648"/>
              <pc:sldLayoutMk cId="3797159025" sldId="2147483717"/>
              <ac:cxnSpMk id="8" creationId="{3523E4F8-C6F5-8292-D633-1EAAA2D277F8}"/>
            </ac:cxnSpMkLst>
          </pc:cxnChg>
        </pc:sldLayoutChg>
        <pc:sldLayoutChg chg="modSp mod">
          <pc:chgData name="Suet Chan" userId="58aca5b1-4d27-49c2-8a3b-2b00cbafe87b" providerId="ADAL" clId="{918E26CF-DAC7-5E01-94B3-E8843CB301C1}" dt="2025-09-10T11:59:45.593" v="532" actId="1076"/>
          <pc:sldLayoutMkLst>
            <pc:docMk/>
            <pc:sldMasterMk cId="2016387096" sldId="2147483648"/>
            <pc:sldLayoutMk cId="2957926889" sldId="2147483718"/>
          </pc:sldLayoutMkLst>
          <pc:spChg chg="mod">
            <ac:chgData name="Suet Chan" userId="58aca5b1-4d27-49c2-8a3b-2b00cbafe87b" providerId="ADAL" clId="{918E26CF-DAC7-5E01-94B3-E8843CB301C1}" dt="2025-09-10T11:59:45.593" v="532" actId="1076"/>
            <ac:spMkLst>
              <pc:docMk/>
              <pc:sldMasterMk cId="2016387096" sldId="2147483648"/>
              <pc:sldLayoutMk cId="2957926889" sldId="2147483718"/>
              <ac:spMk id="13" creationId="{83FD9DD6-805C-474B-B3C5-CACA7595689F}"/>
            </ac:spMkLst>
          </pc:spChg>
        </pc:sldLayoutChg>
        <pc:sldLayoutChg chg="addSp delSp modSp mod modTransition setBg">
          <pc:chgData name="Suet Chan" userId="58aca5b1-4d27-49c2-8a3b-2b00cbafe87b" providerId="ADAL" clId="{918E26CF-DAC7-5E01-94B3-E8843CB301C1}" dt="2025-09-10T12:20:14.667" v="641"/>
          <pc:sldLayoutMkLst>
            <pc:docMk/>
            <pc:sldMasterMk cId="2016387096" sldId="2147483648"/>
            <pc:sldLayoutMk cId="140731646" sldId="2147483719"/>
          </pc:sldLayoutMkLst>
          <pc:spChg chg="add mod">
            <ac:chgData name="Suet Chan" userId="58aca5b1-4d27-49c2-8a3b-2b00cbafe87b" providerId="ADAL" clId="{918E26CF-DAC7-5E01-94B3-E8843CB301C1}" dt="2025-09-10T09:26:46.568" v="388" actId="767"/>
            <ac:spMkLst>
              <pc:docMk/>
              <pc:sldMasterMk cId="2016387096" sldId="2147483648"/>
              <pc:sldLayoutMk cId="140731646" sldId="2147483719"/>
              <ac:spMk id="5" creationId="{A92E6F52-8737-D494-6A56-BF3868CBEACB}"/>
            </ac:spMkLst>
          </pc:spChg>
          <pc:spChg chg="add del mod">
            <ac:chgData name="Suet Chan" userId="58aca5b1-4d27-49c2-8a3b-2b00cbafe87b" providerId="ADAL" clId="{918E26CF-DAC7-5E01-94B3-E8843CB301C1}" dt="2025-09-10T09:27:14.576" v="395"/>
            <ac:spMkLst>
              <pc:docMk/>
              <pc:sldMasterMk cId="2016387096" sldId="2147483648"/>
              <pc:sldLayoutMk cId="140731646" sldId="2147483719"/>
              <ac:spMk id="8" creationId="{8CB52F90-8CF1-2EC7-81D3-B7B4D887EFB6}"/>
            </ac:spMkLst>
          </pc:spChg>
          <pc:spChg chg="mod">
            <ac:chgData name="Suet Chan" userId="58aca5b1-4d27-49c2-8a3b-2b00cbafe87b" providerId="ADAL" clId="{918E26CF-DAC7-5E01-94B3-E8843CB301C1}" dt="2025-09-10T09:30:11.034" v="507" actId="1035"/>
            <ac:spMkLst>
              <pc:docMk/>
              <pc:sldMasterMk cId="2016387096" sldId="2147483648"/>
              <pc:sldLayoutMk cId="140731646" sldId="2147483719"/>
              <ac:spMk id="10" creationId="{96B1ED84-44A3-DD91-DCFD-A5BD612E300E}"/>
            </ac:spMkLst>
          </pc:spChg>
          <pc:picChg chg="add del mod">
            <ac:chgData name="Suet Chan" userId="58aca5b1-4d27-49c2-8a3b-2b00cbafe87b" providerId="ADAL" clId="{918E26CF-DAC7-5E01-94B3-E8843CB301C1}" dt="2025-09-10T09:27:07.965" v="392" actId="478"/>
            <ac:picMkLst>
              <pc:docMk/>
              <pc:sldMasterMk cId="2016387096" sldId="2147483648"/>
              <pc:sldLayoutMk cId="140731646" sldId="2147483719"/>
              <ac:picMk id="7" creationId="{7D2EA943-FC21-B242-7618-7EC1290AA618}"/>
            </ac:picMkLst>
          </pc:picChg>
        </pc:sldLayoutChg>
        <pc:sldLayoutChg chg="modSp mod ord modTransition setBg">
          <pc:chgData name="Suet Chan" userId="58aca5b1-4d27-49c2-8a3b-2b00cbafe87b" providerId="ADAL" clId="{918E26CF-DAC7-5E01-94B3-E8843CB301C1}" dt="2025-09-10T13:19:34.193" v="652" actId="1076"/>
          <pc:sldLayoutMkLst>
            <pc:docMk/>
            <pc:sldMasterMk cId="2016387096" sldId="2147483648"/>
            <pc:sldLayoutMk cId="1591311607" sldId="2147483720"/>
          </pc:sldLayoutMkLst>
          <pc:spChg chg="mod">
            <ac:chgData name="Suet Chan" userId="58aca5b1-4d27-49c2-8a3b-2b00cbafe87b" providerId="ADAL" clId="{918E26CF-DAC7-5E01-94B3-E8843CB301C1}" dt="2025-09-10T13:19:34.193" v="652" actId="1076"/>
            <ac:spMkLst>
              <pc:docMk/>
              <pc:sldMasterMk cId="2016387096" sldId="2147483648"/>
              <pc:sldLayoutMk cId="1591311607" sldId="2147483720"/>
              <ac:spMk id="10" creationId="{96B1ED84-44A3-DD91-DCFD-A5BD612E300E}"/>
            </ac:spMkLst>
          </pc:spChg>
        </pc:sldLayoutChg>
      </pc:sldMasterChg>
      <pc:sldMasterChg chg="new del mod addSldLayout delSldLayout">
        <pc:chgData name="Suet Chan" userId="58aca5b1-4d27-49c2-8a3b-2b00cbafe87b" providerId="ADAL" clId="{918E26CF-DAC7-5E01-94B3-E8843CB301C1}" dt="2025-09-10T09:26:19.400" v="385" actId="6938"/>
        <pc:sldMasterMkLst>
          <pc:docMk/>
          <pc:sldMasterMk cId="1841914090" sldId="2147483719"/>
        </pc:sldMasterMkLst>
        <pc:sldLayoutChg chg="new del replId">
          <pc:chgData name="Suet Chan" userId="58aca5b1-4d27-49c2-8a3b-2b00cbafe87b" providerId="ADAL" clId="{918E26CF-DAC7-5E01-94B3-E8843CB301C1}" dt="2025-09-10T09:26:19.400" v="385" actId="6938"/>
          <pc:sldLayoutMkLst>
            <pc:docMk/>
            <pc:sldMasterMk cId="1841914090" sldId="2147483719"/>
            <pc:sldLayoutMk cId="4092206329" sldId="2147483720"/>
          </pc:sldLayoutMkLst>
        </pc:sldLayoutChg>
        <pc:sldLayoutChg chg="new del replId">
          <pc:chgData name="Suet Chan" userId="58aca5b1-4d27-49c2-8a3b-2b00cbafe87b" providerId="ADAL" clId="{918E26CF-DAC7-5E01-94B3-E8843CB301C1}" dt="2025-09-10T09:26:19.400" v="385" actId="6938"/>
          <pc:sldLayoutMkLst>
            <pc:docMk/>
            <pc:sldMasterMk cId="1841914090" sldId="2147483719"/>
            <pc:sldLayoutMk cId="284665479" sldId="2147483721"/>
          </pc:sldLayoutMkLst>
        </pc:sldLayoutChg>
        <pc:sldLayoutChg chg="new del replId">
          <pc:chgData name="Suet Chan" userId="58aca5b1-4d27-49c2-8a3b-2b00cbafe87b" providerId="ADAL" clId="{918E26CF-DAC7-5E01-94B3-E8843CB301C1}" dt="2025-09-10T09:26:19.400" v="385" actId="6938"/>
          <pc:sldLayoutMkLst>
            <pc:docMk/>
            <pc:sldMasterMk cId="1841914090" sldId="2147483719"/>
            <pc:sldLayoutMk cId="903425644" sldId="2147483722"/>
          </pc:sldLayoutMkLst>
        </pc:sldLayoutChg>
        <pc:sldLayoutChg chg="new del replId">
          <pc:chgData name="Suet Chan" userId="58aca5b1-4d27-49c2-8a3b-2b00cbafe87b" providerId="ADAL" clId="{918E26CF-DAC7-5E01-94B3-E8843CB301C1}" dt="2025-09-10T09:26:19.400" v="385" actId="6938"/>
          <pc:sldLayoutMkLst>
            <pc:docMk/>
            <pc:sldMasterMk cId="1841914090" sldId="2147483719"/>
            <pc:sldLayoutMk cId="4178385484" sldId="2147483723"/>
          </pc:sldLayoutMkLst>
        </pc:sldLayoutChg>
        <pc:sldLayoutChg chg="new del replId">
          <pc:chgData name="Suet Chan" userId="58aca5b1-4d27-49c2-8a3b-2b00cbafe87b" providerId="ADAL" clId="{918E26CF-DAC7-5E01-94B3-E8843CB301C1}" dt="2025-09-10T09:26:19.400" v="385" actId="6938"/>
          <pc:sldLayoutMkLst>
            <pc:docMk/>
            <pc:sldMasterMk cId="1841914090" sldId="2147483719"/>
            <pc:sldLayoutMk cId="565639375" sldId="2147483724"/>
          </pc:sldLayoutMkLst>
        </pc:sldLayoutChg>
        <pc:sldLayoutChg chg="new del replId">
          <pc:chgData name="Suet Chan" userId="58aca5b1-4d27-49c2-8a3b-2b00cbafe87b" providerId="ADAL" clId="{918E26CF-DAC7-5E01-94B3-E8843CB301C1}" dt="2025-09-10T09:26:19.400" v="385" actId="6938"/>
          <pc:sldLayoutMkLst>
            <pc:docMk/>
            <pc:sldMasterMk cId="1841914090" sldId="2147483719"/>
            <pc:sldLayoutMk cId="904965019" sldId="2147483725"/>
          </pc:sldLayoutMkLst>
        </pc:sldLayoutChg>
        <pc:sldLayoutChg chg="new del replId">
          <pc:chgData name="Suet Chan" userId="58aca5b1-4d27-49c2-8a3b-2b00cbafe87b" providerId="ADAL" clId="{918E26CF-DAC7-5E01-94B3-E8843CB301C1}" dt="2025-09-10T09:26:19.400" v="385" actId="6938"/>
          <pc:sldLayoutMkLst>
            <pc:docMk/>
            <pc:sldMasterMk cId="1841914090" sldId="2147483719"/>
            <pc:sldLayoutMk cId="281808310" sldId="2147483726"/>
          </pc:sldLayoutMkLst>
        </pc:sldLayoutChg>
        <pc:sldLayoutChg chg="new del replId">
          <pc:chgData name="Suet Chan" userId="58aca5b1-4d27-49c2-8a3b-2b00cbafe87b" providerId="ADAL" clId="{918E26CF-DAC7-5E01-94B3-E8843CB301C1}" dt="2025-09-10T09:26:19.400" v="385" actId="6938"/>
          <pc:sldLayoutMkLst>
            <pc:docMk/>
            <pc:sldMasterMk cId="1841914090" sldId="2147483719"/>
            <pc:sldLayoutMk cId="220667969" sldId="2147483727"/>
          </pc:sldLayoutMkLst>
        </pc:sldLayoutChg>
        <pc:sldLayoutChg chg="new del replId">
          <pc:chgData name="Suet Chan" userId="58aca5b1-4d27-49c2-8a3b-2b00cbafe87b" providerId="ADAL" clId="{918E26CF-DAC7-5E01-94B3-E8843CB301C1}" dt="2025-09-10T09:26:19.400" v="385" actId="6938"/>
          <pc:sldLayoutMkLst>
            <pc:docMk/>
            <pc:sldMasterMk cId="1841914090" sldId="2147483719"/>
            <pc:sldLayoutMk cId="2694310480" sldId="2147483728"/>
          </pc:sldLayoutMkLst>
        </pc:sldLayoutChg>
        <pc:sldLayoutChg chg="new del replId">
          <pc:chgData name="Suet Chan" userId="58aca5b1-4d27-49c2-8a3b-2b00cbafe87b" providerId="ADAL" clId="{918E26CF-DAC7-5E01-94B3-E8843CB301C1}" dt="2025-09-10T09:26:19.400" v="385" actId="6938"/>
          <pc:sldLayoutMkLst>
            <pc:docMk/>
            <pc:sldMasterMk cId="1841914090" sldId="2147483719"/>
            <pc:sldLayoutMk cId="1904269164" sldId="2147483729"/>
          </pc:sldLayoutMkLst>
        </pc:sldLayoutChg>
        <pc:sldLayoutChg chg="new del replId">
          <pc:chgData name="Suet Chan" userId="58aca5b1-4d27-49c2-8a3b-2b00cbafe87b" providerId="ADAL" clId="{918E26CF-DAC7-5E01-94B3-E8843CB301C1}" dt="2025-09-10T09:26:19.400" v="385" actId="6938"/>
          <pc:sldLayoutMkLst>
            <pc:docMk/>
            <pc:sldMasterMk cId="1841914090" sldId="2147483719"/>
            <pc:sldLayoutMk cId="2986536538" sldId="214748373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53D3D-D709-4694-8A68-691EA0773FFB}" type="datetimeFigureOut">
              <a:rPr lang="nb-NO" smtClean="0"/>
              <a:t>10.09.2025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B8315-5B9A-4A5A-99CE-82F6543A2E2A}" type="slidenum">
              <a:rPr lang="nb-NO" smtClean="0"/>
              <a:t>‹#›</a:t>
            </a:fld>
            <a:endParaRPr lang="nb-NO"/>
          </a:p>
        </p:txBody>
      </p:sp>
    </p:spTree>
    <p:extLst>
      <p:ext uri="{BB962C8B-B14F-4D97-AF65-F5344CB8AC3E}">
        <p14:creationId xmlns:p14="http://schemas.microsoft.com/office/powerpoint/2010/main" val="221790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1">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A605F03-934B-4846-99CB-E0F79B1FA482}"/>
              </a:ext>
            </a:extLst>
          </p:cNvPr>
          <p:cNvSpPr/>
          <p:nvPr userDrawn="1"/>
        </p:nvSpPr>
        <p:spPr>
          <a:xfrm>
            <a:off x="-33394" y="-26392"/>
            <a:ext cx="12258788" cy="6910783"/>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10.09.2025</a:t>
            </a:fld>
            <a:endParaRPr lang="nb-NO"/>
          </a:p>
        </p:txBody>
      </p:sp>
      <p:pic>
        <p:nvPicPr>
          <p:cNvPr id="5" name="Picture 8">
            <a:extLst>
              <a:ext uri="{FF2B5EF4-FFF2-40B4-BE49-F238E27FC236}">
                <a16:creationId xmlns:a16="http://schemas.microsoft.com/office/drawing/2014/main" id="{0031CF2D-BD0E-F5E5-9546-982A25151BB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305261" y="843053"/>
            <a:ext cx="4955690" cy="932835"/>
          </a:xfrm>
          <a:prstGeom prst="rect">
            <a:avLst/>
          </a:prstGeom>
        </p:spPr>
      </p:pic>
    </p:spTree>
    <p:extLst>
      <p:ext uri="{BB962C8B-B14F-4D97-AF65-F5344CB8AC3E}">
        <p14:creationId xmlns:p14="http://schemas.microsoft.com/office/powerpoint/2010/main" val="3994510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99" userDrawn="1">
          <p15:clr>
            <a:srgbClr val="FBAE40"/>
          </p15:clr>
        </p15:guide>
        <p15:guide id="2" pos="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972001" y="2340000"/>
            <a:ext cx="7827247" cy="3530710"/>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89FF396F-6E64-49E8-BD57-C5A97BBC98DD}" type="slidenum">
              <a:rPr lang="nb-NO" smtClean="0"/>
              <a:pPr/>
              <a:t>‹#›</a:t>
            </a:fld>
            <a:endParaRPr lang="nb-NO" dirty="0"/>
          </a:p>
        </p:txBody>
      </p:sp>
      <p:pic>
        <p:nvPicPr>
          <p:cNvPr id="7" name="Grafikk 8">
            <a:extLst>
              <a:ext uri="{FF2B5EF4-FFF2-40B4-BE49-F238E27FC236}">
                <a16:creationId xmlns:a16="http://schemas.microsoft.com/office/drawing/2014/main" id="{A909F5EC-3BFB-08CB-1BFD-4118CF2B31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2470623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972001" y="2340000"/>
            <a:ext cx="7827247" cy="3530710"/>
          </a:xfrm>
          <a:prstGeom prst="rect">
            <a:avLst/>
          </a:prstGeo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89FF396F-6E64-49E8-BD57-C5A97BBC98DD}" type="slidenum">
              <a:rPr lang="nb-NO" smtClean="0"/>
              <a:pPr/>
              <a:t>‹#›</a:t>
            </a:fld>
            <a:endParaRPr lang="nb-NO" dirty="0"/>
          </a:p>
        </p:txBody>
      </p:sp>
      <p:pic>
        <p:nvPicPr>
          <p:cNvPr id="7" name="Picture 6">
            <a:extLst>
              <a:ext uri="{FF2B5EF4-FFF2-40B4-BE49-F238E27FC236}">
                <a16:creationId xmlns:a16="http://schemas.microsoft.com/office/drawing/2014/main" id="{3C3A3B73-01D6-89BF-09AC-66054880B4F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18986734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9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1">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10" name="Grafikk 8">
            <a:extLst>
              <a:ext uri="{FF2B5EF4-FFF2-40B4-BE49-F238E27FC236}">
                <a16:creationId xmlns:a16="http://schemas.microsoft.com/office/drawing/2014/main" id="{12FDEDC8-6FDA-06C4-9D7E-EC798F4988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23340980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2">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8" name="Picture 6">
            <a:extLst>
              <a:ext uri="{FF2B5EF4-FFF2-40B4-BE49-F238E27FC236}">
                <a16:creationId xmlns:a16="http://schemas.microsoft.com/office/drawing/2014/main" id="{3A4F201B-B8D4-27DE-4676-686561CB4CD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2578118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3" name="Grafikk 8">
            <a:extLst>
              <a:ext uri="{FF2B5EF4-FFF2-40B4-BE49-F238E27FC236}">
                <a16:creationId xmlns:a16="http://schemas.microsoft.com/office/drawing/2014/main" id="{590C9F4F-7CB7-36CA-90D4-AE59000A8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3280052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4">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a:noFill/>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6508443" y="2283634"/>
            <a:ext cx="4746811" cy="3530710"/>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D836C903-F190-4F14-B1C8-0E847B69BC3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972001" y="2283634"/>
            <a:ext cx="4746811" cy="3530710"/>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3" name="Picture 6">
            <a:extLst>
              <a:ext uri="{FF2B5EF4-FFF2-40B4-BE49-F238E27FC236}">
                <a16:creationId xmlns:a16="http://schemas.microsoft.com/office/drawing/2014/main" id="{2401F5C9-7B04-6447-9618-8A258875E9C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1082202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nholdsdeler #1">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10" name="Grafikk 8">
            <a:extLst>
              <a:ext uri="{FF2B5EF4-FFF2-40B4-BE49-F238E27FC236}">
                <a16:creationId xmlns:a16="http://schemas.microsoft.com/office/drawing/2014/main" id="{C106423A-E3C5-A998-11CE-6EB355CA04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10217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innholdsdeler #2">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8" name="Picture 6">
            <a:extLst>
              <a:ext uri="{FF2B5EF4-FFF2-40B4-BE49-F238E27FC236}">
                <a16:creationId xmlns:a16="http://schemas.microsoft.com/office/drawing/2014/main" id="{D4FBA79C-F06D-A62C-4300-0C790AA93D3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115363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nholdsdeler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8" name="Grafikk 8">
            <a:extLst>
              <a:ext uri="{FF2B5EF4-FFF2-40B4-BE49-F238E27FC236}">
                <a16:creationId xmlns:a16="http://schemas.microsoft.com/office/drawing/2014/main" id="{E335856C-9F3E-3261-1080-F0547D2FE2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45492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nholdsdeler #4">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ED8D8-9DA9-418A-824E-E44805BC1217}"/>
              </a:ext>
            </a:extLst>
          </p:cNvPr>
          <p:cNvSpPr>
            <a:spLocks noGrp="1"/>
          </p:cNvSpPr>
          <p:nvPr>
            <p:ph type="title" hasCustomPrompt="1"/>
          </p:nvPr>
        </p:nvSpPr>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innhold 3">
            <a:extLst>
              <a:ext uri="{FF2B5EF4-FFF2-40B4-BE49-F238E27FC236}">
                <a16:creationId xmlns:a16="http://schemas.microsoft.com/office/drawing/2014/main" id="{720DED3C-0854-4FF5-9136-8882FBDA1B88}"/>
              </a:ext>
            </a:extLst>
          </p:cNvPr>
          <p:cNvSpPr>
            <a:spLocks noGrp="1"/>
          </p:cNvSpPr>
          <p:nvPr>
            <p:ph sz="half" idx="2" hasCustomPrompt="1"/>
          </p:nvPr>
        </p:nvSpPr>
        <p:spPr>
          <a:xfrm>
            <a:off x="8234148" y="2340000"/>
            <a:ext cx="3021105" cy="3326552"/>
          </a:xfrm>
          <a:prstGeom prst="rect">
            <a:avLst/>
          </a:prstGeom>
        </p:spPr>
        <p:txBody>
          <a:bodyPr>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dato 4">
            <a:extLst>
              <a:ext uri="{FF2B5EF4-FFF2-40B4-BE49-F238E27FC236}">
                <a16:creationId xmlns:a16="http://schemas.microsoft.com/office/drawing/2014/main" id="{8E265217-5A13-4B02-BB91-B2F64A5BE0CD}"/>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6" name="Plassholder for bunntekst 5">
            <a:extLst>
              <a:ext uri="{FF2B5EF4-FFF2-40B4-BE49-F238E27FC236}">
                <a16:creationId xmlns:a16="http://schemas.microsoft.com/office/drawing/2014/main" id="{0B6688BC-2BEE-4F38-AB41-53CC86410966}"/>
              </a:ext>
            </a:extLst>
          </p:cNvPr>
          <p:cNvSpPr>
            <a:spLocks noGrp="1"/>
          </p:cNvSpPr>
          <p:nvPr>
            <p:ph type="ftr" sz="quarter" idx="11"/>
          </p:nvPr>
        </p:nvSpPr>
        <p:spPr/>
        <p:txBody>
          <a:bodyPr>
            <a:noAutofit/>
          </a:bodyPr>
          <a:lstStyle/>
          <a:p>
            <a:endParaRPr lang="nb-NO" dirty="0"/>
          </a:p>
        </p:txBody>
      </p:sp>
      <p:sp>
        <p:nvSpPr>
          <p:cNvPr id="7" name="Plassholder for lysbildenummer 6">
            <a:extLst>
              <a:ext uri="{FF2B5EF4-FFF2-40B4-BE49-F238E27FC236}">
                <a16:creationId xmlns:a16="http://schemas.microsoft.com/office/drawing/2014/main" id="{F84E182E-B09B-41F3-8827-744B45ECA8AA}"/>
              </a:ext>
            </a:extLst>
          </p:cNvPr>
          <p:cNvSpPr>
            <a:spLocks noGrp="1"/>
          </p:cNvSpPr>
          <p:nvPr>
            <p:ph type="sldNum" sz="quarter" idx="12"/>
          </p:nvPr>
        </p:nvSpPr>
        <p:spPr/>
        <p:txBody>
          <a:bodyPr>
            <a:noAutofit/>
          </a:bodyPr>
          <a:lstStyle/>
          <a:p>
            <a:fld id="{801835D9-80B7-494D-81B7-E412DA78544F}" type="slidenum">
              <a:rPr lang="nb-NO" smtClean="0"/>
              <a:pPr/>
              <a:t>‹#›</a:t>
            </a:fld>
            <a:endParaRPr lang="nb-NO" dirty="0"/>
          </a:p>
        </p:txBody>
      </p:sp>
      <p:sp>
        <p:nvSpPr>
          <p:cNvPr id="9" name="Plassholder for innhold 2">
            <a:extLst>
              <a:ext uri="{FF2B5EF4-FFF2-40B4-BE49-F238E27FC236}">
                <a16:creationId xmlns:a16="http://schemas.microsoft.com/office/drawing/2014/main" id="{9AA7D4D3-BCEC-499A-B0BA-506F9D749A50}"/>
              </a:ext>
            </a:extLst>
          </p:cNvPr>
          <p:cNvSpPr>
            <a:spLocks noGrp="1"/>
          </p:cNvSpPr>
          <p:nvPr>
            <p:ph idx="1" hasCustomPrompt="1"/>
          </p:nvPr>
        </p:nvSpPr>
        <p:spPr>
          <a:xfrm>
            <a:off x="4595341"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sp>
        <p:nvSpPr>
          <p:cNvPr id="11" name="Plassholder for innhold 2">
            <a:extLst>
              <a:ext uri="{FF2B5EF4-FFF2-40B4-BE49-F238E27FC236}">
                <a16:creationId xmlns:a16="http://schemas.microsoft.com/office/drawing/2014/main" id="{B0380B2E-9BAD-49A7-92CE-FD2EC467266A}"/>
              </a:ext>
            </a:extLst>
          </p:cNvPr>
          <p:cNvSpPr>
            <a:spLocks noGrp="1"/>
          </p:cNvSpPr>
          <p:nvPr>
            <p:ph idx="13" hasCustomPrompt="1"/>
          </p:nvPr>
        </p:nvSpPr>
        <p:spPr>
          <a:xfrm>
            <a:off x="972000" y="2340000"/>
            <a:ext cx="3021105" cy="3326552"/>
          </a:xfrm>
          <a:prstGeom prst="rect">
            <a:avLst/>
          </a:prstGeom>
        </p:spPr>
        <p:txBody>
          <a:bodyPr>
            <a:noAutofit/>
          </a:bodyPr>
          <a:lstStyle/>
          <a:p>
            <a:pPr lvl="0"/>
            <a:r>
              <a:rPr lang="nb-NO"/>
              <a:t>Click to add text</a:t>
            </a:r>
          </a:p>
          <a:p>
            <a:pPr lvl="1"/>
            <a:r>
              <a:rPr lang="nb-NO"/>
              <a:t>Andre nivå</a:t>
            </a:r>
          </a:p>
          <a:p>
            <a:pPr lvl="2"/>
            <a:r>
              <a:rPr lang="nb-NO"/>
              <a:t>Tredje nivå</a:t>
            </a:r>
          </a:p>
          <a:p>
            <a:pPr lvl="3"/>
            <a:r>
              <a:rPr lang="nb-NO"/>
              <a:t>Fjerde nivå</a:t>
            </a:r>
          </a:p>
          <a:p>
            <a:pPr lvl="4"/>
            <a:r>
              <a:rPr lang="nb-NO"/>
              <a:t>Femte nivå</a:t>
            </a:r>
          </a:p>
        </p:txBody>
      </p:sp>
      <p:pic>
        <p:nvPicPr>
          <p:cNvPr id="8" name="Picture 6">
            <a:extLst>
              <a:ext uri="{FF2B5EF4-FFF2-40B4-BE49-F238E27FC236}">
                <a16:creationId xmlns:a16="http://schemas.microsoft.com/office/drawing/2014/main" id="{E63BB74F-4EEB-24DA-3CB6-A7DE0EFC441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37099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ktangel 8">
            <a:extLst>
              <a:ext uri="{FF2B5EF4-FFF2-40B4-BE49-F238E27FC236}">
                <a16:creationId xmlns:a16="http://schemas.microsoft.com/office/drawing/2014/main" id="{96B1ED84-44A3-DD91-DCFD-A5BD612E300E}"/>
              </a:ext>
            </a:extLst>
          </p:cNvPr>
          <p:cNvSpPr/>
          <p:nvPr userDrawn="1"/>
        </p:nvSpPr>
        <p:spPr>
          <a:xfrm>
            <a:off x="-33394" y="-26392"/>
            <a:ext cx="12258788" cy="6910783"/>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10.09.2025</a:t>
            </a:fld>
            <a:endParaRPr lang="nb-NO"/>
          </a:p>
        </p:txBody>
      </p:sp>
      <p:pic>
        <p:nvPicPr>
          <p:cNvPr id="9" name="Picture 8">
            <a:extLst>
              <a:ext uri="{FF2B5EF4-FFF2-40B4-BE49-F238E27FC236}">
                <a16:creationId xmlns:a16="http://schemas.microsoft.com/office/drawing/2014/main" id="{FB667C8C-4B7C-FD6F-FCBA-F1BA91F6931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305261" y="843053"/>
            <a:ext cx="4955690" cy="932835"/>
          </a:xfrm>
          <a:prstGeom prst="rect">
            <a:avLst/>
          </a:prstGeom>
        </p:spPr>
      </p:pic>
    </p:spTree>
    <p:extLst>
      <p:ext uri="{BB962C8B-B14F-4D97-AF65-F5344CB8AC3E}">
        <p14:creationId xmlns:p14="http://schemas.microsoft.com/office/powerpoint/2010/main" val="281923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tekst og bilde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5589182" y="1367612"/>
            <a:ext cx="6602818" cy="4122775"/>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367612"/>
            <a:ext cx="4323055"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720000" y="3305255"/>
            <a:ext cx="4323055" cy="2185132"/>
          </a:xfrm>
          <a:prstGeom prst="rect">
            <a:avLst/>
          </a:prstGeom>
        </p:spPr>
        <p:txBody>
          <a:bodyPr>
            <a:noAutofit/>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14" name="Plassholder for tekst 12">
            <a:extLst>
              <a:ext uri="{FF2B5EF4-FFF2-40B4-BE49-F238E27FC236}">
                <a16:creationId xmlns:a16="http://schemas.microsoft.com/office/drawing/2014/main" id="{6F3642DC-C658-4417-93E1-90537BB3972A}"/>
              </a:ext>
            </a:extLst>
          </p:cNvPr>
          <p:cNvSpPr>
            <a:spLocks noGrp="1"/>
          </p:cNvSpPr>
          <p:nvPr>
            <p:ph type="body" sz="quarter" idx="15" hasCustomPrompt="1"/>
          </p:nvPr>
        </p:nvSpPr>
        <p:spPr>
          <a:xfrm>
            <a:off x="7767654" y="5007401"/>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TekstSylinder 8">
            <a:extLst>
              <a:ext uri="{FF2B5EF4-FFF2-40B4-BE49-F238E27FC236}">
                <a16:creationId xmlns:a16="http://schemas.microsoft.com/office/drawing/2014/main" id="{880B6C74-12FC-4719-A589-97775005A15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dirty="0" err="1">
                <a:solidFill>
                  <a:schemeClr val="lt1"/>
                </a:solidFill>
              </a:rPr>
              <a:t>Change</a:t>
            </a:r>
            <a:r>
              <a:rPr lang="nb-NO" sz="1600" b="1" dirty="0">
                <a:solidFill>
                  <a:schemeClr val="lt1"/>
                </a:solidFill>
              </a:rPr>
              <a:t> </a:t>
            </a:r>
            <a:r>
              <a:rPr lang="nb-NO" sz="1600" b="1" dirty="0" err="1">
                <a:solidFill>
                  <a:schemeClr val="lt1"/>
                </a:solidFill>
              </a:rPr>
              <a:t>insterted</a:t>
            </a:r>
            <a:r>
              <a:rPr lang="nb-NO" sz="1600" b="1" dirty="0">
                <a:solidFill>
                  <a:schemeClr val="lt1"/>
                </a:solidFill>
              </a:rPr>
              <a:t> </a:t>
            </a:r>
            <a:r>
              <a:rPr lang="nb-NO" sz="1600" b="1" dirty="0" err="1">
                <a:solidFill>
                  <a:schemeClr val="lt1"/>
                </a:solidFill>
              </a:rPr>
              <a:t>picture</a:t>
            </a:r>
            <a:r>
              <a:rPr lang="nb-NO" sz="1600" b="1" dirty="0">
                <a:solidFill>
                  <a:schemeClr val="lt1"/>
                </a:solidFill>
              </a:rPr>
              <a:t>: </a:t>
            </a: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pic>
        <p:nvPicPr>
          <p:cNvPr id="4" name="Grafikk 8">
            <a:extLst>
              <a:ext uri="{FF2B5EF4-FFF2-40B4-BE49-F238E27FC236}">
                <a16:creationId xmlns:a16="http://schemas.microsoft.com/office/drawing/2014/main" id="{B8476163-3418-C424-9E95-B19CDF1B1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Tree>
    <p:extLst>
      <p:ext uri="{BB962C8B-B14F-4D97-AF65-F5344CB8AC3E}">
        <p14:creationId xmlns:p14="http://schemas.microsoft.com/office/powerpoint/2010/main" val="3102506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tekst og bilde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5589182" y="1367612"/>
            <a:ext cx="6602818" cy="4122775"/>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367612"/>
            <a:ext cx="4323055"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a:extLst>
              <a:ext uri="{FF2B5EF4-FFF2-40B4-BE49-F238E27FC236}">
                <a16:creationId xmlns:a16="http://schemas.microsoft.com/office/drawing/2014/main" id="{CCEEE611-70FB-43E6-ABA0-8F1B00A43101}"/>
              </a:ext>
            </a:extLst>
          </p:cNvPr>
          <p:cNvSpPr>
            <a:spLocks noGrp="1"/>
          </p:cNvSpPr>
          <p:nvPr>
            <p:ph idx="1" hasCustomPrompt="1"/>
          </p:nvPr>
        </p:nvSpPr>
        <p:spPr>
          <a:xfrm>
            <a:off x="720000" y="3305255"/>
            <a:ext cx="4323055" cy="2185132"/>
          </a:xfrm>
          <a:prstGeom prst="rect">
            <a:avLst/>
          </a:prstGeom>
        </p:spPr>
        <p:txBody>
          <a:bodyPr>
            <a:noAutofit/>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14" name="Plassholder for tekst 12">
            <a:extLst>
              <a:ext uri="{FF2B5EF4-FFF2-40B4-BE49-F238E27FC236}">
                <a16:creationId xmlns:a16="http://schemas.microsoft.com/office/drawing/2014/main" id="{6F3642DC-C658-4417-93E1-90537BB3972A}"/>
              </a:ext>
            </a:extLst>
          </p:cNvPr>
          <p:cNvSpPr>
            <a:spLocks noGrp="1"/>
          </p:cNvSpPr>
          <p:nvPr>
            <p:ph type="body" sz="quarter" idx="15" hasCustomPrompt="1"/>
          </p:nvPr>
        </p:nvSpPr>
        <p:spPr>
          <a:xfrm>
            <a:off x="7767654" y="5007401"/>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TekstSylinder 8">
            <a:extLst>
              <a:ext uri="{FF2B5EF4-FFF2-40B4-BE49-F238E27FC236}">
                <a16:creationId xmlns:a16="http://schemas.microsoft.com/office/drawing/2014/main" id="{880B6C74-12FC-4719-A589-97775005A15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dirty="0" err="1">
                <a:solidFill>
                  <a:schemeClr val="lt1"/>
                </a:solidFill>
              </a:rPr>
              <a:t>Change</a:t>
            </a:r>
            <a:r>
              <a:rPr lang="nb-NO" sz="1600" b="1" dirty="0">
                <a:solidFill>
                  <a:schemeClr val="lt1"/>
                </a:solidFill>
              </a:rPr>
              <a:t> </a:t>
            </a:r>
            <a:r>
              <a:rPr lang="nb-NO" sz="1600" b="1" dirty="0" err="1">
                <a:solidFill>
                  <a:schemeClr val="lt1"/>
                </a:solidFill>
              </a:rPr>
              <a:t>insterted</a:t>
            </a:r>
            <a:r>
              <a:rPr lang="nb-NO" sz="1600" b="1" dirty="0">
                <a:solidFill>
                  <a:schemeClr val="lt1"/>
                </a:solidFill>
              </a:rPr>
              <a:t> </a:t>
            </a:r>
            <a:r>
              <a:rPr lang="nb-NO" sz="1600" b="1" dirty="0" err="1">
                <a:solidFill>
                  <a:schemeClr val="lt1"/>
                </a:solidFill>
              </a:rPr>
              <a:t>picture</a:t>
            </a:r>
            <a:r>
              <a:rPr lang="nb-NO" sz="1600" b="1" dirty="0">
                <a:solidFill>
                  <a:schemeClr val="lt1"/>
                </a:solidFill>
              </a:rPr>
              <a:t>: </a:t>
            </a: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pic>
        <p:nvPicPr>
          <p:cNvPr id="4" name="Picture 6">
            <a:extLst>
              <a:ext uri="{FF2B5EF4-FFF2-40B4-BE49-F238E27FC236}">
                <a16:creationId xmlns:a16="http://schemas.microsoft.com/office/drawing/2014/main" id="{0399C95A-EB07-1138-4E33-B9D4B1377C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2198500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tekst og bilde #3">
    <p:bg>
      <p:bgPr>
        <a:solidFill>
          <a:schemeClr val="bg1"/>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dirty="0"/>
              <a:t> </a:t>
            </a:r>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350467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tekst og bilde #4">
    <p:bg>
      <p:bgPr>
        <a:solidFill>
          <a:schemeClr val="bg1"/>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3" name="Picture 6">
            <a:extLst>
              <a:ext uri="{FF2B5EF4-FFF2-40B4-BE49-F238E27FC236}">
                <a16:creationId xmlns:a16="http://schemas.microsoft.com/office/drawing/2014/main" id="{6D7BCC6E-8104-9B5B-2996-4AE4F26AB71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371974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tekst og bilde #5">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9" name="Plassholder for tekst 7">
            <a:extLst>
              <a:ext uri="{FF2B5EF4-FFF2-40B4-BE49-F238E27FC236}">
                <a16:creationId xmlns:a16="http://schemas.microsoft.com/office/drawing/2014/main" id="{CF8F4CB0-3C07-42C1-9A36-C8701775B2BB}"/>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62288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40000" fill="hold"/>
                                        <p:tgtEl>
                                          <p:spTgt spid="1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tmplLst>
          <p:tmpl>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9"/>
                        </p:tgtEl>
                        <p:attrNameLst>
                          <p:attrName>r</p:attrName>
                        </p:attrNameLst>
                      </p:cBhvr>
                    </p:animRo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tekst og bilde #6">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096000" y="-1"/>
            <a:ext cx="6096000"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20001" y="1106090"/>
            <a:ext cx="4683273" cy="1769715"/>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CD664B-5F8B-4FC4-82BA-0940D0BD8AF4}"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3043732"/>
            <a:ext cx="4683274" cy="2947994"/>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TekstSylinder 10">
            <a:extLst>
              <a:ext uri="{FF2B5EF4-FFF2-40B4-BE49-F238E27FC236}">
                <a16:creationId xmlns:a16="http://schemas.microsoft.com/office/drawing/2014/main" id="{2F0192F5-3036-4A20-B936-5510A94A8D3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7" name="Picture 6">
            <a:extLst>
              <a:ext uri="{FF2B5EF4-FFF2-40B4-BE49-F238E27FC236}">
                <a16:creationId xmlns:a16="http://schemas.microsoft.com/office/drawing/2014/main" id="{9B67F501-2B7C-F3EC-48CA-B35C7496BD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5759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7">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Plassholder for tekst 7">
            <a:extLst>
              <a:ext uri="{FF2B5EF4-FFF2-40B4-BE49-F238E27FC236}">
                <a16:creationId xmlns:a16="http://schemas.microsoft.com/office/drawing/2014/main" id="{FC490B7D-2A94-4D7E-80D1-D399204B755E}"/>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299519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1">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8" presetClass="emph" presetSubtype="0" repeatCount="indefinite" fill="hold" nodeType="afterEffect">
                  <p:stCondLst>
                    <p:cond delay="0"/>
                  </p:stCondLst>
                  <p:childTnLst>
                    <p:animRot by="21600000">
                      <p:cBhvr>
                        <p:cTn dur="40000" fill="hold"/>
                        <p:tgtEl>
                          <p:spTgt spid="11"/>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1"/>
                        </p:tgtEl>
                        <p:attrNameLst>
                          <p:attrName>r</p:attrName>
                        </p:attrNameLst>
                      </p:cBhvr>
                    </p:animRo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7" name="Picture 6">
            <a:extLst>
              <a:ext uri="{FF2B5EF4-FFF2-40B4-BE49-F238E27FC236}">
                <a16:creationId xmlns:a16="http://schemas.microsoft.com/office/drawing/2014/main" id="{A26A32C3-B8B1-1A27-0BF5-F04D3B68E06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233237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9">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Click to add 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1" name="Plassholder for tekst 7">
            <a:extLst>
              <a:ext uri="{FF2B5EF4-FFF2-40B4-BE49-F238E27FC236}">
                <a16:creationId xmlns:a16="http://schemas.microsoft.com/office/drawing/2014/main" id="{FC490B7D-2A94-4D7E-80D1-D399204B755E}"/>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332089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11">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8" presetClass="emph" presetSubtype="0" repeatCount="indefinite" fill="hold" nodeType="afterEffect">
                  <p:stCondLst>
                    <p:cond delay="0"/>
                  </p:stCondLst>
                  <p:childTnLst>
                    <p:animRot by="21600000">
                      <p:cBhvr>
                        <p:cTn dur="40000" fill="hold"/>
                        <p:tgtEl>
                          <p:spTgt spid="11"/>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11"/>
                        </p:tgtEl>
                        <p:attrNameLst>
                          <p:attrName>r</p:attrName>
                        </p:attrNameLst>
                      </p:cBhvr>
                    </p:animRo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10">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7180729" y="-1"/>
            <a:ext cx="5011271" cy="6858001"/>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2" name="Tittel 1">
            <a:extLst>
              <a:ext uri="{FF2B5EF4-FFF2-40B4-BE49-F238E27FC236}">
                <a16:creationId xmlns:a16="http://schemas.microsoft.com/office/drawing/2014/main" id="{531AFB0D-406B-4F31-AB1C-2975DBCEFFBE}"/>
              </a:ext>
            </a:extLst>
          </p:cNvPr>
          <p:cNvSpPr>
            <a:spLocks noGrp="1"/>
          </p:cNvSpPr>
          <p:nvPr>
            <p:ph type="title" hasCustomPrompt="1"/>
          </p:nvPr>
        </p:nvSpPr>
        <p:spPr>
          <a:xfrm>
            <a:off x="719999" y="1046204"/>
            <a:ext cx="5399542" cy="1215717"/>
          </a:xfrm>
        </p:spPr>
        <p:txBody>
          <a:bodyPr>
            <a:noAutofit/>
          </a:bodyPr>
          <a:lstStyle>
            <a:lvl1pPr>
              <a:defRPr>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C4B97BA5-EE78-4E5B-BD0A-7BBFDE8E9AB0}" type="slidenum">
              <a:rPr lang="nb-NO" smtClean="0"/>
              <a:pPr/>
              <a:t>‹#›</a:t>
            </a:fld>
            <a:endParaRPr lang="nb-NO"/>
          </a:p>
        </p:txBody>
      </p:sp>
      <p:sp>
        <p:nvSpPr>
          <p:cNvPr id="16" name="Plassholder for innhold 2">
            <a:extLst>
              <a:ext uri="{FF2B5EF4-FFF2-40B4-BE49-F238E27FC236}">
                <a16:creationId xmlns:a16="http://schemas.microsoft.com/office/drawing/2014/main" id="{0373DC30-A856-4C3C-9759-132E206A97BF}"/>
              </a:ext>
            </a:extLst>
          </p:cNvPr>
          <p:cNvSpPr>
            <a:spLocks noGrp="1"/>
          </p:cNvSpPr>
          <p:nvPr>
            <p:ph idx="1" hasCustomPrompt="1"/>
          </p:nvPr>
        </p:nvSpPr>
        <p:spPr>
          <a:xfrm>
            <a:off x="720000" y="2494411"/>
            <a:ext cx="5376000" cy="3653726"/>
          </a:xfrm>
          <a:prstGeom prst="rect">
            <a:avLst/>
          </a:prstGeo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3" name="TekstSylinder 12">
            <a:extLst>
              <a:ext uri="{FF2B5EF4-FFF2-40B4-BE49-F238E27FC236}">
                <a16:creationId xmlns:a16="http://schemas.microsoft.com/office/drawing/2014/main" id="{E95AF815-B968-4424-ADC5-2C394C9E316B}"/>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7" name="Picture 6">
            <a:extLst>
              <a:ext uri="{FF2B5EF4-FFF2-40B4-BE49-F238E27FC236}">
                <a16:creationId xmlns:a16="http://schemas.microsoft.com/office/drawing/2014/main" id="{EA8D2CA2-23CE-3F40-F704-0052ECA4CB0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132696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3">
    <p:bg>
      <p:bgPr>
        <a:blipFill dpi="0" rotWithShape="1">
          <a:blip r:embed="rId2">
            <a:lum/>
          </a:blip>
          <a:srcRect/>
          <a:stretch>
            <a:fillRect t="-53000" b="-53000"/>
          </a:stretch>
        </a:blipFill>
        <a:effectLst/>
      </p:bgPr>
    </p:bg>
    <p:spTree>
      <p:nvGrpSpPr>
        <p:cNvPr id="1" name=""/>
        <p:cNvGrpSpPr/>
        <p:nvPr/>
      </p:nvGrpSpPr>
      <p:grpSpPr>
        <a:xfrm>
          <a:off x="0" y="0"/>
          <a:ext cx="0" cy="0"/>
          <a:chOff x="0" y="0"/>
          <a:chExt cx="0" cy="0"/>
        </a:xfrm>
      </p:grpSpPr>
      <p:sp>
        <p:nvSpPr>
          <p:cNvPr id="10" name="Rektangel 8">
            <a:extLst>
              <a:ext uri="{FF2B5EF4-FFF2-40B4-BE49-F238E27FC236}">
                <a16:creationId xmlns:a16="http://schemas.microsoft.com/office/drawing/2014/main" id="{96B1ED84-44A3-DD91-DCFD-A5BD612E300E}"/>
              </a:ext>
            </a:extLst>
          </p:cNvPr>
          <p:cNvSpPr/>
          <p:nvPr userDrawn="1"/>
        </p:nvSpPr>
        <p:spPr>
          <a:xfrm>
            <a:off x="-33394" y="-26896"/>
            <a:ext cx="12258788" cy="6910783"/>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lt1"/>
                </a:solidFill>
              </a:defRPr>
            </a:lvl1pPr>
          </a:lstStyle>
          <a:p>
            <a:r>
              <a:rPr lang="nb-NO"/>
              <a:t>Click to add 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lvl1pPr>
          </a:lstStyle>
          <a:p>
            <a:fld id="{14463DC0-34DA-4C18-AB00-4938EE730E8F}" type="datetimeFigureOut">
              <a:rPr lang="nb-NO" smtClean="0"/>
              <a:pPr/>
              <a:t>10.09.2025</a:t>
            </a:fld>
            <a:endParaRPr lang="nb-NO"/>
          </a:p>
        </p:txBody>
      </p:sp>
      <p:pic>
        <p:nvPicPr>
          <p:cNvPr id="9" name="Picture 8">
            <a:extLst>
              <a:ext uri="{FF2B5EF4-FFF2-40B4-BE49-F238E27FC236}">
                <a16:creationId xmlns:a16="http://schemas.microsoft.com/office/drawing/2014/main" id="{FB667C8C-4B7C-FD6F-FCBA-F1BA91F6931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305261" y="843053"/>
            <a:ext cx="4955690" cy="932835"/>
          </a:xfrm>
          <a:prstGeom prst="rect">
            <a:avLst/>
          </a:prstGeom>
        </p:spPr>
      </p:pic>
    </p:spTree>
    <p:extLst>
      <p:ext uri="{BB962C8B-B14F-4D97-AF65-F5344CB8AC3E}">
        <p14:creationId xmlns:p14="http://schemas.microsoft.com/office/powerpoint/2010/main" val="1407316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Utfallende bilde (lys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D27DCCD-D454-46FB-B598-F50719059AD0}"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9" name="Plassholder for tekst 7">
            <a:extLst>
              <a:ext uri="{FF2B5EF4-FFF2-40B4-BE49-F238E27FC236}">
                <a16:creationId xmlns:a16="http://schemas.microsoft.com/office/drawing/2014/main" id="{F0D14058-5126-43FF-A4AA-9E8CA8C23A21}"/>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0" name="TekstSylinder 9">
            <a:extLst>
              <a:ext uri="{FF2B5EF4-FFF2-40B4-BE49-F238E27FC236}">
                <a16:creationId xmlns:a16="http://schemas.microsoft.com/office/drawing/2014/main" id="{F6179853-E831-48EB-ADCD-FE31DF5C9205}"/>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Tree>
    <p:extLst>
      <p:ext uri="{BB962C8B-B14F-4D97-AF65-F5344CB8AC3E}">
        <p14:creationId xmlns:p14="http://schemas.microsoft.com/office/powerpoint/2010/main" val="355533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Utfallende bilde (lys logo)">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0" y="0"/>
            <a:ext cx="12192000" cy="6858000"/>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dirty="0"/>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D27DCCD-D454-46FB-B598-F50719059AD0}"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0" name="TekstSylinder 9">
            <a:extLst>
              <a:ext uri="{FF2B5EF4-FFF2-40B4-BE49-F238E27FC236}">
                <a16:creationId xmlns:a16="http://schemas.microsoft.com/office/drawing/2014/main" id="{F6179853-E831-48EB-ADCD-FE31DF5C9205}"/>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2" name="Picture 6">
            <a:extLst>
              <a:ext uri="{FF2B5EF4-FFF2-40B4-BE49-F238E27FC236}">
                <a16:creationId xmlns:a16="http://schemas.microsoft.com/office/drawing/2014/main" id="{A5C34FB1-F639-4D70-416D-6AD7EAAA261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38687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itat med 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F4FB87A0-586F-4D15-A031-389C52E08DFC}"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3" name="TekstSylinder 12">
            <a:extLst>
              <a:ext uri="{FF2B5EF4-FFF2-40B4-BE49-F238E27FC236}">
                <a16:creationId xmlns:a16="http://schemas.microsoft.com/office/drawing/2014/main" id="{112BA451-3231-4B78-98F5-F09DE757C094}"/>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7" name="Picture Placeholder 24">
            <a:extLst>
              <a:ext uri="{FF2B5EF4-FFF2-40B4-BE49-F238E27FC236}">
                <a16:creationId xmlns:a16="http://schemas.microsoft.com/office/drawing/2014/main" id="{3EABE141-5448-86A3-7448-1756CBE88A25}"/>
              </a:ext>
            </a:extLst>
          </p:cNvPr>
          <p:cNvSpPr>
            <a:spLocks noGrp="1"/>
          </p:cNvSpPr>
          <p:nvPr>
            <p:ph type="pic" sz="quarter" idx="17"/>
          </p:nvPr>
        </p:nvSpPr>
        <p:spPr>
          <a:xfrm>
            <a:off x="0" y="0"/>
            <a:ext cx="12192000" cy="6858000"/>
          </a:xfrm>
        </p:spPr>
        <p:txBody>
          <a:bodyPr/>
          <a:lstStyle/>
          <a:p>
            <a:r>
              <a:rPr lang="en-US"/>
              <a:t>Click icon to add picture</a:t>
            </a:r>
            <a:endParaRPr lang="nb-NO" dirty="0"/>
          </a:p>
        </p:txBody>
      </p:sp>
      <p:sp>
        <p:nvSpPr>
          <p:cNvPr id="8" name="Content Placeholder 26">
            <a:extLst>
              <a:ext uri="{FF2B5EF4-FFF2-40B4-BE49-F238E27FC236}">
                <a16:creationId xmlns:a16="http://schemas.microsoft.com/office/drawing/2014/main" id="{77F86DDF-FDC1-E7A0-623F-6CA6DFF7BC4A}"/>
              </a:ext>
            </a:extLst>
          </p:cNvPr>
          <p:cNvSpPr>
            <a:spLocks noGrp="1"/>
          </p:cNvSpPr>
          <p:nvPr>
            <p:ph sz="quarter" idx="18"/>
          </p:nvPr>
        </p:nvSpPr>
        <p:spPr>
          <a:xfrm>
            <a:off x="871537" y="945146"/>
            <a:ext cx="4386263" cy="5268913"/>
          </a:xfrm>
          <a:solidFill>
            <a:schemeClr val="accent5">
              <a:lumMod val="20000"/>
              <a:lumOff val="80000"/>
            </a:schemeClr>
          </a:solidFill>
        </p:spPr>
        <p:txBody>
          <a:bodyPr/>
          <a:lstStyle>
            <a:lvl1pPr>
              <a:defRPr>
                <a:noFill/>
              </a:defRPr>
            </a:lvl1pPr>
          </a:lstStyle>
          <a:p>
            <a:pPr lvl="0"/>
            <a:r>
              <a:rPr lang="en-US"/>
              <a:t>Click to edit Master text styles</a:t>
            </a:r>
          </a:p>
        </p:txBody>
      </p:sp>
      <p:sp>
        <p:nvSpPr>
          <p:cNvPr id="11" name="Title 10">
            <a:extLst>
              <a:ext uri="{FF2B5EF4-FFF2-40B4-BE49-F238E27FC236}">
                <a16:creationId xmlns:a16="http://schemas.microsoft.com/office/drawing/2014/main" id="{0DE94869-B68C-0076-D7FA-AE1C2D878D71}"/>
              </a:ext>
            </a:extLst>
          </p:cNvPr>
          <p:cNvSpPr>
            <a:spLocks noGrp="1"/>
          </p:cNvSpPr>
          <p:nvPr>
            <p:ph type="title" hasCustomPrompt="1"/>
          </p:nvPr>
        </p:nvSpPr>
        <p:spPr>
          <a:xfrm>
            <a:off x="1273067" y="3579603"/>
            <a:ext cx="3498702" cy="1997761"/>
          </a:xfrm>
        </p:spPr>
        <p:txBody>
          <a:bodyPr>
            <a:normAutofit/>
          </a:bodyPr>
          <a:lstStyle>
            <a:lvl1pPr>
              <a:defRPr sz="3200">
                <a:solidFill>
                  <a:srgbClr val="3408AC"/>
                </a:solidFill>
              </a:defRPr>
            </a:lvl1pPr>
          </a:lstStyle>
          <a:p>
            <a:r>
              <a:rPr lang="en-GB" dirty="0"/>
              <a:t>Space for a sentence or a quotation to be emphasised</a:t>
            </a:r>
            <a:endParaRPr lang="nb-NO" dirty="0"/>
          </a:p>
        </p:txBody>
      </p:sp>
      <p:sp>
        <p:nvSpPr>
          <p:cNvPr id="9" name="Plassholder for tekst 7">
            <a:extLst>
              <a:ext uri="{FF2B5EF4-FFF2-40B4-BE49-F238E27FC236}">
                <a16:creationId xmlns:a16="http://schemas.microsoft.com/office/drawing/2014/main" id="{D23CF86B-8A1E-4F52-A5C4-C907C88A9C92}"/>
              </a:ext>
            </a:extLst>
          </p:cNvPr>
          <p:cNvSpPr>
            <a:spLocks noGrp="1"/>
          </p:cNvSpPr>
          <p:nvPr>
            <p:ph type="body" sz="quarter" idx="16" hasCustomPrompt="1"/>
          </p:nvPr>
        </p:nvSpPr>
        <p:spPr>
          <a:xfrm>
            <a:off x="11255253" y="370526"/>
            <a:ext cx="591605" cy="58574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71587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40000" fill="hold"/>
                                        <p:tgtEl>
                                          <p:spTgt spid="9">
                                            <p:bg/>
                                          </p:spTgt>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40000" fill="hold"/>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8" presetClass="emph" presetSubtype="0" repeatCount="indefinite" fill="hold" nodeType="afterEffect">
                  <p:stCondLst>
                    <p:cond delay="0"/>
                  </p:stCondLst>
                  <p:childTnLst>
                    <p:animRot by="21600000">
                      <p:cBhvr>
                        <p:cTn dur="40000" fill="hold"/>
                        <p:tgtEl>
                          <p:spTgt spid="9"/>
                        </p:tgtEl>
                        <p:attrNameLst>
                          <p:attrName>r</p:attrName>
                        </p:attrNameLst>
                      </p:cBhvr>
                    </p:animRot>
                  </p:childTnLst>
                </p:cTn>
              </p:par>
            </p:tnLst>
          </p:tmpl>
          <p:tmpl lvl="1">
            <p:tnLst>
              <p:par>
                <p:cTn presetID="8" presetClass="emph" presetSubtype="0" repeatCount="indefinite" fill="hold" nodeType="withEffect">
                  <p:stCondLst>
                    <p:cond delay="0"/>
                  </p:stCondLst>
                  <p:childTnLst>
                    <p:animRot by="21600000">
                      <p:cBhvr>
                        <p:cTn dur="40000" fill="hold"/>
                        <p:tgtEl>
                          <p:spTgt spid="9"/>
                        </p:tgtEl>
                        <p:attrNameLst>
                          <p:attrName>r</p:attrName>
                        </p:attrNameLst>
                      </p:cBhvr>
                    </p:animRo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itat med 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F4FB87A0-586F-4D15-A031-389C52E08DFC}" type="slidenum">
              <a:rPr lang="nb-NO" smtClean="0"/>
              <a:pPr/>
              <a:t>‹#›</a:t>
            </a:fld>
            <a:endParaRPr lang="nb-NO"/>
          </a:p>
        </p:txBody>
      </p:sp>
      <p:sp>
        <p:nvSpPr>
          <p:cNvPr id="17" name="Plassholder for tekst 12">
            <a:extLst>
              <a:ext uri="{FF2B5EF4-FFF2-40B4-BE49-F238E27FC236}">
                <a16:creationId xmlns:a16="http://schemas.microsoft.com/office/drawing/2014/main" id="{BCDA52AC-9FDE-4EB4-87FB-7FDEAF1333D8}"/>
              </a:ext>
            </a:extLst>
          </p:cNvPr>
          <p:cNvSpPr>
            <a:spLocks noGrp="1"/>
          </p:cNvSpPr>
          <p:nvPr>
            <p:ph type="body" sz="quarter" idx="15" hasCustomPrompt="1"/>
          </p:nvPr>
        </p:nvSpPr>
        <p:spPr>
          <a:xfrm>
            <a:off x="7661329" y="6352822"/>
            <a:ext cx="4320000" cy="269304"/>
          </a:xfrm>
          <a:prstGeom prst="rect">
            <a:avLst/>
          </a:prstGeom>
        </p:spPr>
        <p:txBody>
          <a:bodyPr lIns="91440" tIns="45720" rIns="91440" bIns="45720">
            <a:noAutofit/>
          </a:bodyPr>
          <a:lstStyle>
            <a:lvl1pPr marL="0" indent="0" algn="r">
              <a:buNone/>
              <a:defRPr sz="1000">
                <a:solidFill>
                  <a:schemeClr val="lt1"/>
                </a:solidFill>
              </a:defRPr>
            </a:lvl1pPr>
            <a:lvl2pPr marL="457200" indent="0">
              <a:buNone/>
              <a:defRPr/>
            </a:lvl2pPr>
          </a:lstStyle>
          <a:p>
            <a:pPr lvl="0"/>
            <a:r>
              <a:rPr lang="en-US"/>
              <a:t>A caption or credit goes here</a:t>
            </a:r>
            <a:endParaRPr lang="nb-NO" dirty="0"/>
          </a:p>
        </p:txBody>
      </p:sp>
      <p:sp>
        <p:nvSpPr>
          <p:cNvPr id="13" name="TekstSylinder 12">
            <a:extLst>
              <a:ext uri="{FF2B5EF4-FFF2-40B4-BE49-F238E27FC236}">
                <a16:creationId xmlns:a16="http://schemas.microsoft.com/office/drawing/2014/main" id="{112BA451-3231-4B78-98F5-F09DE757C094}"/>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3" name="Picture Placeholder 24">
            <a:extLst>
              <a:ext uri="{FF2B5EF4-FFF2-40B4-BE49-F238E27FC236}">
                <a16:creationId xmlns:a16="http://schemas.microsoft.com/office/drawing/2014/main" id="{7E6EA543-1222-88E0-6F60-EC90AA2162AF}"/>
              </a:ext>
            </a:extLst>
          </p:cNvPr>
          <p:cNvSpPr>
            <a:spLocks noGrp="1"/>
          </p:cNvSpPr>
          <p:nvPr>
            <p:ph type="pic" sz="quarter" idx="16"/>
          </p:nvPr>
        </p:nvSpPr>
        <p:spPr>
          <a:xfrm>
            <a:off x="0" y="0"/>
            <a:ext cx="12192000" cy="6858000"/>
          </a:xfrm>
        </p:spPr>
        <p:txBody>
          <a:bodyPr/>
          <a:lstStyle/>
          <a:p>
            <a:r>
              <a:rPr lang="en-US"/>
              <a:t>Click icon to add picture</a:t>
            </a:r>
            <a:endParaRPr lang="nb-NO" dirty="0"/>
          </a:p>
        </p:txBody>
      </p:sp>
      <p:sp>
        <p:nvSpPr>
          <p:cNvPr id="7" name="Content Placeholder 26">
            <a:extLst>
              <a:ext uri="{FF2B5EF4-FFF2-40B4-BE49-F238E27FC236}">
                <a16:creationId xmlns:a16="http://schemas.microsoft.com/office/drawing/2014/main" id="{25B95705-B509-8021-A1F1-0AC53765F59B}"/>
              </a:ext>
            </a:extLst>
          </p:cNvPr>
          <p:cNvSpPr>
            <a:spLocks noGrp="1"/>
          </p:cNvSpPr>
          <p:nvPr>
            <p:ph sz="quarter" idx="17"/>
          </p:nvPr>
        </p:nvSpPr>
        <p:spPr>
          <a:xfrm>
            <a:off x="871537" y="945146"/>
            <a:ext cx="4386263" cy="5268913"/>
          </a:xfrm>
          <a:solidFill>
            <a:schemeClr val="accent5">
              <a:lumMod val="20000"/>
              <a:lumOff val="80000"/>
            </a:schemeClr>
          </a:solidFill>
        </p:spPr>
        <p:txBody>
          <a:bodyPr/>
          <a:lstStyle>
            <a:lvl1pPr>
              <a:defRPr>
                <a:noFill/>
              </a:defRPr>
            </a:lvl1pPr>
          </a:lstStyle>
          <a:p>
            <a:pPr lvl="0"/>
            <a:r>
              <a:rPr lang="en-US"/>
              <a:t>Click to edit Master text styles</a:t>
            </a:r>
          </a:p>
        </p:txBody>
      </p:sp>
      <p:sp>
        <p:nvSpPr>
          <p:cNvPr id="8" name="Title 10">
            <a:extLst>
              <a:ext uri="{FF2B5EF4-FFF2-40B4-BE49-F238E27FC236}">
                <a16:creationId xmlns:a16="http://schemas.microsoft.com/office/drawing/2014/main" id="{7FA1AD33-6BFA-3DFE-87DC-4A629B701F0E}"/>
              </a:ext>
            </a:extLst>
          </p:cNvPr>
          <p:cNvSpPr>
            <a:spLocks noGrp="1"/>
          </p:cNvSpPr>
          <p:nvPr>
            <p:ph type="title" hasCustomPrompt="1"/>
          </p:nvPr>
        </p:nvSpPr>
        <p:spPr>
          <a:xfrm>
            <a:off x="1273067" y="3579603"/>
            <a:ext cx="3498702" cy="1997761"/>
          </a:xfrm>
        </p:spPr>
        <p:txBody>
          <a:bodyPr>
            <a:normAutofit/>
          </a:bodyPr>
          <a:lstStyle>
            <a:lvl1pPr>
              <a:defRPr sz="3200">
                <a:solidFill>
                  <a:srgbClr val="3408AC"/>
                </a:solidFill>
              </a:defRPr>
            </a:lvl1pPr>
          </a:lstStyle>
          <a:p>
            <a:r>
              <a:rPr lang="en-GB" dirty="0"/>
              <a:t>Space for a sentence or a quotation to be emphasised</a:t>
            </a:r>
            <a:endParaRPr lang="nb-NO" dirty="0"/>
          </a:p>
        </p:txBody>
      </p:sp>
      <p:pic>
        <p:nvPicPr>
          <p:cNvPr id="9" name="Picture 6">
            <a:extLst>
              <a:ext uri="{FF2B5EF4-FFF2-40B4-BE49-F238E27FC236}">
                <a16:creationId xmlns:a16="http://schemas.microsoft.com/office/drawing/2014/main" id="{3BC8F5A6-1EBD-4C00-814F-CF68E52FFB4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117085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C3D49984-FC74-4AE6-A40E-E349A2D8E041}" type="slidenum">
              <a:rPr lang="nb-NO" smtClean="0"/>
              <a:pPr/>
              <a:t>‹#›</a:t>
            </a:fld>
            <a:endParaRPr lang="nb-NO"/>
          </a:p>
        </p:txBody>
      </p:sp>
      <p:sp>
        <p:nvSpPr>
          <p:cNvPr id="13" name="Tittel 1">
            <a:extLst>
              <a:ext uri="{FF2B5EF4-FFF2-40B4-BE49-F238E27FC236}">
                <a16:creationId xmlns:a16="http://schemas.microsoft.com/office/drawing/2014/main" id="{7E738FDB-A96C-4BE4-A1EC-1F127422A34D}"/>
              </a:ext>
            </a:extLst>
          </p:cNvPr>
          <p:cNvSpPr>
            <a:spLocks noGrp="1"/>
          </p:cNvSpPr>
          <p:nvPr>
            <p:ph type="title" hasCustomPrompt="1"/>
          </p:nvPr>
        </p:nvSpPr>
        <p:spPr>
          <a:xfrm>
            <a:off x="1631577" y="1281594"/>
            <a:ext cx="8928847" cy="3083921"/>
          </a:xfrm>
        </p:spPr>
        <p:txBody>
          <a:bodyPr anchor="ctr">
            <a:noAutofit/>
          </a:bodyPr>
          <a:lstStyle>
            <a:lvl1pPr algn="ctr">
              <a:defRPr sz="3600">
                <a:solidFill>
                  <a:srgbClr val="3408AC"/>
                </a:solidFill>
              </a:defRPr>
            </a:lvl1pPr>
          </a:lstStyle>
          <a:p>
            <a:pPr algn="ctr">
              <a:defRPr b="0" i="0"/>
            </a:pPr>
            <a:r>
              <a:rPr lang="2057" sz="3600" dirty="0">
                <a:solidFill>
                  <a:srgbClr val="0E1940"/>
                </a:solidFill>
                <a:latin typeface="Arial" panose="020B0604020202020204" pitchFamily="34" charset="0"/>
                <a:ea typeface="+mn-ea"/>
              </a:rPr>
              <a:t>“Space for a sentence that will be emphasised, or a quotation that may extend over several lines, so we have the text in a smaller font size and in inverted commas to prevent confusion with a heading”</a:t>
            </a:r>
          </a:p>
        </p:txBody>
      </p:sp>
      <p:pic>
        <p:nvPicPr>
          <p:cNvPr id="8" name="Grafikk 7">
            <a:extLst>
              <a:ext uri="{FF2B5EF4-FFF2-40B4-BE49-F238E27FC236}">
                <a16:creationId xmlns:a16="http://schemas.microsoft.com/office/drawing/2014/main" id="{5599FC41-3C3F-4C1C-8C26-F83DAC0AF8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
        <p:nvSpPr>
          <p:cNvPr id="2" name="Text Placeholder 6">
            <a:extLst>
              <a:ext uri="{FF2B5EF4-FFF2-40B4-BE49-F238E27FC236}">
                <a16:creationId xmlns:a16="http://schemas.microsoft.com/office/drawing/2014/main" id="{3BD8CBB4-806A-846D-68FD-7C795681BFA0}"/>
              </a:ext>
            </a:extLst>
          </p:cNvPr>
          <p:cNvSpPr>
            <a:spLocks noGrp="1"/>
          </p:cNvSpPr>
          <p:nvPr>
            <p:ph type="body" sz="quarter" idx="13" hasCustomPrompt="1"/>
          </p:nvPr>
        </p:nvSpPr>
        <p:spPr>
          <a:xfrm>
            <a:off x="2592524" y="4701563"/>
            <a:ext cx="7006949" cy="393700"/>
          </a:xfrm>
        </p:spPr>
        <p:txBody>
          <a:bodyPr/>
          <a:lstStyle>
            <a:lvl1pPr algn="ctr">
              <a:defRPr>
                <a:solidFill>
                  <a:srgbClr val="3408AC"/>
                </a:solidFill>
              </a:defRPr>
            </a:lvl1pPr>
          </a:lstStyle>
          <a:p>
            <a:pPr lvl="0"/>
            <a:r>
              <a:rPr lang="en-GB" dirty="0" err="1"/>
              <a:t>Navn</a:t>
            </a:r>
            <a:r>
              <a:rPr lang="en-GB" dirty="0"/>
              <a:t> </a:t>
            </a:r>
            <a:r>
              <a:rPr lang="en-GB" dirty="0" err="1"/>
              <a:t>Etternavn</a:t>
            </a:r>
            <a:r>
              <a:rPr lang="en-GB" dirty="0"/>
              <a:t>, stilling</a:t>
            </a:r>
            <a:endParaRPr lang="nb-NO" dirty="0"/>
          </a:p>
        </p:txBody>
      </p:sp>
    </p:spTree>
    <p:extLst>
      <p:ext uri="{BB962C8B-B14F-4D97-AF65-F5344CB8AC3E}">
        <p14:creationId xmlns:p14="http://schemas.microsoft.com/office/powerpoint/2010/main" val="191833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Deloverskrift #2">
    <p:bg>
      <p:bgPr>
        <a:solidFill>
          <a:srgbClr val="030354"/>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7D8C69C1-D488-4D52-9FF2-EED0E763C54C}" type="slidenum">
              <a:rPr lang="nb-NO" smtClean="0"/>
              <a:pPr/>
              <a:t>‹#›</a:t>
            </a:fld>
            <a:endParaRPr lang="nb-NO"/>
          </a:p>
        </p:txBody>
      </p:sp>
      <p:pic>
        <p:nvPicPr>
          <p:cNvPr id="8" name="Grafikk 7">
            <a:extLst>
              <a:ext uri="{FF2B5EF4-FFF2-40B4-BE49-F238E27FC236}">
                <a16:creationId xmlns:a16="http://schemas.microsoft.com/office/drawing/2014/main" id="{0C669F52-F4D6-4F74-A8BF-E8901E3D1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9277" y="5673126"/>
            <a:ext cx="2393445" cy="2369747"/>
          </a:xfrm>
          <a:prstGeom prst="rect">
            <a:avLst/>
          </a:prstGeom>
        </p:spPr>
      </p:pic>
      <p:sp>
        <p:nvSpPr>
          <p:cNvPr id="2" name="Tittel 1">
            <a:extLst>
              <a:ext uri="{FF2B5EF4-FFF2-40B4-BE49-F238E27FC236}">
                <a16:creationId xmlns:a16="http://schemas.microsoft.com/office/drawing/2014/main" id="{86D8609F-03C5-C8F0-3644-2259E0546E0F}"/>
              </a:ext>
            </a:extLst>
          </p:cNvPr>
          <p:cNvSpPr txBox="1">
            <a:spLocks/>
          </p:cNvSpPr>
          <p:nvPr userDrawn="1"/>
        </p:nvSpPr>
        <p:spPr>
          <a:xfrm>
            <a:off x="1631576" y="1269068"/>
            <a:ext cx="8928847" cy="30839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a:solidFill>
                  <a:srgbClr val="F2E5EE"/>
                </a:solidFill>
                <a:latin typeface="+mj-lt"/>
                <a:ea typeface="+mj-ea"/>
                <a:cs typeface="+mj-cs"/>
              </a:defRPr>
            </a:lvl1pPr>
          </a:lstStyle>
          <a:p>
            <a:r>
              <a:rPr lang="en-US" dirty="0">
                <a:solidFill>
                  <a:srgbClr val="F2E5EE"/>
                </a:solidFill>
                <a:latin typeface="Arial" panose="020B0604020202020204" pitchFamily="34" charset="0"/>
                <a:ea typeface="+mn-ea"/>
              </a:rPr>
              <a:t>“Space for a sentence that will be </a:t>
            </a:r>
            <a:r>
              <a:rPr lang="en-US" dirty="0" err="1">
                <a:solidFill>
                  <a:srgbClr val="F2E5EE"/>
                </a:solidFill>
                <a:latin typeface="Arial" panose="020B0604020202020204" pitchFamily="34" charset="0"/>
                <a:ea typeface="+mn-ea"/>
              </a:rPr>
              <a:t>emphasised</a:t>
            </a:r>
            <a:r>
              <a:rPr lang="en-US" dirty="0">
                <a:solidFill>
                  <a:srgbClr val="F2E5EE"/>
                </a:solidFill>
                <a:latin typeface="Arial" panose="020B0604020202020204" pitchFamily="34" charset="0"/>
                <a:ea typeface="+mn-ea"/>
              </a:rPr>
              <a:t>, or a quotation that may extend over several lines, so we have the text in a smaller font size and in inverted commas to prevent confusion with a heading”</a:t>
            </a:r>
            <a:endParaRPr lang="nb-NO" dirty="0">
              <a:solidFill>
                <a:srgbClr val="F2E5EE"/>
              </a:solidFill>
              <a:latin typeface="Arial" panose="020B0604020202020204" pitchFamily="34" charset="0"/>
              <a:ea typeface="+mn-ea"/>
            </a:endParaRPr>
          </a:p>
        </p:txBody>
      </p:sp>
      <p:sp>
        <p:nvSpPr>
          <p:cNvPr id="3" name="Plassholder for tekst 2">
            <a:extLst>
              <a:ext uri="{FF2B5EF4-FFF2-40B4-BE49-F238E27FC236}">
                <a16:creationId xmlns:a16="http://schemas.microsoft.com/office/drawing/2014/main" id="{0C2BA383-A35F-ACB6-F278-61C56C9CFF9B}"/>
              </a:ext>
            </a:extLst>
          </p:cNvPr>
          <p:cNvSpPr>
            <a:spLocks noGrp="1"/>
          </p:cNvSpPr>
          <p:nvPr>
            <p:ph type="body" idx="13" hasCustomPrompt="1"/>
          </p:nvPr>
        </p:nvSpPr>
        <p:spPr>
          <a:xfrm>
            <a:off x="2743200" y="4701563"/>
            <a:ext cx="7006949" cy="369332"/>
          </a:xfrm>
          <a:prstGeom prst="rect">
            <a:avLst/>
          </a:prstGeom>
        </p:spPr>
        <p:txBody>
          <a:bodyPr>
            <a:noAutofit/>
          </a:bodyPr>
          <a:lstStyle>
            <a:lvl1pPr marL="0" indent="0" algn="ctr">
              <a:lnSpc>
                <a:spcPct val="100000"/>
              </a:lnSpc>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ctr">
              <a:defRPr b="0" i="0"/>
            </a:pPr>
            <a:r>
              <a:rPr lang="2057" dirty="0">
                <a:solidFill>
                  <a:schemeClr val="bg1"/>
                </a:solidFill>
                <a:latin typeface="Arial" panose="020B0604020202020204" pitchFamily="34" charset="0"/>
                <a:ea typeface="+mn-lt"/>
                <a:cs typeface="Arial" panose="020B0604020202020204" pitchFamily="34" charset="0"/>
              </a:rPr>
              <a:t>Name Surname, </a:t>
            </a:r>
            <a:r>
              <a:rPr lang="2057">
                <a:solidFill>
                  <a:schemeClr val="bg1"/>
                </a:solidFill>
                <a:latin typeface="Arial" panose="020B0604020202020204" pitchFamily="34" charset="0"/>
                <a:ea typeface="+mn-lt"/>
                <a:cs typeface="Arial" panose="020B0604020202020204" pitchFamily="34" charset="0"/>
              </a:rPr>
              <a:t>senior </a:t>
            </a:r>
            <a:r>
              <a:rPr lang="nb-NO" dirty="0" err="1">
                <a:solidFill>
                  <a:schemeClr val="bg1"/>
                </a:solidFill>
                <a:latin typeface="Arial" panose="020B0604020202020204" pitchFamily="34" charset="0"/>
                <a:ea typeface="+mn-lt"/>
                <a:cs typeface="Arial" panose="020B0604020202020204" pitchFamily="34" charset="0"/>
              </a:rPr>
              <a:t>tittle</a:t>
            </a:r>
            <a:endParaRPr lang="2057"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12368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osjektforside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42476234-119C-49AE-90D7-D8497C8791AD}"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820057">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Font typeface="Arial" panose="020B0604020202020204" pitchFamily="34" charset="0"/>
              <a:buNone/>
              <a:defRPr sz="1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pPr>
              <a:spcBef>
                <a:spcPts val="3000"/>
              </a:spcBef>
              <a:spcAft>
                <a:spcPts val="800"/>
              </a:spcAft>
            </a:pPr>
            <a:r>
              <a:rPr lang="en-US" b="1" dirty="0">
                <a:solidFill>
                  <a:schemeClr val="accent6"/>
                </a:solidFill>
              </a:rPr>
              <a:t>Subheading 1 in 18 pt.</a:t>
            </a:r>
          </a:p>
          <a:p>
            <a:r>
              <a:rPr lang="en-US" sz="1400" dirty="0"/>
              <a:t>You can insert a section here (e.g. “why”) or a list of bulleted/numbered items. The text is in 14 pt. and we advise against anything smaller.</a:t>
            </a:r>
          </a:p>
          <a:p>
            <a:pPr>
              <a:spcBef>
                <a:spcPts val="2400"/>
              </a:spcBef>
              <a:spcAft>
                <a:spcPts val="600"/>
              </a:spcAft>
            </a:pPr>
            <a:r>
              <a:rPr lang="en-US" b="1" dirty="0">
                <a:solidFill>
                  <a:schemeClr val="accent6"/>
                </a:solidFill>
              </a:rPr>
              <a:t>Subheading 2 in 18 pt.</a:t>
            </a:r>
          </a:p>
          <a:p>
            <a:pPr marL="285750" indent="-285750">
              <a:buFont typeface="Arial" panose="020B0604020202020204" pitchFamily="34" charset="0"/>
              <a:buChar char="•"/>
            </a:pPr>
            <a:r>
              <a:rPr lang="en-US" sz="1400" dirty="0"/>
              <a:t>We advise against squashing all the content onto one page.</a:t>
            </a:r>
          </a:p>
          <a:p>
            <a:pPr marL="285750" indent="-285750">
              <a:buFont typeface="Arial" panose="020B0604020202020204" pitchFamily="34" charset="0"/>
              <a:buChar char="•"/>
            </a:pPr>
            <a:r>
              <a:rPr lang="en-US" sz="1400" dirty="0"/>
              <a:t>Feel free to use this template to </a:t>
            </a:r>
            <a:r>
              <a:rPr lang="en-US" sz="1400" dirty="0" err="1"/>
              <a:t>organise</a:t>
            </a:r>
            <a:r>
              <a:rPr lang="en-US" sz="1400" dirty="0"/>
              <a:t> your content over several pages so as to avoid having to use text that is too small. Remember that we need to take the Universal Design requirements into account.</a:t>
            </a:r>
          </a:p>
          <a:p>
            <a:pPr marL="285750" indent="-285750">
              <a:buFont typeface="Arial" panose="020B0604020202020204" pitchFamily="34" charset="0"/>
              <a:buChar char="•"/>
            </a:pPr>
            <a:r>
              <a:rPr lang="en-US" sz="1400" dirty="0"/>
              <a:t>On the left side, below the project’s name, you can insert a picture or an illustration, but remember to use high quality images.</a:t>
            </a:r>
          </a:p>
          <a:p>
            <a:endParaRPr lang="nb-NO" b="1" dirty="0">
              <a:solidFill>
                <a:schemeClr val="accent6"/>
              </a:solidFill>
            </a:endParaRPr>
          </a:p>
        </p:txBody>
      </p:sp>
      <p:pic>
        <p:nvPicPr>
          <p:cNvPr id="25" name="Grafikk 24">
            <a:extLst>
              <a:ext uri="{FF2B5EF4-FFF2-40B4-BE49-F238E27FC236}">
                <a16:creationId xmlns:a16="http://schemas.microsoft.com/office/drawing/2014/main" id="{037AD171-50CD-43C1-88CF-3F862B32AF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3" name="TekstSylinder 12">
            <a:extLst>
              <a:ext uri="{FF2B5EF4-FFF2-40B4-BE49-F238E27FC236}">
                <a16:creationId xmlns:a16="http://schemas.microsoft.com/office/drawing/2014/main" id="{FD5FD414-103C-4150-AEBE-ED1EFFE2586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dirty="0" err="1">
                <a:solidFill>
                  <a:schemeClr val="lt1"/>
                </a:solidFill>
              </a:rPr>
              <a:t>Change</a:t>
            </a:r>
            <a:r>
              <a:rPr lang="nb-NO" sz="1600" b="1" dirty="0">
                <a:solidFill>
                  <a:schemeClr val="lt1"/>
                </a:solidFill>
              </a:rPr>
              <a:t> </a:t>
            </a:r>
            <a:r>
              <a:rPr lang="nb-NO" sz="1600" b="1" dirty="0" err="1">
                <a:solidFill>
                  <a:schemeClr val="lt1"/>
                </a:solidFill>
              </a:rPr>
              <a:t>insterted</a:t>
            </a:r>
            <a:r>
              <a:rPr lang="nb-NO" sz="1600" b="1" dirty="0">
                <a:solidFill>
                  <a:schemeClr val="lt1"/>
                </a:solidFill>
              </a:rPr>
              <a:t> </a:t>
            </a:r>
            <a:r>
              <a:rPr lang="nb-NO" sz="1600" b="1" dirty="0" err="1">
                <a:solidFill>
                  <a:schemeClr val="lt1"/>
                </a:solidFill>
              </a:rPr>
              <a:t>picture</a:t>
            </a:r>
            <a:r>
              <a:rPr lang="nb-NO" sz="1600" b="1" dirty="0">
                <a:solidFill>
                  <a:schemeClr val="lt1"/>
                </a:solidFill>
              </a:rPr>
              <a:t>: </a:t>
            </a:r>
          </a:p>
          <a:p>
            <a:r>
              <a:rPr lang="nb-NO" sz="1600" dirty="0">
                <a:solidFill>
                  <a:schemeClr val="lt1"/>
                </a:solidFill>
              </a:rPr>
              <a:t>Right-</a:t>
            </a:r>
            <a:r>
              <a:rPr lang="nb-NO" sz="1600" dirty="0" err="1">
                <a:solidFill>
                  <a:schemeClr val="lt1"/>
                </a:solidFill>
              </a:rPr>
              <a:t>click</a:t>
            </a:r>
            <a:r>
              <a:rPr lang="nb-NO" sz="1600" dirty="0">
                <a:solidFill>
                  <a:schemeClr val="lt1"/>
                </a:solidFill>
              </a:rPr>
              <a:t> </a:t>
            </a:r>
            <a:r>
              <a:rPr lang="nb-NO" sz="1600" dirty="0" err="1">
                <a:solidFill>
                  <a:schemeClr val="lt1"/>
                </a:solidFill>
              </a:rPr>
              <a:t>the</a:t>
            </a:r>
            <a:r>
              <a:rPr lang="nb-NO" sz="1600" dirty="0">
                <a:solidFill>
                  <a:schemeClr val="lt1"/>
                </a:solidFill>
              </a:rPr>
              <a:t> </a:t>
            </a:r>
            <a:r>
              <a:rPr lang="nb-NO" sz="1600" dirty="0" err="1">
                <a:solidFill>
                  <a:schemeClr val="lt1"/>
                </a:solidFill>
              </a:rPr>
              <a:t>picture</a:t>
            </a:r>
            <a:r>
              <a:rPr lang="nb-NO" sz="1600" dirty="0">
                <a:solidFill>
                  <a:schemeClr val="lt1"/>
                </a:solidFill>
              </a:rPr>
              <a:t> and </a:t>
            </a:r>
            <a:r>
              <a:rPr lang="nb-NO" sz="1600" dirty="0" err="1">
                <a:solidFill>
                  <a:schemeClr val="lt1"/>
                </a:solidFill>
              </a:rPr>
              <a:t>select</a:t>
            </a:r>
            <a:r>
              <a:rPr lang="nb-NO" sz="1600" dirty="0">
                <a:solidFill>
                  <a:schemeClr val="lt1"/>
                </a:solidFill>
              </a:rPr>
              <a:t> «</a:t>
            </a:r>
            <a:r>
              <a:rPr lang="nb-NO" sz="1600" dirty="0" err="1">
                <a:solidFill>
                  <a:schemeClr val="lt1"/>
                </a:solidFill>
              </a:rPr>
              <a:t>Change</a:t>
            </a:r>
            <a:r>
              <a:rPr lang="nb-NO" sz="1600" dirty="0">
                <a:solidFill>
                  <a:schemeClr val="lt1"/>
                </a:solidFill>
              </a:rPr>
              <a:t> </a:t>
            </a:r>
            <a:r>
              <a:rPr lang="nb-NO" sz="1600" dirty="0" err="1">
                <a:solidFill>
                  <a:schemeClr val="lt1"/>
                </a:solidFill>
              </a:rPr>
              <a:t>picture</a:t>
            </a:r>
            <a:r>
              <a:rPr lang="nb-NO" sz="1600" dirty="0">
                <a:solidFill>
                  <a:schemeClr val="lt1"/>
                </a:solidFill>
              </a:rPr>
              <a:t>..» -&gt; «From file».</a:t>
            </a:r>
          </a:p>
        </p:txBody>
      </p:sp>
      <p:sp>
        <p:nvSpPr>
          <p:cNvPr id="2" name="Tittel 1">
            <a:extLst>
              <a:ext uri="{FF2B5EF4-FFF2-40B4-BE49-F238E27FC236}">
                <a16:creationId xmlns:a16="http://schemas.microsoft.com/office/drawing/2014/main" id="{89840A03-B3C5-3645-4A18-4FFB91D5AE0A}"/>
              </a:ext>
            </a:extLst>
          </p:cNvPr>
          <p:cNvSpPr>
            <a:spLocks noGrp="1"/>
          </p:cNvSpPr>
          <p:nvPr>
            <p:ph type="title" hasCustomPrompt="1"/>
          </p:nvPr>
        </p:nvSpPr>
        <p:spPr>
          <a:xfrm>
            <a:off x="746121" y="844640"/>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spTree>
    <p:extLst>
      <p:ext uri="{BB962C8B-B14F-4D97-AF65-F5344CB8AC3E}">
        <p14:creationId xmlns:p14="http://schemas.microsoft.com/office/powerpoint/2010/main" val="750767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Prosjektforside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42476234-119C-49AE-90D7-D8497C8791AD}"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3408AC">
                <a:alpha val="40000"/>
              </a:srgbClr>
            </a:solidFill>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FD5FD414-103C-4150-AEBE-ED1EFFE2586E}"/>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7" name="Tittel 1">
            <a:extLst>
              <a:ext uri="{FF2B5EF4-FFF2-40B4-BE49-F238E27FC236}">
                <a16:creationId xmlns:a16="http://schemas.microsoft.com/office/drawing/2014/main" id="{F21D3849-75D7-A6E4-D598-45489DDADEEA}"/>
              </a:ext>
            </a:extLst>
          </p:cNvPr>
          <p:cNvSpPr>
            <a:spLocks noGrp="1"/>
          </p:cNvSpPr>
          <p:nvPr>
            <p:ph type="title" hasCustomPrompt="1"/>
          </p:nvPr>
        </p:nvSpPr>
        <p:spPr>
          <a:xfrm>
            <a:off x="746121" y="844640"/>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pic>
        <p:nvPicPr>
          <p:cNvPr id="3" name="Picture 6">
            <a:extLst>
              <a:ext uri="{FF2B5EF4-FFF2-40B4-BE49-F238E27FC236}">
                <a16:creationId xmlns:a16="http://schemas.microsoft.com/office/drawing/2014/main" id="{755FB1EB-917E-B55D-04E7-262FBC07BE4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
        <p:nvSpPr>
          <p:cNvPr id="2" name="Plassholder for tekst 2">
            <a:extLst>
              <a:ext uri="{FF2B5EF4-FFF2-40B4-BE49-F238E27FC236}">
                <a16:creationId xmlns:a16="http://schemas.microsoft.com/office/drawing/2014/main" id="{910DFD2B-0D73-9366-A363-3DB81EA7E118}"/>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Font typeface="Arial" panose="020B0604020202020204" pitchFamily="34" charset="0"/>
              <a:buNone/>
              <a:defRPr sz="1400">
                <a:solidFill>
                  <a:srgbClr val="030354"/>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pPr>
              <a:spcBef>
                <a:spcPts val="3000"/>
              </a:spcBef>
              <a:spcAft>
                <a:spcPts val="800"/>
              </a:spcAft>
            </a:pPr>
            <a:r>
              <a:rPr lang="en-US" b="1" dirty="0">
                <a:solidFill>
                  <a:schemeClr val="accent6"/>
                </a:solidFill>
              </a:rPr>
              <a:t>Subheading 1 in 18 pt.</a:t>
            </a:r>
          </a:p>
          <a:p>
            <a:r>
              <a:rPr lang="en-US" sz="1400" dirty="0"/>
              <a:t>You can insert a section here (e.g. “why”) or a list of bulleted/numbered items. The text is in 14 pt. and we advise against anything smaller.</a:t>
            </a:r>
          </a:p>
          <a:p>
            <a:pPr>
              <a:spcBef>
                <a:spcPts val="2400"/>
              </a:spcBef>
              <a:spcAft>
                <a:spcPts val="600"/>
              </a:spcAft>
            </a:pPr>
            <a:r>
              <a:rPr lang="en-US" b="1" dirty="0">
                <a:solidFill>
                  <a:schemeClr val="accent6"/>
                </a:solidFill>
              </a:rPr>
              <a:t>Subheading 2 in 18 pt.</a:t>
            </a:r>
          </a:p>
          <a:p>
            <a:pPr marL="285750" indent="-285750">
              <a:buFont typeface="Arial" panose="020B0604020202020204" pitchFamily="34" charset="0"/>
              <a:buChar char="•"/>
            </a:pPr>
            <a:r>
              <a:rPr lang="en-US" sz="1400" dirty="0"/>
              <a:t>We advise against squashing all the content onto one page.</a:t>
            </a:r>
          </a:p>
          <a:p>
            <a:pPr marL="285750" indent="-285750">
              <a:buFont typeface="Arial" panose="020B0604020202020204" pitchFamily="34" charset="0"/>
              <a:buChar char="•"/>
            </a:pPr>
            <a:r>
              <a:rPr lang="en-US" sz="1400" dirty="0"/>
              <a:t>Feel free to use this template to </a:t>
            </a:r>
            <a:r>
              <a:rPr lang="en-US" sz="1400" dirty="0" err="1"/>
              <a:t>organise</a:t>
            </a:r>
            <a:r>
              <a:rPr lang="en-US" sz="1400" dirty="0"/>
              <a:t> your content over several pages so as to avoid having to use text that is too small. Remember that we need to take the Universal Design requirements into account.</a:t>
            </a:r>
          </a:p>
          <a:p>
            <a:pPr marL="285750" indent="-285750">
              <a:buFont typeface="Arial" panose="020B0604020202020204" pitchFamily="34" charset="0"/>
              <a:buChar char="•"/>
            </a:pPr>
            <a:r>
              <a:rPr lang="en-US" sz="1400" dirty="0"/>
              <a:t>On the left side, below the project’s name, you can insert a picture or an illustration, but remember to use high quality images.</a:t>
            </a:r>
          </a:p>
          <a:p>
            <a:endParaRPr lang="nb-NO" b="1" dirty="0">
              <a:solidFill>
                <a:schemeClr val="accent6"/>
              </a:solidFill>
            </a:endParaRPr>
          </a:p>
        </p:txBody>
      </p:sp>
    </p:spTree>
    <p:extLst>
      <p:ext uri="{BB962C8B-B14F-4D97-AF65-F5344CB8AC3E}">
        <p14:creationId xmlns:p14="http://schemas.microsoft.com/office/powerpoint/2010/main" val="2778481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osjektforside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990ACCAC-F71B-46BC-A820-B3475874735F}"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3408AC">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endParaRPr lang="nb-NO" b="1" dirty="0">
              <a:solidFill>
                <a:schemeClr val="accent6"/>
              </a:solidFill>
            </a:endParaRPr>
          </a:p>
        </p:txBody>
      </p:sp>
      <p:sp>
        <p:nvSpPr>
          <p:cNvPr id="15" name="TekstSylinder 14">
            <a:extLst>
              <a:ext uri="{FF2B5EF4-FFF2-40B4-BE49-F238E27FC236}">
                <a16:creationId xmlns:a16="http://schemas.microsoft.com/office/drawing/2014/main" id="{FC140108-B195-4063-8AE2-1AB2BCAEFC29}"/>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8" name="Plassholder for tekst 2">
            <a:extLst>
              <a:ext uri="{FF2B5EF4-FFF2-40B4-BE49-F238E27FC236}">
                <a16:creationId xmlns:a16="http://schemas.microsoft.com/office/drawing/2014/main" id="{8260F76B-BFBF-DBE0-5F98-B947BC4DFFAF}"/>
              </a:ext>
            </a:extLst>
          </p:cNvPr>
          <p:cNvSpPr>
            <a:spLocks noGrp="1"/>
          </p:cNvSpPr>
          <p:nvPr>
            <p:ph type="body" sz="quarter" idx="18"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a:solidFill>
                  <a:srgbClr val="030354"/>
                </a:solidFill>
                <a:latin typeface="Arial" panose="020B0604020202020204" pitchFamily="34" charset="0"/>
                <a:ea typeface="+mn-ea"/>
              </a:rPr>
              <a:t>Two-part project name that can be long in 24pt.</a:t>
            </a:r>
            <a:endParaRPr lang="2057" sz="2400" dirty="0">
              <a:solidFill>
                <a:srgbClr val="030354"/>
              </a:solidFill>
              <a:latin typeface="Arial" panose="020B0604020202020204" pitchFamily="34" charset="0"/>
              <a:ea typeface="+mn-ea"/>
            </a:endParaRPr>
          </a:p>
        </p:txBody>
      </p:sp>
      <p:pic>
        <p:nvPicPr>
          <p:cNvPr id="2" name="Grafikk 24">
            <a:extLst>
              <a:ext uri="{FF2B5EF4-FFF2-40B4-BE49-F238E27FC236}">
                <a16:creationId xmlns:a16="http://schemas.microsoft.com/office/drawing/2014/main" id="{E7FB2BE2-8A53-6C1E-E05E-290A6BB99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3" name="Tittel 1">
            <a:extLst>
              <a:ext uri="{FF2B5EF4-FFF2-40B4-BE49-F238E27FC236}">
                <a16:creationId xmlns:a16="http://schemas.microsoft.com/office/drawing/2014/main" id="{CE810AFC-A72C-1366-0DC7-181A561D2615}"/>
              </a:ext>
            </a:extLst>
          </p:cNvPr>
          <p:cNvSpPr>
            <a:spLocks noGrp="1"/>
          </p:cNvSpPr>
          <p:nvPr>
            <p:ph type="title" hasCustomPrompt="1"/>
          </p:nvPr>
        </p:nvSpPr>
        <p:spPr>
          <a:xfrm>
            <a:off x="746121" y="844640"/>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129276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Prosjektforside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1" y="2446125"/>
            <a:ext cx="5683166" cy="3730838"/>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990ACCAC-F71B-46BC-A820-B3475874735F}" type="slidenum">
              <a:rPr lang="nb-NO" smtClean="0"/>
              <a:pPr/>
              <a:t>‹#›</a:t>
            </a:fld>
            <a:endParaRPr lang="nb-NO"/>
          </a:p>
        </p:txBody>
      </p:sp>
      <p:cxnSp>
        <p:nvCxnSpPr>
          <p:cNvPr id="11" name="Rett linje 10">
            <a:extLst>
              <a:ext uri="{FF2B5EF4-FFF2-40B4-BE49-F238E27FC236}">
                <a16:creationId xmlns:a16="http://schemas.microsoft.com/office/drawing/2014/main" id="{7AEE9618-AAAD-4CD7-B845-B963EF039F67}"/>
              </a:ext>
            </a:extLst>
          </p:cNvPr>
          <p:cNvCxnSpPr>
            <a:cxnSpLocks/>
          </p:cNvCxnSpPr>
          <p:nvPr userDrawn="1"/>
        </p:nvCxnSpPr>
        <p:spPr>
          <a:xfrm>
            <a:off x="6110647" y="844640"/>
            <a:ext cx="0" cy="5346838"/>
          </a:xfrm>
          <a:prstGeom prst="line">
            <a:avLst/>
          </a:prstGeom>
          <a:ln w="12700">
            <a:solidFill>
              <a:srgbClr val="3408AC">
                <a:alpha val="40000"/>
              </a:srgbClr>
            </a:solidFill>
          </a:ln>
        </p:spPr>
        <p:style>
          <a:lnRef idx="1">
            <a:schemeClr val="accent1"/>
          </a:lnRef>
          <a:fillRef idx="0">
            <a:schemeClr val="accent1"/>
          </a:fillRef>
          <a:effectRef idx="0">
            <a:schemeClr val="accent1"/>
          </a:effectRef>
          <a:fontRef idx="minor">
            <a:schemeClr val="tx1"/>
          </a:fontRef>
        </p:style>
      </p:cxnSp>
      <p:sp>
        <p:nvSpPr>
          <p:cNvPr id="21" name="Plassholder for tekst 2">
            <a:extLst>
              <a:ext uri="{FF2B5EF4-FFF2-40B4-BE49-F238E27FC236}">
                <a16:creationId xmlns:a16="http://schemas.microsoft.com/office/drawing/2014/main" id="{191AFDBD-DA21-458E-84B2-32701433BE62}"/>
              </a:ext>
            </a:extLst>
          </p:cNvPr>
          <p:cNvSpPr>
            <a:spLocks noGrp="1"/>
          </p:cNvSpPr>
          <p:nvPr>
            <p:ph type="body" sz="quarter" idx="17" hasCustomPrompt="1"/>
          </p:nvPr>
        </p:nvSpPr>
        <p:spPr>
          <a:xfrm>
            <a:off x="6665446" y="1121817"/>
            <a:ext cx="4809726" cy="504063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r>
              <a:rPr lang="en-US" dirty="0"/>
              <a:t>This is the project’s “front page”, this first version has the name and picture on the left and an open column for content on the right side. Here there is space for a first paragraph in 16 pt. and the rest of the page can be used freely.</a:t>
            </a:r>
          </a:p>
          <a:p>
            <a:endParaRPr lang="nb-NO" b="1" dirty="0">
              <a:solidFill>
                <a:schemeClr val="accent6"/>
              </a:solidFill>
            </a:endParaRPr>
          </a:p>
        </p:txBody>
      </p:sp>
      <p:sp>
        <p:nvSpPr>
          <p:cNvPr id="15" name="TekstSylinder 14">
            <a:extLst>
              <a:ext uri="{FF2B5EF4-FFF2-40B4-BE49-F238E27FC236}">
                <a16:creationId xmlns:a16="http://schemas.microsoft.com/office/drawing/2014/main" id="{FC140108-B195-4063-8AE2-1AB2BCAEFC29}"/>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8" name="Plassholder for tekst 2">
            <a:extLst>
              <a:ext uri="{FF2B5EF4-FFF2-40B4-BE49-F238E27FC236}">
                <a16:creationId xmlns:a16="http://schemas.microsoft.com/office/drawing/2014/main" id="{8260F76B-BFBF-DBE0-5F98-B947BC4DFFAF}"/>
              </a:ext>
            </a:extLst>
          </p:cNvPr>
          <p:cNvSpPr>
            <a:spLocks noGrp="1"/>
          </p:cNvSpPr>
          <p:nvPr>
            <p:ph type="body" sz="quarter" idx="18" hasCustomPrompt="1"/>
          </p:nvPr>
        </p:nvSpPr>
        <p:spPr>
          <a:xfrm>
            <a:off x="746123" y="1484935"/>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a:solidFill>
                  <a:srgbClr val="030354"/>
                </a:solidFill>
                <a:latin typeface="Arial" panose="020B0604020202020204" pitchFamily="34" charset="0"/>
                <a:ea typeface="+mn-ea"/>
              </a:rPr>
              <a:t>Two-part project name that can be long in 24pt.</a:t>
            </a:r>
            <a:endParaRPr lang="2057" sz="2400" dirty="0">
              <a:solidFill>
                <a:srgbClr val="030354"/>
              </a:solidFill>
              <a:latin typeface="Arial" panose="020B0604020202020204" pitchFamily="34" charset="0"/>
              <a:ea typeface="+mn-ea"/>
            </a:endParaRPr>
          </a:p>
        </p:txBody>
      </p:sp>
      <p:sp>
        <p:nvSpPr>
          <p:cNvPr id="2" name="Tittel 1">
            <a:extLst>
              <a:ext uri="{FF2B5EF4-FFF2-40B4-BE49-F238E27FC236}">
                <a16:creationId xmlns:a16="http://schemas.microsoft.com/office/drawing/2014/main" id="{EE7940E2-3761-E0C3-878E-9F1B8E35AA41}"/>
              </a:ext>
            </a:extLst>
          </p:cNvPr>
          <p:cNvSpPr>
            <a:spLocks noGrp="1"/>
          </p:cNvSpPr>
          <p:nvPr>
            <p:ph type="title" hasCustomPrompt="1"/>
          </p:nvPr>
        </p:nvSpPr>
        <p:spPr>
          <a:xfrm>
            <a:off x="746121" y="844640"/>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pic>
        <p:nvPicPr>
          <p:cNvPr id="3" name="Picture 6">
            <a:extLst>
              <a:ext uri="{FF2B5EF4-FFF2-40B4-BE49-F238E27FC236}">
                <a16:creationId xmlns:a16="http://schemas.microsoft.com/office/drawing/2014/main" id="{FABDFB9D-AB5C-3643-4385-2B4A97E21BD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spTree>
    <p:extLst>
      <p:ext uri="{BB962C8B-B14F-4D97-AF65-F5344CB8AC3E}">
        <p14:creationId xmlns:p14="http://schemas.microsoft.com/office/powerpoint/2010/main" val="201082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4">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A605F03-934B-4846-99CB-E0F79B1FA482}"/>
              </a:ext>
            </a:extLst>
          </p:cNvPr>
          <p:cNvSpPr/>
          <p:nvPr userDrawn="1"/>
        </p:nvSpPr>
        <p:spPr>
          <a:xfrm>
            <a:off x="-1611" y="0"/>
            <a:ext cx="12193611" cy="6877038"/>
          </a:xfrm>
          <a:prstGeom prst="rect">
            <a:avLst/>
          </a:prstGeom>
          <a:solidFill>
            <a:schemeClr val="accent4">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solidFill>
                  <a:schemeClr val="tx1"/>
                </a:solidFill>
              </a:defRPr>
            </a:lvl1pPr>
          </a:lstStyle>
          <a:p>
            <a:fld id="{14463DC0-34DA-4C18-AB00-4938EE730E8F}" type="datetimeFigureOut">
              <a:rPr lang="nb-NO" smtClean="0"/>
              <a:pPr/>
              <a:t>10.09.2025</a:t>
            </a:fld>
            <a:endParaRPr lang="nb-NO" dirty="0"/>
          </a:p>
        </p:txBody>
      </p:sp>
      <p:pic>
        <p:nvPicPr>
          <p:cNvPr id="5" name="Picture 8">
            <a:extLst>
              <a:ext uri="{FF2B5EF4-FFF2-40B4-BE49-F238E27FC236}">
                <a16:creationId xmlns:a16="http://schemas.microsoft.com/office/drawing/2014/main" id="{4C027686-8D89-A6ED-4961-54DA2D7EC92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305261" y="843053"/>
            <a:ext cx="4955690" cy="932835"/>
          </a:xfrm>
          <a:prstGeom prst="rect">
            <a:avLst/>
          </a:prstGeom>
        </p:spPr>
      </p:pic>
    </p:spTree>
    <p:extLst>
      <p:ext uri="{BB962C8B-B14F-4D97-AF65-F5344CB8AC3E}">
        <p14:creationId xmlns:p14="http://schemas.microsoft.com/office/powerpoint/2010/main" val="9295232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osjektforside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A7BAD8DE-9C7D-4019-8D95-EC0216D93A28}" type="slidenum">
              <a:rPr lang="nb-NO" smtClean="0"/>
              <a:pPr/>
              <a:t>‹#›</a:t>
            </a:fld>
            <a:endParaRPr lang="nb-NO"/>
          </a:p>
        </p:txBody>
      </p: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The project's “front page”, with a two-part project name, with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27" name="Plassholder for tekst 2">
            <a:extLst>
              <a:ext uri="{FF2B5EF4-FFF2-40B4-BE49-F238E27FC236}">
                <a16:creationId xmlns:a16="http://schemas.microsoft.com/office/drawing/2014/main" id="{5B646516-8988-492F-AAD5-F533FF723DD8}"/>
              </a:ext>
            </a:extLst>
          </p:cNvPr>
          <p:cNvSpPr>
            <a:spLocks noGrp="1"/>
          </p:cNvSpPr>
          <p:nvPr>
            <p:ph type="body" sz="quarter" idx="16" hasCustomPrompt="1"/>
          </p:nvPr>
        </p:nvSpPr>
        <p:spPr>
          <a:xfrm>
            <a:off x="746123" y="1596700"/>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dirty="0">
                <a:solidFill>
                  <a:srgbClr val="030354"/>
                </a:solidFill>
                <a:latin typeface="Arial" panose="020B0604020202020204" pitchFamily="34" charset="0"/>
                <a:ea typeface="+mn-ea"/>
              </a:rPr>
              <a:t>Two-part project name that can be long in 24pt.</a:t>
            </a:r>
          </a:p>
        </p:txBody>
      </p:sp>
      <p:pic>
        <p:nvPicPr>
          <p:cNvPr id="29" name="Grafikk 28">
            <a:extLst>
              <a:ext uri="{FF2B5EF4-FFF2-40B4-BE49-F238E27FC236}">
                <a16:creationId xmlns:a16="http://schemas.microsoft.com/office/drawing/2014/main" id="{44ED7250-CC96-4950-A86F-4CDE70152A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5BD13DC3-C9CB-4F51-A3C0-391A2A9E54B8}"/>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2" name="Tittel 1">
            <a:extLst>
              <a:ext uri="{FF2B5EF4-FFF2-40B4-BE49-F238E27FC236}">
                <a16:creationId xmlns:a16="http://schemas.microsoft.com/office/drawing/2014/main" id="{85A8A676-A522-F3A0-E2F4-BCB2C8795B94}"/>
              </a:ext>
            </a:extLst>
          </p:cNvPr>
          <p:cNvSpPr>
            <a:spLocks noGrp="1"/>
          </p:cNvSpPr>
          <p:nvPr>
            <p:ph type="title" hasCustomPrompt="1"/>
          </p:nvPr>
        </p:nvSpPr>
        <p:spPr>
          <a:xfrm>
            <a:off x="746121" y="956405"/>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cxnSp>
        <p:nvCxnSpPr>
          <p:cNvPr id="7" name="Rett linje 13">
            <a:extLst>
              <a:ext uri="{FF2B5EF4-FFF2-40B4-BE49-F238E27FC236}">
                <a16:creationId xmlns:a16="http://schemas.microsoft.com/office/drawing/2014/main" id="{1EABDF57-3C8F-A3DF-5760-5C5AB839D113}"/>
              </a:ext>
            </a:extLst>
          </p:cNvPr>
          <p:cNvCxnSpPr>
            <a:cxnSpLocks/>
          </p:cNvCxnSpPr>
          <p:nvPr userDrawn="1"/>
        </p:nvCxnSpPr>
        <p:spPr>
          <a:xfrm>
            <a:off x="746122" y="2686140"/>
            <a:ext cx="4809726" cy="0"/>
          </a:xfrm>
          <a:prstGeom prst="line">
            <a:avLst/>
          </a:prstGeom>
          <a:ln w="12700">
            <a:solidFill>
              <a:srgbClr val="3408AC">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410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Prosjektforside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A7BAD8DE-9C7D-4019-8D95-EC0216D93A28}" type="slidenum">
              <a:rPr lang="nb-NO" smtClean="0"/>
              <a:pPr/>
              <a:t>‹#›</a:t>
            </a:fld>
            <a:endParaRPr lang="nb-NO"/>
          </a:p>
        </p:txBody>
      </p: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The project's “front page”, with a two-part project name, with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15" name="TekstSylinder 14">
            <a:extLst>
              <a:ext uri="{FF2B5EF4-FFF2-40B4-BE49-F238E27FC236}">
                <a16:creationId xmlns:a16="http://schemas.microsoft.com/office/drawing/2014/main" id="{5BD13DC3-C9CB-4F51-A3C0-391A2A9E54B8}"/>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pic>
        <p:nvPicPr>
          <p:cNvPr id="3" name="Picture 6">
            <a:extLst>
              <a:ext uri="{FF2B5EF4-FFF2-40B4-BE49-F238E27FC236}">
                <a16:creationId xmlns:a16="http://schemas.microsoft.com/office/drawing/2014/main" id="{AF8536D3-670A-E6C3-2514-89D2A11D5D2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cxnSp>
        <p:nvCxnSpPr>
          <p:cNvPr id="9" name="Rett linje 13">
            <a:extLst>
              <a:ext uri="{FF2B5EF4-FFF2-40B4-BE49-F238E27FC236}">
                <a16:creationId xmlns:a16="http://schemas.microsoft.com/office/drawing/2014/main" id="{A10F8A5C-BDB6-1A83-254A-43DEB8A04C5E}"/>
              </a:ext>
            </a:extLst>
          </p:cNvPr>
          <p:cNvCxnSpPr>
            <a:cxnSpLocks/>
          </p:cNvCxnSpPr>
          <p:nvPr userDrawn="1"/>
        </p:nvCxnSpPr>
        <p:spPr>
          <a:xfrm>
            <a:off x="746122" y="2686140"/>
            <a:ext cx="4809726" cy="0"/>
          </a:xfrm>
          <a:prstGeom prst="line">
            <a:avLst/>
          </a:prstGeom>
          <a:ln w="12700">
            <a:solidFill>
              <a:srgbClr val="3408AC">
                <a:alpha val="40000"/>
              </a:srgbClr>
            </a:solidFill>
          </a:ln>
        </p:spPr>
        <p:style>
          <a:lnRef idx="1">
            <a:schemeClr val="accent1"/>
          </a:lnRef>
          <a:fillRef idx="0">
            <a:schemeClr val="accent1"/>
          </a:fillRef>
          <a:effectRef idx="0">
            <a:schemeClr val="accent1"/>
          </a:effectRef>
          <a:fontRef idx="minor">
            <a:schemeClr val="tx1"/>
          </a:fontRef>
        </p:style>
      </p:cxnSp>
      <p:sp>
        <p:nvSpPr>
          <p:cNvPr id="2" name="Plassholder for tekst 2">
            <a:extLst>
              <a:ext uri="{FF2B5EF4-FFF2-40B4-BE49-F238E27FC236}">
                <a16:creationId xmlns:a16="http://schemas.microsoft.com/office/drawing/2014/main" id="{2DC65F71-3094-FEC8-DD9C-AB210196B117}"/>
              </a:ext>
            </a:extLst>
          </p:cNvPr>
          <p:cNvSpPr>
            <a:spLocks noGrp="1"/>
          </p:cNvSpPr>
          <p:nvPr>
            <p:ph type="body" sz="quarter" idx="16" hasCustomPrompt="1"/>
          </p:nvPr>
        </p:nvSpPr>
        <p:spPr>
          <a:xfrm>
            <a:off x="746123" y="1596700"/>
            <a:ext cx="4809726" cy="674031"/>
          </a:xfrm>
          <a:prstGeom prst="rect">
            <a:avLst/>
          </a:prstGeom>
        </p:spPr>
        <p:txBody>
          <a:bodyPr lIns="0" tIns="0" rIns="0" bIns="0">
            <a:noAutofit/>
          </a:bodyPr>
          <a:lstStyle>
            <a:lvl1pPr marL="0" indent="0">
              <a:lnSpc>
                <a:spcPct val="90000"/>
              </a:lnSpc>
              <a:spcBef>
                <a:spcPts val="0"/>
              </a:spcBef>
              <a:buNone/>
              <a:defRPr sz="2400">
                <a:solidFill>
                  <a:schemeClr val="tx1"/>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a:defRPr b="0" i="0"/>
            </a:pPr>
            <a:r>
              <a:rPr lang="2057" sz="2400" dirty="0">
                <a:solidFill>
                  <a:srgbClr val="030354"/>
                </a:solidFill>
                <a:latin typeface="Arial" panose="020B0604020202020204" pitchFamily="34" charset="0"/>
                <a:ea typeface="+mn-ea"/>
              </a:rPr>
              <a:t>Two-part project name that can be long in 24pt.</a:t>
            </a:r>
          </a:p>
        </p:txBody>
      </p:sp>
      <p:sp>
        <p:nvSpPr>
          <p:cNvPr id="7" name="Tittel 1">
            <a:extLst>
              <a:ext uri="{FF2B5EF4-FFF2-40B4-BE49-F238E27FC236}">
                <a16:creationId xmlns:a16="http://schemas.microsoft.com/office/drawing/2014/main" id="{BE87617B-393F-DE03-09FD-18103420416D}"/>
              </a:ext>
            </a:extLst>
          </p:cNvPr>
          <p:cNvSpPr>
            <a:spLocks noGrp="1"/>
          </p:cNvSpPr>
          <p:nvPr>
            <p:ph type="title" hasCustomPrompt="1"/>
          </p:nvPr>
        </p:nvSpPr>
        <p:spPr>
          <a:xfrm>
            <a:off x="746121" y="956405"/>
            <a:ext cx="4809727" cy="498598"/>
          </a:xfrm>
        </p:spPr>
        <p:txBody>
          <a:bodyPr lIns="0" tIns="0" rIns="0" bIns="0">
            <a:spAutoFit/>
          </a:bodyPr>
          <a:lstStyle>
            <a:lvl1pPr>
              <a:defRPr sz="3600">
                <a:solidFill>
                  <a:srgbClr val="3408AC"/>
                </a:solidFill>
              </a:defRPr>
            </a:lvl1pPr>
          </a:lstStyle>
          <a:p>
            <a:pPr>
              <a:defRPr b="0" i="0"/>
            </a:pPr>
            <a:r>
              <a:rPr lang="nb-NO" spc="-100" dirty="0">
                <a:solidFill>
                  <a:srgbClr val="3408AC"/>
                </a:solidFill>
                <a:latin typeface="Arial" panose="020B0604020202020204" pitchFamily="34" charset="0"/>
                <a:ea typeface="+mn-ea"/>
              </a:rPr>
              <a:t>Project </a:t>
            </a:r>
            <a:r>
              <a:rPr lang="nb-NO" spc="-100" dirty="0" err="1">
                <a:solidFill>
                  <a:srgbClr val="3408AC"/>
                </a:solidFill>
                <a:latin typeface="Arial" panose="020B0604020202020204" pitchFamily="34" charset="0"/>
                <a:ea typeface="+mn-ea"/>
              </a:rPr>
              <a:t>name</a:t>
            </a:r>
            <a:r>
              <a:rPr lang="nb-NO" spc="-100" dirty="0">
                <a:solidFill>
                  <a:srgbClr val="3408AC"/>
                </a:solidFill>
                <a:latin typeface="Arial" panose="020B0604020202020204" pitchFamily="34" charset="0"/>
                <a:ea typeface="+mn-ea"/>
              </a:rPr>
              <a:t> 36pt.</a:t>
            </a:r>
            <a:endParaRPr lang="2057" spc="-100"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20154871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osjektforside #4">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A62D395-9E72-4FA9-80F9-32526BF27246}" type="slidenum">
              <a:rPr lang="nb-NO" smtClean="0"/>
              <a:pPr/>
              <a:t>‹#›</a:t>
            </a:fld>
            <a:endParaRPr lang="nb-NO"/>
          </a:p>
        </p:txBody>
      </p: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indent="0">
              <a:lnSpc>
                <a:spcPct val="100000"/>
              </a:lnSpc>
              <a:buNone/>
              <a:defRPr b="0" i="0"/>
            </a:pPr>
            <a:r>
              <a:rPr lang="2057" sz="1600" dirty="0">
                <a:solidFill>
                  <a:srgbClr val="303030"/>
                </a:solidFill>
                <a:latin typeface="Arial" panose="020B0604020202020204" pitchFamily="34" charset="0"/>
                <a:cs typeface="Arial" panose="020B0604020202020204" pitchFamily="34" charset="0"/>
              </a:rPr>
              <a:t>Version 2 of the project's "front page", project name and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pic>
        <p:nvPicPr>
          <p:cNvPr id="13" name="Grafikk 12">
            <a:extLst>
              <a:ext uri="{FF2B5EF4-FFF2-40B4-BE49-F238E27FC236}">
                <a16:creationId xmlns:a16="http://schemas.microsoft.com/office/drawing/2014/main" id="{1165A756-AE89-423C-882F-811DEED49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55253" y="290515"/>
            <a:ext cx="591605" cy="585747"/>
          </a:xfrm>
          <a:prstGeom prst="rect">
            <a:avLst/>
          </a:prstGeom>
        </p:spPr>
      </p:pic>
      <p:sp>
        <p:nvSpPr>
          <p:cNvPr id="15" name="TekstSylinder 14">
            <a:extLst>
              <a:ext uri="{FF2B5EF4-FFF2-40B4-BE49-F238E27FC236}">
                <a16:creationId xmlns:a16="http://schemas.microsoft.com/office/drawing/2014/main" id="{6CB37F9F-F55F-4A89-A43F-96E4B53AF620}"/>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2" name="Tittel 1">
            <a:extLst>
              <a:ext uri="{FF2B5EF4-FFF2-40B4-BE49-F238E27FC236}">
                <a16:creationId xmlns:a16="http://schemas.microsoft.com/office/drawing/2014/main" id="{9463E399-B0E9-FAB5-0AC9-DD03B466BF2D}"/>
              </a:ext>
            </a:extLst>
          </p:cNvPr>
          <p:cNvSpPr>
            <a:spLocks noGrp="1"/>
          </p:cNvSpPr>
          <p:nvPr>
            <p:ph type="title" hasCustomPrompt="1"/>
          </p:nvPr>
        </p:nvSpPr>
        <p:spPr>
          <a:xfrm>
            <a:off x="746121" y="947597"/>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cxnSp>
        <p:nvCxnSpPr>
          <p:cNvPr id="8" name="Rett linje 13">
            <a:extLst>
              <a:ext uri="{FF2B5EF4-FFF2-40B4-BE49-F238E27FC236}">
                <a16:creationId xmlns:a16="http://schemas.microsoft.com/office/drawing/2014/main" id="{4F1FE6FE-C3B1-BDCE-94F1-F21E800B1CDD}"/>
              </a:ext>
            </a:extLst>
          </p:cNvPr>
          <p:cNvCxnSpPr>
            <a:cxnSpLocks/>
          </p:cNvCxnSpPr>
          <p:nvPr userDrawn="1"/>
        </p:nvCxnSpPr>
        <p:spPr>
          <a:xfrm>
            <a:off x="746122" y="2778737"/>
            <a:ext cx="4809726" cy="0"/>
          </a:xfrm>
          <a:prstGeom prst="line">
            <a:avLst/>
          </a:prstGeom>
          <a:ln w="12700">
            <a:solidFill>
              <a:srgbClr val="3408AC">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2094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Prosjektforside #4">
    <p:bg>
      <p:bgPr>
        <a:solidFill>
          <a:srgbClr val="CCE2E3">
            <a:alpha val="39528"/>
          </a:srgbClr>
        </a:solidFill>
        <a:effectLst/>
      </p:bgPr>
    </p:bg>
    <p:spTree>
      <p:nvGrpSpPr>
        <p:cNvPr id="1" name=""/>
        <p:cNvGrpSpPr/>
        <p:nvPr/>
      </p:nvGrpSpPr>
      <p:grpSpPr>
        <a:xfrm>
          <a:off x="0" y="0"/>
          <a:ext cx="0" cy="0"/>
          <a:chOff x="0" y="0"/>
          <a:chExt cx="0" cy="0"/>
        </a:xfrm>
      </p:grpSpPr>
      <p:sp>
        <p:nvSpPr>
          <p:cNvPr id="12" name="Plassholder for bilde 10">
            <a:extLst>
              <a:ext uri="{FF2B5EF4-FFF2-40B4-BE49-F238E27FC236}">
                <a16:creationId xmlns:a16="http://schemas.microsoft.com/office/drawing/2014/main" id="{11EE9EA4-AE9D-47D7-89D6-3A4465F629E4}"/>
              </a:ext>
            </a:extLst>
          </p:cNvPr>
          <p:cNvSpPr>
            <a:spLocks noGrp="1"/>
          </p:cNvSpPr>
          <p:nvPr>
            <p:ph type="pic" sz="quarter" idx="14" hasCustomPrompt="1"/>
          </p:nvPr>
        </p:nvSpPr>
        <p:spPr>
          <a:xfrm>
            <a:off x="6167612" y="956272"/>
            <a:ext cx="5143189" cy="4648933"/>
          </a:xfrm>
          <a:prstGeom prst="rect">
            <a:avLst/>
          </a:prstGeom>
          <a:solidFill>
            <a:schemeClr val="bg1">
              <a:lumMod val="65000"/>
            </a:schemeClr>
          </a:solidFill>
        </p:spPr>
        <p:txBody>
          <a:bodyPr tIns="706142">
            <a:noAutofit/>
          </a:bodyPr>
          <a:lstStyle>
            <a:lvl1pPr marL="228600" indent="-228600" algn="ctr" defTabSz="914400" rtl="0" eaLnBrk="1" latinLnBrk="0" hangingPunct="1">
              <a:lnSpc>
                <a:spcPct val="120000"/>
              </a:lnSpc>
              <a:spcBef>
                <a:spcPts val="1000"/>
              </a:spcBef>
              <a:buFont typeface="Arial" panose="020B0604020202020204" pitchFamily="34" charset="0"/>
              <a:buNone/>
              <a:defRPr sz="1800"/>
            </a:lvl1pPr>
          </a:lstStyle>
          <a:p>
            <a:r>
              <a:rPr lang="nb-NO"/>
              <a:t>Picture</a:t>
            </a:r>
          </a:p>
        </p:txBody>
      </p:sp>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7A62D395-9E72-4FA9-80F9-32526BF27246}" type="slidenum">
              <a:rPr lang="nb-NO" smtClean="0"/>
              <a:pPr/>
              <a:t>‹#›</a:t>
            </a:fld>
            <a:endParaRPr lang="nb-NO"/>
          </a:p>
        </p:txBody>
      </p:sp>
      <p:sp>
        <p:nvSpPr>
          <p:cNvPr id="23" name="Plassholder for tekst 2">
            <a:extLst>
              <a:ext uri="{FF2B5EF4-FFF2-40B4-BE49-F238E27FC236}">
                <a16:creationId xmlns:a16="http://schemas.microsoft.com/office/drawing/2014/main" id="{BE3CFCE2-90DD-4D35-9787-FE5EBFCEF5BF}"/>
              </a:ext>
            </a:extLst>
          </p:cNvPr>
          <p:cNvSpPr>
            <a:spLocks noGrp="1"/>
          </p:cNvSpPr>
          <p:nvPr>
            <p:ph type="body" sz="quarter" idx="17" hasCustomPrompt="1"/>
          </p:nvPr>
        </p:nvSpPr>
        <p:spPr>
          <a:xfrm>
            <a:off x="746122" y="3101550"/>
            <a:ext cx="4809726" cy="2880360"/>
          </a:xfrm>
          <a:prstGeom prst="rect">
            <a:avLst/>
          </a:prstGeom>
        </p:spPr>
        <p:txBody>
          <a:bodyPr lIns="0" tIns="0" rIns="0" bIns="0">
            <a:noAutofit/>
          </a:bodyPr>
          <a:lstStyle>
            <a:lvl1pPr marL="0" indent="0">
              <a:lnSpc>
                <a:spcPct val="100000"/>
              </a:lnSpc>
              <a:spcBef>
                <a:spcPts val="1000"/>
              </a:spcBef>
              <a:buNone/>
              <a:defRPr sz="1600">
                <a:solidFill>
                  <a:srgbClr val="303030"/>
                </a:solidFill>
              </a:defRPr>
            </a:lvl1pPr>
            <a:lvl2pPr marL="457200" indent="0">
              <a:buNone/>
              <a:defRPr sz="2400">
                <a:solidFill>
                  <a:srgbClr val="030354"/>
                </a:solidFill>
              </a:defRPr>
            </a:lvl2pPr>
            <a:lvl3pPr marL="914400" indent="0">
              <a:buNone/>
              <a:defRPr sz="2400">
                <a:solidFill>
                  <a:srgbClr val="030354"/>
                </a:solidFill>
              </a:defRPr>
            </a:lvl3pPr>
            <a:lvl4pPr marL="1371600" indent="0">
              <a:buNone/>
              <a:defRPr sz="2400">
                <a:solidFill>
                  <a:srgbClr val="030354"/>
                </a:solidFill>
              </a:defRPr>
            </a:lvl4pPr>
            <a:lvl5pPr marL="1828800" indent="0">
              <a:buNone/>
              <a:defRPr sz="2400">
                <a:solidFill>
                  <a:srgbClr val="030354"/>
                </a:solidFill>
              </a:defRPr>
            </a:lvl5pPr>
          </a:lstStyle>
          <a:p>
            <a:pPr marL="0" indent="0">
              <a:lnSpc>
                <a:spcPct val="100000"/>
              </a:lnSpc>
              <a:buNone/>
              <a:defRPr b="0" i="0"/>
            </a:pPr>
            <a:r>
              <a:rPr lang="2057" sz="1600" dirty="0">
                <a:solidFill>
                  <a:srgbClr val="303030"/>
                </a:solidFill>
                <a:latin typeface="Arial" panose="020B0604020202020204" pitchFamily="34" charset="0"/>
                <a:cs typeface="Arial" panose="020B0604020202020204" pitchFamily="34" charset="0"/>
              </a:rPr>
              <a:t>Version 2 of the project's "front page", project name and an open column for content on the left side and a picture/illustration on the right. Here there is space for a first paragraph in 16 pt. and the rest of the page can be used freely.</a:t>
            </a:r>
          </a:p>
        </p:txBody>
      </p:sp>
      <p:sp>
        <p:nvSpPr>
          <p:cNvPr id="25" name="Plassholder for tekst 12">
            <a:extLst>
              <a:ext uri="{FF2B5EF4-FFF2-40B4-BE49-F238E27FC236}">
                <a16:creationId xmlns:a16="http://schemas.microsoft.com/office/drawing/2014/main" id="{11ABE159-7401-4C89-ABD5-7E28CF5C5DA5}"/>
              </a:ext>
            </a:extLst>
          </p:cNvPr>
          <p:cNvSpPr>
            <a:spLocks noGrp="1"/>
          </p:cNvSpPr>
          <p:nvPr>
            <p:ph type="body" sz="quarter" idx="18" hasCustomPrompt="1"/>
          </p:nvPr>
        </p:nvSpPr>
        <p:spPr>
          <a:xfrm>
            <a:off x="6167611" y="5861244"/>
            <a:ext cx="4200249"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en-US"/>
              <a:t>A caption or credit goes here</a:t>
            </a:r>
            <a:endParaRPr lang="nb-NO" dirty="0"/>
          </a:p>
        </p:txBody>
      </p:sp>
      <p:sp>
        <p:nvSpPr>
          <p:cNvPr id="15" name="TekstSylinder 14">
            <a:extLst>
              <a:ext uri="{FF2B5EF4-FFF2-40B4-BE49-F238E27FC236}">
                <a16:creationId xmlns:a16="http://schemas.microsoft.com/office/drawing/2014/main" id="{6CB37F9F-F55F-4A89-A43F-96E4B53AF620}"/>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7" name="Tittel 1">
            <a:extLst>
              <a:ext uri="{FF2B5EF4-FFF2-40B4-BE49-F238E27FC236}">
                <a16:creationId xmlns:a16="http://schemas.microsoft.com/office/drawing/2014/main" id="{7ED42219-9E8B-D3AB-2E40-CBECA021A949}"/>
              </a:ext>
            </a:extLst>
          </p:cNvPr>
          <p:cNvSpPr>
            <a:spLocks noGrp="1"/>
          </p:cNvSpPr>
          <p:nvPr>
            <p:ph type="title" hasCustomPrompt="1"/>
          </p:nvPr>
        </p:nvSpPr>
        <p:spPr>
          <a:xfrm>
            <a:off x="746121" y="947597"/>
            <a:ext cx="4809727" cy="1509644"/>
          </a:xfrm>
        </p:spPr>
        <p:txBody>
          <a:bodyPr lIns="0" tIns="0" rIns="0" bIns="0">
            <a:normAutofit/>
          </a:bodyPr>
          <a:lstStyle>
            <a:lvl1pPr>
              <a:defRPr sz="3600">
                <a:solidFill>
                  <a:srgbClr val="3408AC"/>
                </a:solidFill>
              </a:defRPr>
            </a:lvl1pPr>
          </a:lstStyle>
          <a:p>
            <a:pPr>
              <a:defRPr b="0" i="0"/>
            </a:pPr>
            <a:r>
              <a:rPr lang="2057" spc="-100" dirty="0">
                <a:solidFill>
                  <a:srgbClr val="3408AC"/>
                </a:solidFill>
                <a:latin typeface="Arial" panose="020B0604020202020204" pitchFamily="34" charset="0"/>
                <a:ea typeface="+mn-ea"/>
              </a:rPr>
              <a:t>Space for a long project title that may extend over several lines </a:t>
            </a:r>
          </a:p>
        </p:txBody>
      </p:sp>
      <p:pic>
        <p:nvPicPr>
          <p:cNvPr id="3" name="Picture 6">
            <a:extLst>
              <a:ext uri="{FF2B5EF4-FFF2-40B4-BE49-F238E27FC236}">
                <a16:creationId xmlns:a16="http://schemas.microsoft.com/office/drawing/2014/main" id="{5708FEB9-F166-A331-2CA4-4F6BAA0FE4D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cxnSp>
        <p:nvCxnSpPr>
          <p:cNvPr id="8" name="Rett linje 13">
            <a:extLst>
              <a:ext uri="{FF2B5EF4-FFF2-40B4-BE49-F238E27FC236}">
                <a16:creationId xmlns:a16="http://schemas.microsoft.com/office/drawing/2014/main" id="{3523E4F8-C6F5-8292-D633-1EAAA2D277F8}"/>
              </a:ext>
            </a:extLst>
          </p:cNvPr>
          <p:cNvCxnSpPr>
            <a:cxnSpLocks/>
          </p:cNvCxnSpPr>
          <p:nvPr userDrawn="1"/>
        </p:nvCxnSpPr>
        <p:spPr>
          <a:xfrm>
            <a:off x="746122" y="2778737"/>
            <a:ext cx="4809726" cy="0"/>
          </a:xfrm>
          <a:prstGeom prst="line">
            <a:avLst/>
          </a:prstGeom>
          <a:ln w="12700">
            <a:solidFill>
              <a:srgbClr val="3408AC">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159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0704-3990-CBFB-8EFD-E11C9091F747}"/>
              </a:ext>
            </a:extLst>
          </p:cNvPr>
          <p:cNvSpPr>
            <a:spLocks noGrp="1"/>
          </p:cNvSpPr>
          <p:nvPr>
            <p:ph type="title"/>
          </p:nvPr>
        </p:nvSpPr>
        <p:spPr/>
        <p:txBody>
          <a:bodyPr/>
          <a:lstStyle>
            <a:lvl1pPr>
              <a:defRPr>
                <a:solidFill>
                  <a:srgbClr val="3408AC"/>
                </a:solidFill>
              </a:defRPr>
            </a:lvl1pPr>
          </a:lstStyle>
          <a:p>
            <a:r>
              <a:rPr lang="en-US" dirty="0"/>
              <a:t>Click to edit Master title style</a:t>
            </a:r>
            <a:endParaRPr lang="nb-NO" dirty="0"/>
          </a:p>
        </p:txBody>
      </p:sp>
      <p:sp>
        <p:nvSpPr>
          <p:cNvPr id="3" name="Date Placeholder 2">
            <a:extLst>
              <a:ext uri="{FF2B5EF4-FFF2-40B4-BE49-F238E27FC236}">
                <a16:creationId xmlns:a16="http://schemas.microsoft.com/office/drawing/2014/main" id="{B8ECE171-56F7-65F1-A1E8-CBB45F41F92B}"/>
              </a:ext>
            </a:extLst>
          </p:cNvPr>
          <p:cNvSpPr>
            <a:spLocks noGrp="1"/>
          </p:cNvSpPr>
          <p:nvPr>
            <p:ph type="dt" sz="half" idx="10"/>
          </p:nvPr>
        </p:nvSpPr>
        <p:spPr/>
        <p:txBody>
          <a:bodyPr/>
          <a:lstStyle/>
          <a:p>
            <a:fld id="{14463DC0-34DA-4C18-AB00-4938EE730E8F}" type="datetimeFigureOut">
              <a:rPr lang="nb-NO" smtClean="0"/>
              <a:pPr/>
              <a:t>10.09.2025</a:t>
            </a:fld>
            <a:endParaRPr lang="nb-NO"/>
          </a:p>
        </p:txBody>
      </p:sp>
      <p:sp>
        <p:nvSpPr>
          <p:cNvPr id="4" name="Footer Placeholder 3">
            <a:extLst>
              <a:ext uri="{FF2B5EF4-FFF2-40B4-BE49-F238E27FC236}">
                <a16:creationId xmlns:a16="http://schemas.microsoft.com/office/drawing/2014/main" id="{E1226EA4-97B6-23C2-7F69-0832C2F64AE0}"/>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41353E04-6826-E03D-4057-93B4EB84851F}"/>
              </a:ext>
            </a:extLst>
          </p:cNvPr>
          <p:cNvSpPr>
            <a:spLocks noGrp="1"/>
          </p:cNvSpPr>
          <p:nvPr>
            <p:ph type="sldNum" sz="quarter" idx="12"/>
          </p:nvPr>
        </p:nvSpPr>
        <p:spPr/>
        <p:txBody>
          <a:bodyPr/>
          <a:lstStyle/>
          <a:p>
            <a:fld id="{60DA832A-F266-49F5-91F3-AF36CD6D5010}" type="slidenum">
              <a:rPr lang="nb-NO" smtClean="0"/>
              <a:pPr/>
              <a:t>‹#›</a:t>
            </a:fld>
            <a:endParaRPr lang="nb-NO"/>
          </a:p>
        </p:txBody>
      </p:sp>
    </p:spTree>
    <p:extLst>
      <p:ext uri="{BB962C8B-B14F-4D97-AF65-F5344CB8AC3E}">
        <p14:creationId xmlns:p14="http://schemas.microsoft.com/office/powerpoint/2010/main" val="29257048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osjekt side 2 med bil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90AA638-CDD2-45A2-BACF-7BF70FCFE44C}" type="slidenum">
              <a:rPr lang="nb-NO" smtClean="0"/>
              <a:pPr/>
              <a:t>‹#›</a:t>
            </a:fld>
            <a:endParaRPr lang="nb-NO"/>
          </a:p>
        </p:txBody>
      </p:sp>
      <p:cxnSp>
        <p:nvCxnSpPr>
          <p:cNvPr id="15" name="Rett linje 14">
            <a:extLst>
              <a:ext uri="{FF2B5EF4-FFF2-40B4-BE49-F238E27FC236}">
                <a16:creationId xmlns:a16="http://schemas.microsoft.com/office/drawing/2014/main" id="{4C30B578-2CA7-4393-BC50-2A8284BD4DDE}"/>
              </a:ext>
            </a:extLst>
          </p:cNvPr>
          <p:cNvCxnSpPr>
            <a:cxnSpLocks/>
          </p:cNvCxnSpPr>
          <p:nvPr userDrawn="1"/>
        </p:nvCxnSpPr>
        <p:spPr>
          <a:xfrm>
            <a:off x="746122" y="1469984"/>
            <a:ext cx="10536150" cy="0"/>
          </a:xfrm>
          <a:prstGeom prst="line">
            <a:avLst/>
          </a:prstGeom>
          <a:ln w="12700">
            <a:solidFill>
              <a:srgbClr val="3408AC">
                <a:alpha val="40000"/>
              </a:srgbClr>
            </a:solidFill>
          </a:ln>
        </p:spPr>
        <p:style>
          <a:lnRef idx="1">
            <a:schemeClr val="accent1"/>
          </a:lnRef>
          <a:fillRef idx="0">
            <a:schemeClr val="accent1"/>
          </a:fillRef>
          <a:effectRef idx="0">
            <a:schemeClr val="accent1"/>
          </a:effectRef>
          <a:fontRef idx="minor">
            <a:schemeClr val="tx1"/>
          </a:fontRef>
        </p:style>
      </p:cxnSp>
      <p:sp>
        <p:nvSpPr>
          <p:cNvPr id="20" name="Plassholder for innhold 2">
            <a:extLst>
              <a:ext uri="{FF2B5EF4-FFF2-40B4-BE49-F238E27FC236}">
                <a16:creationId xmlns:a16="http://schemas.microsoft.com/office/drawing/2014/main" id="{60D661B5-92E6-4B60-B3A9-1DC268BB4897}"/>
              </a:ext>
            </a:extLst>
          </p:cNvPr>
          <p:cNvSpPr>
            <a:spLocks noGrp="1"/>
          </p:cNvSpPr>
          <p:nvPr>
            <p:ph idx="1" hasCustomPrompt="1"/>
          </p:nvPr>
        </p:nvSpPr>
        <p:spPr>
          <a:xfrm>
            <a:off x="746122" y="1807087"/>
            <a:ext cx="4810201" cy="4371003"/>
          </a:xfrm>
          <a:prstGeom prst="rect">
            <a:avLst/>
          </a:prstGeom>
        </p:spPr>
        <p:txBody>
          <a:bodyPr lIns="0" tIns="0" rIns="0" bIns="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27" name="Grafikk 26">
            <a:extLst>
              <a:ext uri="{FF2B5EF4-FFF2-40B4-BE49-F238E27FC236}">
                <a16:creationId xmlns:a16="http://schemas.microsoft.com/office/drawing/2014/main" id="{AD6A4BD9-3A6A-469C-9762-52A3D8A989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8000" y="288000"/>
            <a:ext cx="591605" cy="585747"/>
          </a:xfrm>
          <a:prstGeom prst="rect">
            <a:avLst/>
          </a:prstGeom>
        </p:spPr>
      </p:pic>
      <p:sp>
        <p:nvSpPr>
          <p:cNvPr id="13" name="Plassholder for bilde 1">
            <a:extLst>
              <a:ext uri="{FF2B5EF4-FFF2-40B4-BE49-F238E27FC236}">
                <a16:creationId xmlns:a16="http://schemas.microsoft.com/office/drawing/2014/main" id="{83FD9DD6-805C-474B-B3C5-CACA7595689F}"/>
              </a:ext>
            </a:extLst>
          </p:cNvPr>
          <p:cNvSpPr>
            <a:spLocks noGrp="1"/>
          </p:cNvSpPr>
          <p:nvPr>
            <p:ph type="pic" sz="quarter" idx="14" hasCustomPrompt="1"/>
          </p:nvPr>
        </p:nvSpPr>
        <p:spPr>
          <a:xfrm>
            <a:off x="6458273" y="1807087"/>
            <a:ext cx="4852527" cy="3702057"/>
          </a:xfrm>
          <a:prstGeom prst="rect">
            <a:avLst/>
          </a:prstGeom>
          <a:solidFill>
            <a:schemeClr val="bg1">
              <a:lumMod val="65000"/>
            </a:schemeClr>
          </a:solidFill>
        </p:spPr>
        <p:txBody>
          <a:bodyPr lIns="0" tIns="0" rIns="0" bIns="0"/>
          <a:lstStyle>
            <a:lvl1pPr algn="ctr">
              <a:defRPr/>
            </a:lvl1pPr>
          </a:lstStyle>
          <a:p>
            <a:r>
              <a:rPr lang="nb-NO"/>
              <a:t>Picture</a:t>
            </a:r>
          </a:p>
        </p:txBody>
      </p:sp>
      <p:sp>
        <p:nvSpPr>
          <p:cNvPr id="14" name="Plassholder for tekst 12">
            <a:extLst>
              <a:ext uri="{FF2B5EF4-FFF2-40B4-BE49-F238E27FC236}">
                <a16:creationId xmlns:a16="http://schemas.microsoft.com/office/drawing/2014/main" id="{F0D59F9D-A8B2-4A0B-888F-79AE00FAB520}"/>
              </a:ext>
            </a:extLst>
          </p:cNvPr>
          <p:cNvSpPr>
            <a:spLocks noGrp="1"/>
          </p:cNvSpPr>
          <p:nvPr>
            <p:ph type="body" sz="quarter" idx="18" hasCustomPrompt="1"/>
          </p:nvPr>
        </p:nvSpPr>
        <p:spPr>
          <a:xfrm>
            <a:off x="6458273" y="5737220"/>
            <a:ext cx="4852527"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it-IT" dirty="0"/>
              <a:t>Caption / Source / Links – Ule union europee denominator, involvite appellate promotores lo uno. </a:t>
            </a:r>
          </a:p>
        </p:txBody>
      </p:sp>
      <p:sp>
        <p:nvSpPr>
          <p:cNvPr id="11" name="TekstSylinder 10">
            <a:extLst>
              <a:ext uri="{FF2B5EF4-FFF2-40B4-BE49-F238E27FC236}">
                <a16:creationId xmlns:a16="http://schemas.microsoft.com/office/drawing/2014/main" id="{A66B51EF-2B0A-4839-9769-4285A6B7B13F}"/>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2" name="Text Placeholder 8">
            <a:extLst>
              <a:ext uri="{FF2B5EF4-FFF2-40B4-BE49-F238E27FC236}">
                <a16:creationId xmlns:a16="http://schemas.microsoft.com/office/drawing/2014/main" id="{59069B9E-E880-44C8-3C97-EE4C7CC1AC50}"/>
              </a:ext>
            </a:extLst>
          </p:cNvPr>
          <p:cNvSpPr>
            <a:spLocks noGrp="1"/>
          </p:cNvSpPr>
          <p:nvPr>
            <p:ph type="body" sz="quarter" idx="19" hasCustomPrompt="1"/>
          </p:nvPr>
        </p:nvSpPr>
        <p:spPr>
          <a:xfrm>
            <a:off x="746122" y="612350"/>
            <a:ext cx="7212013" cy="561975"/>
          </a:xfrm>
        </p:spPr>
        <p:txBody>
          <a:bodyPr/>
          <a:lstStyle>
            <a:lvl1pPr>
              <a:lnSpc>
                <a:spcPct val="100000"/>
              </a:lnSpc>
              <a:defRPr sz="2000">
                <a:solidFill>
                  <a:srgbClr val="3408AC"/>
                </a:solidFill>
              </a:defRPr>
            </a:lvl1pPr>
          </a:lstStyle>
          <a:p>
            <a:pPr>
              <a:defRPr b="0" i="0"/>
            </a:pPr>
            <a:r>
              <a:rPr lang="2057">
                <a:solidFill>
                  <a:srgbClr val="3408AC"/>
                </a:solidFill>
                <a:latin typeface="Arial" panose="020B0604020202020204" pitchFamily="34" charset="0"/>
              </a:rPr>
              <a:t>[Page 2] Project name</a:t>
            </a:r>
            <a:br>
              <a:rPr lang="2057">
                <a:solidFill>
                  <a:srgbClr val="3408AC"/>
                </a:solidFill>
                <a:latin typeface="Arial" panose="020B0604020202020204" pitchFamily="34" charset="0"/>
              </a:rPr>
            </a:br>
            <a:r>
              <a:rPr lang="2057">
                <a:solidFill>
                  <a:srgbClr val="3408AC"/>
                </a:solidFill>
                <a:latin typeface="Arial" panose="020B0604020202020204" pitchFamily="34" charset="0"/>
                <a:ea typeface="+mn-ea"/>
              </a:rPr>
              <a:t>Two-part project name that can be long</a:t>
            </a:r>
            <a:endParaRPr lang="2057" dirty="0">
              <a:solidFill>
                <a:srgbClr val="3408AC"/>
              </a:solidFill>
              <a:latin typeface="Arial" panose="020B0604020202020204" pitchFamily="34" charset="0"/>
              <a:ea typeface="+mn-ea"/>
            </a:endParaRPr>
          </a:p>
        </p:txBody>
      </p:sp>
    </p:spTree>
    <p:extLst>
      <p:ext uri="{BB962C8B-B14F-4D97-AF65-F5344CB8AC3E}">
        <p14:creationId xmlns:p14="http://schemas.microsoft.com/office/powerpoint/2010/main" val="13617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Prosjekt side 2 med bil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D8BC9921-4481-4A6D-88B8-4EA941D74205}"/>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5" name="Plassholder for bunntekst 4">
            <a:extLst>
              <a:ext uri="{FF2B5EF4-FFF2-40B4-BE49-F238E27FC236}">
                <a16:creationId xmlns:a16="http://schemas.microsoft.com/office/drawing/2014/main" id="{C7900666-853F-4A5F-BAD3-44022ACDF606}"/>
              </a:ext>
            </a:extLst>
          </p:cNvPr>
          <p:cNvSpPr>
            <a:spLocks noGrp="1"/>
          </p:cNvSpPr>
          <p:nvPr>
            <p:ph type="ftr" sz="quarter" idx="11"/>
          </p:nvPr>
        </p:nvSpPr>
        <p:spPr/>
        <p:txBody>
          <a:bodyPr>
            <a:noAutofit/>
          </a:bodyPr>
          <a:lstStyle/>
          <a:p>
            <a:endParaRPr lang="nb-NO"/>
          </a:p>
        </p:txBody>
      </p:sp>
      <p:sp>
        <p:nvSpPr>
          <p:cNvPr id="6" name="Plassholder for lysbildenummer 5">
            <a:extLst>
              <a:ext uri="{FF2B5EF4-FFF2-40B4-BE49-F238E27FC236}">
                <a16:creationId xmlns:a16="http://schemas.microsoft.com/office/drawing/2014/main" id="{C9FF1D2D-0AD3-446A-A0B9-1A1779E4A029}"/>
              </a:ext>
            </a:extLst>
          </p:cNvPr>
          <p:cNvSpPr>
            <a:spLocks noGrp="1"/>
          </p:cNvSpPr>
          <p:nvPr>
            <p:ph type="sldNum" sz="quarter" idx="12"/>
          </p:nvPr>
        </p:nvSpPr>
        <p:spPr/>
        <p:txBody>
          <a:bodyPr>
            <a:noAutofit/>
          </a:bodyPr>
          <a:lstStyle/>
          <a:p>
            <a:fld id="{590AA638-CDD2-45A2-BACF-7BF70FCFE44C}" type="slidenum">
              <a:rPr lang="nb-NO" smtClean="0"/>
              <a:pPr/>
              <a:t>‹#›</a:t>
            </a:fld>
            <a:endParaRPr lang="nb-NO"/>
          </a:p>
        </p:txBody>
      </p:sp>
      <p:sp>
        <p:nvSpPr>
          <p:cNvPr id="20" name="Plassholder for innhold 2">
            <a:extLst>
              <a:ext uri="{FF2B5EF4-FFF2-40B4-BE49-F238E27FC236}">
                <a16:creationId xmlns:a16="http://schemas.microsoft.com/office/drawing/2014/main" id="{60D661B5-92E6-4B60-B3A9-1DC268BB4897}"/>
              </a:ext>
            </a:extLst>
          </p:cNvPr>
          <p:cNvSpPr>
            <a:spLocks noGrp="1"/>
          </p:cNvSpPr>
          <p:nvPr>
            <p:ph idx="1" hasCustomPrompt="1"/>
          </p:nvPr>
        </p:nvSpPr>
        <p:spPr>
          <a:xfrm>
            <a:off x="746122" y="1807087"/>
            <a:ext cx="4810201" cy="4371003"/>
          </a:xfrm>
          <a:prstGeom prst="rect">
            <a:avLst/>
          </a:prstGeom>
        </p:spPr>
        <p:txBody>
          <a:bodyPr lIns="0" tIns="0" rIns="0" bIns="0">
            <a:no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bilde 1">
            <a:extLst>
              <a:ext uri="{FF2B5EF4-FFF2-40B4-BE49-F238E27FC236}">
                <a16:creationId xmlns:a16="http://schemas.microsoft.com/office/drawing/2014/main" id="{83FD9DD6-805C-474B-B3C5-CACA7595689F}"/>
              </a:ext>
            </a:extLst>
          </p:cNvPr>
          <p:cNvSpPr>
            <a:spLocks noGrp="1"/>
          </p:cNvSpPr>
          <p:nvPr>
            <p:ph type="pic" sz="quarter" idx="14" hasCustomPrompt="1"/>
          </p:nvPr>
        </p:nvSpPr>
        <p:spPr>
          <a:xfrm>
            <a:off x="6458273" y="1807087"/>
            <a:ext cx="4852527" cy="3702057"/>
          </a:xfrm>
          <a:prstGeom prst="rect">
            <a:avLst/>
          </a:prstGeom>
          <a:solidFill>
            <a:schemeClr val="bg1">
              <a:lumMod val="65000"/>
            </a:schemeClr>
          </a:solidFill>
        </p:spPr>
        <p:txBody>
          <a:bodyPr lIns="0" tIns="0" rIns="0" bIns="0"/>
          <a:lstStyle>
            <a:lvl1pPr algn="ctr">
              <a:defRPr/>
            </a:lvl1pPr>
          </a:lstStyle>
          <a:p>
            <a:r>
              <a:rPr lang="nb-NO"/>
              <a:t>Picture</a:t>
            </a:r>
          </a:p>
        </p:txBody>
      </p:sp>
      <p:sp>
        <p:nvSpPr>
          <p:cNvPr id="14" name="Plassholder for tekst 12">
            <a:extLst>
              <a:ext uri="{FF2B5EF4-FFF2-40B4-BE49-F238E27FC236}">
                <a16:creationId xmlns:a16="http://schemas.microsoft.com/office/drawing/2014/main" id="{F0D59F9D-A8B2-4A0B-888F-79AE00FAB520}"/>
              </a:ext>
            </a:extLst>
          </p:cNvPr>
          <p:cNvSpPr>
            <a:spLocks noGrp="1"/>
          </p:cNvSpPr>
          <p:nvPr>
            <p:ph type="body" sz="quarter" idx="18" hasCustomPrompt="1"/>
          </p:nvPr>
        </p:nvSpPr>
        <p:spPr>
          <a:xfrm>
            <a:off x="6458273" y="5737220"/>
            <a:ext cx="4852527" cy="169277"/>
          </a:xfrm>
          <a:prstGeom prst="rect">
            <a:avLst/>
          </a:prstGeom>
        </p:spPr>
        <p:txBody>
          <a:bodyPr lIns="0" tIns="0" rIns="0" bIns="0">
            <a:noAutofit/>
          </a:bodyPr>
          <a:lstStyle>
            <a:lvl1pPr marL="0" indent="0" algn="l">
              <a:lnSpc>
                <a:spcPct val="100000"/>
              </a:lnSpc>
              <a:spcBef>
                <a:spcPts val="0"/>
              </a:spcBef>
              <a:buNone/>
              <a:defRPr sz="1100">
                <a:solidFill>
                  <a:srgbClr val="303030"/>
                </a:solidFill>
              </a:defRPr>
            </a:lvl1pPr>
            <a:lvl2pPr marL="457200" indent="0">
              <a:buNone/>
              <a:defRPr/>
            </a:lvl2pPr>
          </a:lstStyle>
          <a:p>
            <a:pPr lvl="0"/>
            <a:r>
              <a:rPr lang="it-IT" dirty="0"/>
              <a:t>Caption / Source / Links – Ule union europee denominator, involvite appellate promotores lo uno. </a:t>
            </a:r>
          </a:p>
        </p:txBody>
      </p:sp>
      <p:sp>
        <p:nvSpPr>
          <p:cNvPr id="11" name="TekstSylinder 10">
            <a:extLst>
              <a:ext uri="{FF2B5EF4-FFF2-40B4-BE49-F238E27FC236}">
                <a16:creationId xmlns:a16="http://schemas.microsoft.com/office/drawing/2014/main" id="{A66B51EF-2B0A-4839-9769-4285A6B7B13F}"/>
              </a:ext>
            </a:extLst>
          </p:cNvPr>
          <p:cNvSpPr txBox="1"/>
          <p:nvPr userDrawn="1"/>
        </p:nvSpPr>
        <p:spPr>
          <a:xfrm>
            <a:off x="5838825" y="-770040"/>
            <a:ext cx="6353175" cy="584775"/>
          </a:xfrm>
          <a:prstGeom prst="rect">
            <a:avLst/>
          </a:prstGeom>
          <a:solidFill>
            <a:schemeClr val="bg2"/>
          </a:solidFill>
        </p:spPr>
        <p:txBody>
          <a:bodyPr wrap="square" rtlCol="0">
            <a:spAutoFit/>
          </a:bodyPr>
          <a:lstStyle/>
          <a:p>
            <a:r>
              <a:rPr lang="nb-NO" sz="1600" b="1">
                <a:solidFill>
                  <a:schemeClr val="lt1"/>
                </a:solidFill>
              </a:rPr>
              <a:t>Change insterted picture: </a:t>
            </a:r>
          </a:p>
          <a:p>
            <a:r>
              <a:rPr lang="nb-NO" sz="1600">
                <a:solidFill>
                  <a:schemeClr val="lt1"/>
                </a:solidFill>
              </a:rPr>
              <a:t>Right-</a:t>
            </a:r>
            <a:r>
              <a:rPr lang="nb-NO" sz="1600" err="1">
                <a:solidFill>
                  <a:schemeClr val="lt1"/>
                </a:solidFill>
              </a:rPr>
              <a:t>click</a:t>
            </a:r>
            <a:r>
              <a:rPr lang="nb-NO" sz="1600">
                <a:solidFill>
                  <a:schemeClr val="lt1"/>
                </a:solidFill>
              </a:rPr>
              <a:t> </a:t>
            </a:r>
            <a:r>
              <a:rPr lang="nb-NO" sz="1600" err="1">
                <a:solidFill>
                  <a:schemeClr val="lt1"/>
                </a:solidFill>
              </a:rPr>
              <a:t>the</a:t>
            </a:r>
            <a:r>
              <a:rPr lang="nb-NO" sz="1600">
                <a:solidFill>
                  <a:schemeClr val="lt1"/>
                </a:solidFill>
              </a:rPr>
              <a:t> </a:t>
            </a:r>
            <a:r>
              <a:rPr lang="nb-NO" sz="1600" err="1">
                <a:solidFill>
                  <a:schemeClr val="lt1"/>
                </a:solidFill>
              </a:rPr>
              <a:t>picture</a:t>
            </a:r>
            <a:r>
              <a:rPr lang="nb-NO" sz="1600">
                <a:solidFill>
                  <a:schemeClr val="lt1"/>
                </a:solidFill>
              </a:rPr>
              <a:t> and </a:t>
            </a:r>
            <a:r>
              <a:rPr lang="nb-NO" sz="1600" err="1">
                <a:solidFill>
                  <a:schemeClr val="lt1"/>
                </a:solidFill>
              </a:rPr>
              <a:t>select</a:t>
            </a:r>
            <a:r>
              <a:rPr lang="nb-NO" sz="1600">
                <a:solidFill>
                  <a:schemeClr val="lt1"/>
                </a:solidFill>
              </a:rPr>
              <a:t> «</a:t>
            </a:r>
            <a:r>
              <a:rPr lang="nb-NO" sz="1600" err="1">
                <a:solidFill>
                  <a:schemeClr val="lt1"/>
                </a:solidFill>
              </a:rPr>
              <a:t>Change</a:t>
            </a:r>
            <a:r>
              <a:rPr lang="nb-NO" sz="1600">
                <a:solidFill>
                  <a:schemeClr val="lt1"/>
                </a:solidFill>
              </a:rPr>
              <a:t> </a:t>
            </a:r>
            <a:r>
              <a:rPr lang="nb-NO" sz="1600" err="1">
                <a:solidFill>
                  <a:schemeClr val="lt1"/>
                </a:solidFill>
              </a:rPr>
              <a:t>picture</a:t>
            </a:r>
            <a:r>
              <a:rPr lang="nb-NO" sz="1600">
                <a:solidFill>
                  <a:schemeClr val="lt1"/>
                </a:solidFill>
              </a:rPr>
              <a:t>..» -&gt; «From file».</a:t>
            </a:r>
          </a:p>
        </p:txBody>
      </p:sp>
      <p:sp>
        <p:nvSpPr>
          <p:cNvPr id="9" name="Text Placeholder 8">
            <a:extLst>
              <a:ext uri="{FF2B5EF4-FFF2-40B4-BE49-F238E27FC236}">
                <a16:creationId xmlns:a16="http://schemas.microsoft.com/office/drawing/2014/main" id="{67A9F16F-4A6D-BA12-18C3-568F4EC2BD88}"/>
              </a:ext>
            </a:extLst>
          </p:cNvPr>
          <p:cNvSpPr>
            <a:spLocks noGrp="1"/>
          </p:cNvSpPr>
          <p:nvPr>
            <p:ph type="body" sz="quarter" idx="19" hasCustomPrompt="1"/>
          </p:nvPr>
        </p:nvSpPr>
        <p:spPr>
          <a:xfrm>
            <a:off x="746122" y="612350"/>
            <a:ext cx="7212013" cy="561975"/>
          </a:xfrm>
        </p:spPr>
        <p:txBody>
          <a:bodyPr/>
          <a:lstStyle>
            <a:lvl1pPr>
              <a:lnSpc>
                <a:spcPct val="100000"/>
              </a:lnSpc>
              <a:defRPr sz="2000">
                <a:solidFill>
                  <a:srgbClr val="3408AC"/>
                </a:solidFill>
              </a:defRPr>
            </a:lvl1pPr>
          </a:lstStyle>
          <a:p>
            <a:pPr>
              <a:defRPr b="0" i="0"/>
            </a:pPr>
            <a:r>
              <a:rPr lang="2057">
                <a:solidFill>
                  <a:srgbClr val="3408AC"/>
                </a:solidFill>
                <a:latin typeface="Arial" panose="020B0604020202020204" pitchFamily="34" charset="0"/>
              </a:rPr>
              <a:t>[Page 2] Project name</a:t>
            </a:r>
            <a:br>
              <a:rPr lang="2057">
                <a:solidFill>
                  <a:srgbClr val="3408AC"/>
                </a:solidFill>
                <a:latin typeface="Arial" panose="020B0604020202020204" pitchFamily="34" charset="0"/>
              </a:rPr>
            </a:br>
            <a:r>
              <a:rPr lang="2057">
                <a:solidFill>
                  <a:srgbClr val="3408AC"/>
                </a:solidFill>
                <a:latin typeface="Arial" panose="020B0604020202020204" pitchFamily="34" charset="0"/>
                <a:ea typeface="+mn-ea"/>
              </a:rPr>
              <a:t>Two-part project name that can be long</a:t>
            </a:r>
            <a:endParaRPr lang="2057" dirty="0">
              <a:solidFill>
                <a:srgbClr val="3408AC"/>
              </a:solidFill>
              <a:latin typeface="Arial" panose="020B0604020202020204" pitchFamily="34" charset="0"/>
              <a:ea typeface="+mn-ea"/>
            </a:endParaRPr>
          </a:p>
        </p:txBody>
      </p:sp>
      <p:pic>
        <p:nvPicPr>
          <p:cNvPr id="3" name="Picture 6">
            <a:extLst>
              <a:ext uri="{FF2B5EF4-FFF2-40B4-BE49-F238E27FC236}">
                <a16:creationId xmlns:a16="http://schemas.microsoft.com/office/drawing/2014/main" id="{D06FA213-5657-D0FF-452F-B5B8A4325D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939925" y="133110"/>
            <a:ext cx="1050019" cy="740015"/>
          </a:xfrm>
          <a:prstGeom prst="rect">
            <a:avLst/>
          </a:prstGeom>
        </p:spPr>
      </p:pic>
      <p:cxnSp>
        <p:nvCxnSpPr>
          <p:cNvPr id="7" name="Rett linje 14">
            <a:extLst>
              <a:ext uri="{FF2B5EF4-FFF2-40B4-BE49-F238E27FC236}">
                <a16:creationId xmlns:a16="http://schemas.microsoft.com/office/drawing/2014/main" id="{2D161B88-A632-6B19-C286-89B8D58BEBCA}"/>
              </a:ext>
            </a:extLst>
          </p:cNvPr>
          <p:cNvCxnSpPr>
            <a:cxnSpLocks/>
          </p:cNvCxnSpPr>
          <p:nvPr userDrawn="1"/>
        </p:nvCxnSpPr>
        <p:spPr>
          <a:xfrm>
            <a:off x="746122" y="1469984"/>
            <a:ext cx="10536150" cy="0"/>
          </a:xfrm>
          <a:prstGeom prst="line">
            <a:avLst/>
          </a:prstGeom>
          <a:ln w="12700">
            <a:solidFill>
              <a:srgbClr val="3408AC">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26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3F4CE8D6-F0AA-49A3-AB42-5B25469EE7DC}" type="slidenum">
              <a:rPr lang="nb-NO" smtClean="0"/>
              <a:pPr/>
              <a:t>‹#›</a:t>
            </a:fld>
            <a:endParaRPr lang="nb-NO"/>
          </a:p>
        </p:txBody>
      </p:sp>
    </p:spTree>
    <p:extLst>
      <p:ext uri="{BB962C8B-B14F-4D97-AF65-F5344CB8AC3E}">
        <p14:creationId xmlns:p14="http://schemas.microsoft.com/office/powerpoint/2010/main" val="643071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p:bg>
      <p:bgPr>
        <a:solidFill>
          <a:schemeClr val="bg1"/>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4B116A68-8B42-47FB-8A3B-5456CD62B2EB}" type="slidenum">
              <a:rPr lang="nb-NO" smtClean="0"/>
              <a:pPr/>
              <a:t>‹#›</a:t>
            </a:fld>
            <a:endParaRPr lang="nb-NO"/>
          </a:p>
        </p:txBody>
      </p:sp>
      <p:pic>
        <p:nvPicPr>
          <p:cNvPr id="5" name="Grafikk 4">
            <a:extLst>
              <a:ext uri="{FF2B5EF4-FFF2-40B4-BE49-F238E27FC236}">
                <a16:creationId xmlns:a16="http://schemas.microsoft.com/office/drawing/2014/main" id="{214D3274-4130-4673-9D36-58BAD92603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6350" y="2875590"/>
            <a:ext cx="9639300" cy="1790700"/>
          </a:xfrm>
          <a:prstGeom prst="rect">
            <a:avLst/>
          </a:prstGeom>
        </p:spPr>
      </p:pic>
      <p:pic>
        <p:nvPicPr>
          <p:cNvPr id="7" name="Grafikk 6">
            <a:extLst>
              <a:ext uri="{FF2B5EF4-FFF2-40B4-BE49-F238E27FC236}">
                <a16:creationId xmlns:a16="http://schemas.microsoft.com/office/drawing/2014/main" id="{B2CE2C28-4E73-4154-87FB-8047B25BE6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78959" y="2259406"/>
            <a:ext cx="1257121" cy="1244674"/>
          </a:xfrm>
          <a:prstGeom prst="rect">
            <a:avLst/>
          </a:prstGeom>
        </p:spPr>
      </p:pic>
      <p:sp>
        <p:nvSpPr>
          <p:cNvPr id="8" name="Tittel 1">
            <a:extLst>
              <a:ext uri="{FF2B5EF4-FFF2-40B4-BE49-F238E27FC236}">
                <a16:creationId xmlns:a16="http://schemas.microsoft.com/office/drawing/2014/main" id="{DE20D2A9-B1FA-488B-BB02-A2DC5DEC66B6}"/>
              </a:ext>
            </a:extLst>
          </p:cNvPr>
          <p:cNvSpPr txBox="1">
            <a:spLocks/>
          </p:cNvSpPr>
          <p:nvPr userDrawn="1"/>
        </p:nvSpPr>
        <p:spPr>
          <a:xfrm>
            <a:off x="541281" y="4933460"/>
            <a:ext cx="1569741" cy="2215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Teknologi</a:t>
            </a:r>
          </a:p>
        </p:txBody>
      </p:sp>
      <p:sp>
        <p:nvSpPr>
          <p:cNvPr id="9" name="Tittel 1">
            <a:extLst>
              <a:ext uri="{FF2B5EF4-FFF2-40B4-BE49-F238E27FC236}">
                <a16:creationId xmlns:a16="http://schemas.microsoft.com/office/drawing/2014/main" id="{CC5194EE-45A7-40D9-8C17-F13AA39C4006}"/>
              </a:ext>
            </a:extLst>
          </p:cNvPr>
          <p:cNvSpPr txBox="1">
            <a:spLocks/>
          </p:cNvSpPr>
          <p:nvPr userDrawn="1"/>
        </p:nvSpPr>
        <p:spPr>
          <a:xfrm>
            <a:off x="2456041" y="4922878"/>
            <a:ext cx="110365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Helse og samfunn</a:t>
            </a:r>
          </a:p>
        </p:txBody>
      </p:sp>
      <p:sp>
        <p:nvSpPr>
          <p:cNvPr id="10" name="Tittel 1">
            <a:extLst>
              <a:ext uri="{FF2B5EF4-FFF2-40B4-BE49-F238E27FC236}">
                <a16:creationId xmlns:a16="http://schemas.microsoft.com/office/drawing/2014/main" id="{4AF57FCC-975F-4D99-955A-2556F8428A27}"/>
              </a:ext>
            </a:extLst>
          </p:cNvPr>
          <p:cNvSpPr txBox="1">
            <a:spLocks/>
          </p:cNvSpPr>
          <p:nvPr userDrawn="1"/>
        </p:nvSpPr>
        <p:spPr>
          <a:xfrm>
            <a:off x="4134185" y="4922417"/>
            <a:ext cx="1284692"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Klima og miljø</a:t>
            </a:r>
          </a:p>
        </p:txBody>
      </p:sp>
      <p:sp>
        <p:nvSpPr>
          <p:cNvPr id="11" name="Tittel 1">
            <a:extLst>
              <a:ext uri="{FF2B5EF4-FFF2-40B4-BE49-F238E27FC236}">
                <a16:creationId xmlns:a16="http://schemas.microsoft.com/office/drawing/2014/main" id="{67B66357-CE6B-4085-BD19-697E213A3226}"/>
              </a:ext>
            </a:extLst>
          </p:cNvPr>
          <p:cNvSpPr txBox="1">
            <a:spLocks/>
          </p:cNvSpPr>
          <p:nvPr userDrawn="1"/>
        </p:nvSpPr>
        <p:spPr>
          <a:xfrm>
            <a:off x="5922763" y="4922417"/>
            <a:ext cx="1397164"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NORCE</a:t>
            </a:r>
          </a:p>
          <a:p>
            <a:pPr algn="ctr"/>
            <a:r>
              <a:rPr lang="nb-NO" sz="1600" err="1">
                <a:solidFill>
                  <a:srgbClr val="030354"/>
                </a:solidFill>
                <a:latin typeface="Arial" panose="020B0604020202020204" pitchFamily="34" charset="0"/>
                <a:ea typeface="+mn-ea"/>
              </a:rPr>
              <a:t>Innovation</a:t>
            </a:r>
            <a:endParaRPr lang="nb-NO" sz="1600">
              <a:solidFill>
                <a:srgbClr val="030354"/>
              </a:solidFill>
              <a:latin typeface="Arial" panose="020B0604020202020204" pitchFamily="34" charset="0"/>
              <a:ea typeface="+mn-ea"/>
            </a:endParaRPr>
          </a:p>
        </p:txBody>
      </p:sp>
      <p:sp>
        <p:nvSpPr>
          <p:cNvPr id="12" name="Tittel 1">
            <a:extLst>
              <a:ext uri="{FF2B5EF4-FFF2-40B4-BE49-F238E27FC236}">
                <a16:creationId xmlns:a16="http://schemas.microsoft.com/office/drawing/2014/main" id="{E4AA169D-183F-48F2-B6C5-E100931A4F3F}"/>
              </a:ext>
            </a:extLst>
          </p:cNvPr>
          <p:cNvSpPr txBox="1">
            <a:spLocks/>
          </p:cNvSpPr>
          <p:nvPr userDrawn="1"/>
        </p:nvSpPr>
        <p:spPr>
          <a:xfrm>
            <a:off x="7542013" y="4922417"/>
            <a:ext cx="974747"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NKVTS</a:t>
            </a:r>
          </a:p>
        </p:txBody>
      </p:sp>
      <p:sp>
        <p:nvSpPr>
          <p:cNvPr id="13" name="Tittel 1">
            <a:extLst>
              <a:ext uri="{FF2B5EF4-FFF2-40B4-BE49-F238E27FC236}">
                <a16:creationId xmlns:a16="http://schemas.microsoft.com/office/drawing/2014/main" id="{C97CB36A-487C-4F3B-9F11-A4028797D725}"/>
              </a:ext>
            </a:extLst>
          </p:cNvPr>
          <p:cNvSpPr txBox="1">
            <a:spLocks/>
          </p:cNvSpPr>
          <p:nvPr userDrawn="1"/>
        </p:nvSpPr>
        <p:spPr>
          <a:xfrm>
            <a:off x="9020647"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NUBU</a:t>
            </a:r>
          </a:p>
        </p:txBody>
      </p:sp>
      <p:sp>
        <p:nvSpPr>
          <p:cNvPr id="14" name="Tittel 1">
            <a:extLst>
              <a:ext uri="{FF2B5EF4-FFF2-40B4-BE49-F238E27FC236}">
                <a16:creationId xmlns:a16="http://schemas.microsoft.com/office/drawing/2014/main" id="{40248225-4B28-4F55-8661-80DBB2B8613A}"/>
              </a:ext>
            </a:extLst>
          </p:cNvPr>
          <p:cNvSpPr txBox="1">
            <a:spLocks/>
          </p:cNvSpPr>
          <p:nvPr userDrawn="1"/>
        </p:nvSpPr>
        <p:spPr>
          <a:xfrm>
            <a:off x="10443260" y="4922417"/>
            <a:ext cx="895724" cy="2215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600">
                <a:solidFill>
                  <a:srgbClr val="030354"/>
                </a:solidFill>
                <a:latin typeface="Arial" panose="020B0604020202020204" pitchFamily="34" charset="0"/>
                <a:ea typeface="+mn-ea"/>
              </a:rPr>
              <a:t>NIOM</a:t>
            </a:r>
          </a:p>
        </p:txBody>
      </p:sp>
      <p:sp>
        <p:nvSpPr>
          <p:cNvPr id="15" name="Tittel 1">
            <a:extLst>
              <a:ext uri="{FF2B5EF4-FFF2-40B4-BE49-F238E27FC236}">
                <a16:creationId xmlns:a16="http://schemas.microsoft.com/office/drawing/2014/main" id="{6737B3A4-9592-4E72-9536-732DC5FF1113}"/>
              </a:ext>
            </a:extLst>
          </p:cNvPr>
          <p:cNvSpPr txBox="1">
            <a:spLocks/>
          </p:cNvSpPr>
          <p:nvPr userDrawn="1"/>
        </p:nvSpPr>
        <p:spPr>
          <a:xfrm>
            <a:off x="2456041" y="3670252"/>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chemeClr val="bg1"/>
                </a:solidFill>
                <a:latin typeface="Arial" panose="020B0604020202020204" pitchFamily="34" charset="0"/>
                <a:ea typeface="+mn-ea"/>
              </a:rPr>
              <a:t>DIVISJONER</a:t>
            </a:r>
          </a:p>
        </p:txBody>
      </p:sp>
      <p:sp>
        <p:nvSpPr>
          <p:cNvPr id="16" name="Tittel 1">
            <a:extLst>
              <a:ext uri="{FF2B5EF4-FFF2-40B4-BE49-F238E27FC236}">
                <a16:creationId xmlns:a16="http://schemas.microsoft.com/office/drawing/2014/main" id="{15CEA74C-902A-4E08-B610-514C89CF0C8A}"/>
              </a:ext>
            </a:extLst>
          </p:cNvPr>
          <p:cNvSpPr txBox="1">
            <a:spLocks/>
          </p:cNvSpPr>
          <p:nvPr userDrawn="1"/>
        </p:nvSpPr>
        <p:spPr>
          <a:xfrm>
            <a:off x="7774351" y="3670252"/>
            <a:ext cx="2018053"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dirty="0">
                <a:solidFill>
                  <a:srgbClr val="030354"/>
                </a:solidFill>
                <a:latin typeface="Arial" panose="020B0604020202020204" pitchFamily="34" charset="0"/>
                <a:ea typeface="+mn-ea"/>
              </a:rPr>
              <a:t>DATTERSELSKAP</a:t>
            </a:r>
          </a:p>
        </p:txBody>
      </p:sp>
      <p:sp>
        <p:nvSpPr>
          <p:cNvPr id="19" name="Tittel 1">
            <a:extLst>
              <a:ext uri="{FF2B5EF4-FFF2-40B4-BE49-F238E27FC236}">
                <a16:creationId xmlns:a16="http://schemas.microsoft.com/office/drawing/2014/main" id="{CAB5937C-777F-6DBA-1C7C-22249494972C}"/>
              </a:ext>
            </a:extLst>
          </p:cNvPr>
          <p:cNvSpPr txBox="1">
            <a:spLocks/>
          </p:cNvSpPr>
          <p:nvPr userDrawn="1"/>
        </p:nvSpPr>
        <p:spPr>
          <a:xfrm>
            <a:off x="1983629" y="1180677"/>
            <a:ext cx="8247779" cy="718658"/>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b="0" i="0"/>
            </a:pPr>
            <a:r>
              <a:rPr lang="nb-NO" spc="-150" dirty="0">
                <a:solidFill>
                  <a:srgbClr val="3408AC"/>
                </a:solidFill>
                <a:latin typeface="Arial" panose="020B0604020202020204" pitchFamily="34" charset="0"/>
                <a:ea typeface="+mn-ea"/>
                <a:cs typeface="Arial" panose="020B0604020202020204" pitchFamily="34" charset="0"/>
              </a:rPr>
              <a:t>Slik er vi organisert</a:t>
            </a:r>
            <a:endParaRPr lang="2057" spc="-150">
              <a:solidFill>
                <a:srgbClr val="3408AC"/>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52543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Slik er vi organisert #2">
    <p:bg>
      <p:bgPr>
        <a:solidFill>
          <a:schemeClr val="bg1"/>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A714D2F-16EC-4425-83E8-B7A09775A8CA}"/>
              </a:ext>
            </a:extLst>
          </p:cNvPr>
          <p:cNvSpPr>
            <a:spLocks noGrp="1"/>
          </p:cNvSpPr>
          <p:nvPr>
            <p:ph type="dt" sz="half" idx="10"/>
          </p:nvPr>
        </p:nvSpPr>
        <p:spPr/>
        <p:txBody>
          <a:bodyPr>
            <a:noAutofit/>
          </a:bodyPr>
          <a:lstStyle/>
          <a:p>
            <a:fld id="{14463DC0-34DA-4C18-AB00-4938EE730E8F}" type="datetimeFigureOut">
              <a:rPr lang="nb-NO" smtClean="0"/>
              <a:t>10.09.2025</a:t>
            </a:fld>
            <a:endParaRPr lang="nb-NO"/>
          </a:p>
        </p:txBody>
      </p:sp>
      <p:sp>
        <p:nvSpPr>
          <p:cNvPr id="3" name="Plassholder for bunntekst 2">
            <a:extLst>
              <a:ext uri="{FF2B5EF4-FFF2-40B4-BE49-F238E27FC236}">
                <a16:creationId xmlns:a16="http://schemas.microsoft.com/office/drawing/2014/main" id="{30807BEB-949B-4303-92A4-43DAE581338A}"/>
              </a:ext>
            </a:extLst>
          </p:cNvPr>
          <p:cNvSpPr>
            <a:spLocks noGrp="1"/>
          </p:cNvSpPr>
          <p:nvPr>
            <p:ph type="ftr" sz="quarter" idx="11"/>
          </p:nvPr>
        </p:nvSpPr>
        <p:spPr/>
        <p:txBody>
          <a:bodyPr>
            <a:noAutofit/>
          </a:bodyPr>
          <a:lstStyle/>
          <a:p>
            <a:endParaRPr lang="nb-NO"/>
          </a:p>
        </p:txBody>
      </p:sp>
      <p:sp>
        <p:nvSpPr>
          <p:cNvPr id="4" name="Plassholder for lysbildenummer 3">
            <a:extLst>
              <a:ext uri="{FF2B5EF4-FFF2-40B4-BE49-F238E27FC236}">
                <a16:creationId xmlns:a16="http://schemas.microsoft.com/office/drawing/2014/main" id="{A7F09FF8-A224-4FF3-B641-ED470EA18191}"/>
              </a:ext>
            </a:extLst>
          </p:cNvPr>
          <p:cNvSpPr>
            <a:spLocks noGrp="1"/>
          </p:cNvSpPr>
          <p:nvPr>
            <p:ph type="sldNum" sz="quarter" idx="12"/>
          </p:nvPr>
        </p:nvSpPr>
        <p:spPr/>
        <p:txBody>
          <a:bodyPr>
            <a:noAutofit/>
          </a:bodyPr>
          <a:lstStyle/>
          <a:p>
            <a:fld id="{958B18F9-BCF5-4520-8DB2-8299792F4F7F}" type="slidenum">
              <a:rPr lang="nb-NO" smtClean="0"/>
              <a:pPr/>
              <a:t>‹#›</a:t>
            </a:fld>
            <a:endParaRPr lang="nb-NO"/>
          </a:p>
        </p:txBody>
      </p:sp>
      <p:pic>
        <p:nvPicPr>
          <p:cNvPr id="17" name="Grafikk 16">
            <a:extLst>
              <a:ext uri="{FF2B5EF4-FFF2-40B4-BE49-F238E27FC236}">
                <a16:creationId xmlns:a16="http://schemas.microsoft.com/office/drawing/2014/main" id="{7211398F-A4B3-4B68-BB22-C91FBC73FD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9399" y="2505817"/>
            <a:ext cx="1257121" cy="1244674"/>
          </a:xfrm>
          <a:prstGeom prst="rect">
            <a:avLst/>
          </a:prstGeom>
        </p:spPr>
      </p:pic>
      <p:pic>
        <p:nvPicPr>
          <p:cNvPr id="21" name="Grafikk 20">
            <a:extLst>
              <a:ext uri="{FF2B5EF4-FFF2-40B4-BE49-F238E27FC236}">
                <a16:creationId xmlns:a16="http://schemas.microsoft.com/office/drawing/2014/main" id="{8F1630EB-644B-4AB3-9678-30C1446B76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43450" y="2921000"/>
            <a:ext cx="7975600" cy="1016000"/>
          </a:xfrm>
          <a:prstGeom prst="rect">
            <a:avLst/>
          </a:prstGeom>
        </p:spPr>
      </p:pic>
      <p:sp>
        <p:nvSpPr>
          <p:cNvPr id="22" name="Tittel 1">
            <a:extLst>
              <a:ext uri="{FF2B5EF4-FFF2-40B4-BE49-F238E27FC236}">
                <a16:creationId xmlns:a16="http://schemas.microsoft.com/office/drawing/2014/main" id="{E76522E9-8D0B-4ABF-9423-F8600899F8D5}"/>
              </a:ext>
            </a:extLst>
          </p:cNvPr>
          <p:cNvSpPr txBox="1">
            <a:spLocks/>
          </p:cNvSpPr>
          <p:nvPr userDrawn="1"/>
        </p:nvSpPr>
        <p:spPr>
          <a:xfrm>
            <a:off x="3092359"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chemeClr val="bg1"/>
                </a:solidFill>
                <a:latin typeface="Arial" panose="020B0604020202020204" pitchFamily="34" charset="0"/>
                <a:ea typeface="+mn-ea"/>
              </a:rPr>
              <a:t>DIVISJON</a:t>
            </a:r>
          </a:p>
        </p:txBody>
      </p:sp>
      <p:sp>
        <p:nvSpPr>
          <p:cNvPr id="23" name="Tittel 1">
            <a:extLst>
              <a:ext uri="{FF2B5EF4-FFF2-40B4-BE49-F238E27FC236}">
                <a16:creationId xmlns:a16="http://schemas.microsoft.com/office/drawing/2014/main" id="{4DADFE84-5E3F-4DAA-AB21-83A5E7480143}"/>
              </a:ext>
            </a:extLst>
          </p:cNvPr>
          <p:cNvSpPr txBox="1">
            <a:spLocks/>
          </p:cNvSpPr>
          <p:nvPr userDrawn="1"/>
        </p:nvSpPr>
        <p:spPr>
          <a:xfrm>
            <a:off x="5609781" y="3092643"/>
            <a:ext cx="1257121"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AVDELING</a:t>
            </a:r>
          </a:p>
        </p:txBody>
      </p:sp>
      <p:sp>
        <p:nvSpPr>
          <p:cNvPr id="24" name="Tittel 1">
            <a:extLst>
              <a:ext uri="{FF2B5EF4-FFF2-40B4-BE49-F238E27FC236}">
                <a16:creationId xmlns:a16="http://schemas.microsoft.com/office/drawing/2014/main" id="{298B0F5D-AEEC-4040-9326-EA053342B5E9}"/>
              </a:ext>
            </a:extLst>
          </p:cNvPr>
          <p:cNvSpPr txBox="1">
            <a:spLocks/>
          </p:cNvSpPr>
          <p:nvPr userDrawn="1"/>
        </p:nvSpPr>
        <p:spPr>
          <a:xfrm>
            <a:off x="8490190" y="3092643"/>
            <a:ext cx="1716708" cy="1938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1400">
                <a:solidFill>
                  <a:srgbClr val="030354"/>
                </a:solidFill>
                <a:latin typeface="Arial" panose="020B0604020202020204" pitchFamily="34" charset="0"/>
                <a:ea typeface="+mn-ea"/>
              </a:rPr>
              <a:t>FORSKERGRUPPE</a:t>
            </a:r>
          </a:p>
        </p:txBody>
      </p:sp>
    </p:spTree>
    <p:extLst>
      <p:ext uri="{BB962C8B-B14F-4D97-AF65-F5344CB8AC3E}">
        <p14:creationId xmlns:p14="http://schemas.microsoft.com/office/powerpoint/2010/main" val="1621850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40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5">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ktangel 8">
            <a:extLst>
              <a:ext uri="{FF2B5EF4-FFF2-40B4-BE49-F238E27FC236}">
                <a16:creationId xmlns:a16="http://schemas.microsoft.com/office/drawing/2014/main" id="{3437E7B0-F5D9-63D7-4B0E-BE9E554BEDB2}"/>
              </a:ext>
            </a:extLst>
          </p:cNvPr>
          <p:cNvSpPr/>
          <p:nvPr userDrawn="1"/>
        </p:nvSpPr>
        <p:spPr>
          <a:xfrm>
            <a:off x="-1611" y="0"/>
            <a:ext cx="12193611" cy="6877038"/>
          </a:xfrm>
          <a:prstGeom prst="rect">
            <a:avLst/>
          </a:prstGeom>
          <a:solidFill>
            <a:schemeClr val="accent4">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solidFill>
                  <a:schemeClr val="tx1"/>
                </a:solidFill>
              </a:defRPr>
            </a:lvl1pPr>
          </a:lstStyle>
          <a:p>
            <a:fld id="{14463DC0-34DA-4C18-AB00-4938EE730E8F}" type="datetimeFigureOut">
              <a:rPr lang="nb-NO" smtClean="0"/>
              <a:pPr/>
              <a:t>10.09.2025</a:t>
            </a:fld>
            <a:endParaRPr lang="nb-NO" dirty="0"/>
          </a:p>
        </p:txBody>
      </p:sp>
      <p:pic>
        <p:nvPicPr>
          <p:cNvPr id="6" name="Picture 8">
            <a:extLst>
              <a:ext uri="{FF2B5EF4-FFF2-40B4-BE49-F238E27FC236}">
                <a16:creationId xmlns:a16="http://schemas.microsoft.com/office/drawing/2014/main" id="{3D9A300C-7D1F-A76B-CE54-E7AC65B9668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305261" y="843053"/>
            <a:ext cx="4955690" cy="932835"/>
          </a:xfrm>
          <a:prstGeom prst="rect">
            <a:avLst/>
          </a:prstGeom>
        </p:spPr>
      </p:pic>
    </p:spTree>
    <p:extLst>
      <p:ext uri="{BB962C8B-B14F-4D97-AF65-F5344CB8AC3E}">
        <p14:creationId xmlns:p14="http://schemas.microsoft.com/office/powerpoint/2010/main" val="1430519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EB75-6BB2-BF7A-5E89-02F5A9D9822D}"/>
              </a:ext>
            </a:extLst>
          </p:cNvPr>
          <p:cNvSpPr>
            <a:spLocks noGrp="1"/>
          </p:cNvSpPr>
          <p:nvPr>
            <p:ph type="title"/>
          </p:nvPr>
        </p:nvSpPr>
        <p:spPr/>
        <p:txBody>
          <a:bodyPr/>
          <a:lstStyle>
            <a:lvl1pPr>
              <a:defRPr>
                <a:solidFill>
                  <a:srgbClr val="3408AC"/>
                </a:solidFill>
              </a:defRPr>
            </a:lvl1pPr>
          </a:lstStyle>
          <a:p>
            <a:r>
              <a:rPr lang="en-US"/>
              <a:t>Click to edit Master title style</a:t>
            </a:r>
            <a:endParaRPr lang="nb-NO" dirty="0"/>
          </a:p>
        </p:txBody>
      </p:sp>
      <p:sp>
        <p:nvSpPr>
          <p:cNvPr id="3" name="Date Placeholder 2">
            <a:extLst>
              <a:ext uri="{FF2B5EF4-FFF2-40B4-BE49-F238E27FC236}">
                <a16:creationId xmlns:a16="http://schemas.microsoft.com/office/drawing/2014/main" id="{9A961B55-1AC3-C8D1-67ED-F35543F2B703}"/>
              </a:ext>
            </a:extLst>
          </p:cNvPr>
          <p:cNvSpPr>
            <a:spLocks noGrp="1"/>
          </p:cNvSpPr>
          <p:nvPr>
            <p:ph type="dt" sz="half" idx="10"/>
          </p:nvPr>
        </p:nvSpPr>
        <p:spPr/>
        <p:txBody>
          <a:bodyPr/>
          <a:lstStyle/>
          <a:p>
            <a:fld id="{14463DC0-34DA-4C18-AB00-4938EE730E8F}" type="datetimeFigureOut">
              <a:rPr lang="nb-NO" smtClean="0"/>
              <a:pPr/>
              <a:t>10.09.2025</a:t>
            </a:fld>
            <a:endParaRPr lang="nb-NO"/>
          </a:p>
        </p:txBody>
      </p:sp>
      <p:sp>
        <p:nvSpPr>
          <p:cNvPr id="4" name="Footer Placeholder 3">
            <a:extLst>
              <a:ext uri="{FF2B5EF4-FFF2-40B4-BE49-F238E27FC236}">
                <a16:creationId xmlns:a16="http://schemas.microsoft.com/office/drawing/2014/main" id="{1B6B3385-DAF2-5DA9-859F-B67AAB918C11}"/>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465043F7-63F0-6C6B-8BAE-6C2A26535D92}"/>
              </a:ext>
            </a:extLst>
          </p:cNvPr>
          <p:cNvSpPr>
            <a:spLocks noGrp="1"/>
          </p:cNvSpPr>
          <p:nvPr>
            <p:ph type="sldNum" sz="quarter" idx="12"/>
          </p:nvPr>
        </p:nvSpPr>
        <p:spPr/>
        <p:txBody>
          <a:bodyPr/>
          <a:lstStyle/>
          <a:p>
            <a:fld id="{60DA832A-F266-49F5-91F3-AF36CD6D5010}" type="slidenum">
              <a:rPr lang="nb-NO" smtClean="0"/>
              <a:pPr/>
              <a:t>‹#›</a:t>
            </a:fld>
            <a:endParaRPr lang="nb-NO"/>
          </a:p>
        </p:txBody>
      </p:sp>
    </p:spTree>
    <p:extLst>
      <p:ext uri="{BB962C8B-B14F-4D97-AF65-F5344CB8AC3E}">
        <p14:creationId xmlns:p14="http://schemas.microsoft.com/office/powerpoint/2010/main" val="144277693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solidFill>
          <a:schemeClr val="accent4"/>
        </a:solidFill>
        <a:effectLst/>
      </p:bgPr>
    </p:bg>
    <p:spTree>
      <p:nvGrpSpPr>
        <p:cNvPr id="1" name=""/>
        <p:cNvGrpSpPr/>
        <p:nvPr/>
      </p:nvGrpSpPr>
      <p:grpSpPr>
        <a:xfrm>
          <a:off x="0" y="0"/>
          <a:ext cx="0" cy="0"/>
          <a:chOff x="0" y="0"/>
          <a:chExt cx="0" cy="0"/>
        </a:xfrm>
      </p:grpSpPr>
      <p:sp>
        <p:nvSpPr>
          <p:cNvPr id="22" name="Tittel 1">
            <a:extLst>
              <a:ext uri="{FF2B5EF4-FFF2-40B4-BE49-F238E27FC236}">
                <a16:creationId xmlns:a16="http://schemas.microsoft.com/office/drawing/2014/main" id="{A409BA32-F2BE-28A1-183E-68D2B5BB47EB}"/>
              </a:ext>
            </a:extLst>
          </p:cNvPr>
          <p:cNvSpPr>
            <a:spLocks noGrp="1"/>
          </p:cNvSpPr>
          <p:nvPr>
            <p:ph type="title" hasCustomPrompt="1"/>
          </p:nvPr>
        </p:nvSpPr>
        <p:spPr>
          <a:xfrm>
            <a:off x="1841217" y="2653403"/>
            <a:ext cx="7921349" cy="1234933"/>
          </a:xfrm>
        </p:spPr>
        <p:txBody>
          <a:bodyPr anchor="b">
            <a:noAutofit/>
          </a:bodyPr>
          <a:lstStyle>
            <a:lvl1pPr>
              <a:defRPr sz="8800">
                <a:solidFill>
                  <a:schemeClr val="bg1"/>
                </a:solidFill>
              </a:defRPr>
            </a:lvl1pPr>
          </a:lstStyle>
          <a:p>
            <a:r>
              <a:rPr lang="nb-NO" dirty="0"/>
              <a:t>Takk!</a:t>
            </a:r>
          </a:p>
        </p:txBody>
      </p:sp>
      <p:pic>
        <p:nvPicPr>
          <p:cNvPr id="5" name="Picture 8">
            <a:extLst>
              <a:ext uri="{FF2B5EF4-FFF2-40B4-BE49-F238E27FC236}">
                <a16:creationId xmlns:a16="http://schemas.microsoft.com/office/drawing/2014/main" id="{87EB5395-2F1E-A114-EF5F-110A651BBB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05261" y="843053"/>
            <a:ext cx="4955690" cy="932835"/>
          </a:xfrm>
          <a:prstGeom prst="rect">
            <a:avLst/>
          </a:prstGeom>
        </p:spPr>
      </p:pic>
    </p:spTree>
    <p:extLst>
      <p:ext uri="{BB962C8B-B14F-4D97-AF65-F5344CB8AC3E}">
        <p14:creationId xmlns:p14="http://schemas.microsoft.com/office/powerpoint/2010/main" val="324513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6">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A605F03-934B-4846-99CB-E0F79B1FA482}"/>
              </a:ext>
            </a:extLst>
          </p:cNvPr>
          <p:cNvSpPr/>
          <p:nvPr userDrawn="1"/>
        </p:nvSpPr>
        <p:spPr>
          <a:xfrm>
            <a:off x="0" y="0"/>
            <a:ext cx="12193611" cy="6877038"/>
          </a:xfrm>
          <a:prstGeom prst="rect">
            <a:avLst/>
          </a:prstGeom>
          <a:solidFill>
            <a:schemeClr val="accent5">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C7CECF0-4E2A-405C-97D9-385DF763EDF0}"/>
              </a:ext>
            </a:extLst>
          </p:cNvPr>
          <p:cNvSpPr>
            <a:spLocks noGrp="1"/>
          </p:cNvSpPr>
          <p:nvPr>
            <p:ph type="ctrTitle" hasCustomPrompt="1"/>
          </p:nvPr>
        </p:nvSpPr>
        <p:spPr>
          <a:xfrm>
            <a:off x="1445883" y="2623146"/>
            <a:ext cx="7644330" cy="1440393"/>
          </a:xfrm>
        </p:spPr>
        <p:txBody>
          <a:bodyPr anchor="b">
            <a:noAutofit/>
          </a:bodyPr>
          <a:lstStyle>
            <a:lvl1pPr algn="l">
              <a:defRPr sz="4800">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Undertittel 2">
            <a:extLst>
              <a:ext uri="{FF2B5EF4-FFF2-40B4-BE49-F238E27FC236}">
                <a16:creationId xmlns:a16="http://schemas.microsoft.com/office/drawing/2014/main" id="{BA01669F-6CEC-4140-BCF0-9EBA15C44F02}"/>
              </a:ext>
            </a:extLst>
          </p:cNvPr>
          <p:cNvSpPr>
            <a:spLocks noGrp="1"/>
          </p:cNvSpPr>
          <p:nvPr>
            <p:ph type="subTitle" idx="1" hasCustomPrompt="1"/>
          </p:nvPr>
        </p:nvSpPr>
        <p:spPr>
          <a:xfrm>
            <a:off x="1445883" y="4119710"/>
            <a:ext cx="7644331" cy="1260157"/>
          </a:xfrm>
          <a:prstGeom prst="rect">
            <a:avLst/>
          </a:prstGeom>
        </p:spPr>
        <p:txBody>
          <a:bodyPr>
            <a:noAutofit/>
          </a:bodyPr>
          <a:lstStyle>
            <a:lvl1pPr marL="0" indent="0" algn="l">
              <a:lnSpc>
                <a:spcPct val="100000"/>
              </a:lnSpc>
              <a:buNone/>
              <a:defRPr sz="2800">
                <a:solidFill>
                  <a:srgbClr val="3408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add</a:t>
            </a:r>
            <a:r>
              <a:rPr lang="nb-NO" dirty="0"/>
              <a:t> </a:t>
            </a:r>
            <a:r>
              <a:rPr lang="nb-NO" dirty="0" err="1"/>
              <a:t>subtitle</a:t>
            </a:r>
            <a:endParaRPr lang="nb-NO" dirty="0"/>
          </a:p>
        </p:txBody>
      </p:sp>
      <p:sp>
        <p:nvSpPr>
          <p:cNvPr id="4" name="Plassholder for dato 3">
            <a:extLst>
              <a:ext uri="{FF2B5EF4-FFF2-40B4-BE49-F238E27FC236}">
                <a16:creationId xmlns:a16="http://schemas.microsoft.com/office/drawing/2014/main" id="{A6B52B5E-4AD6-4A41-B04B-3D56F3D197FF}"/>
              </a:ext>
            </a:extLst>
          </p:cNvPr>
          <p:cNvSpPr>
            <a:spLocks noGrp="1"/>
          </p:cNvSpPr>
          <p:nvPr>
            <p:ph type="dt" sz="half" idx="10"/>
          </p:nvPr>
        </p:nvSpPr>
        <p:spPr>
          <a:xfrm>
            <a:off x="1447200" y="5624512"/>
            <a:ext cx="2743200" cy="365125"/>
          </a:xfrm>
        </p:spPr>
        <p:txBody>
          <a:bodyPr>
            <a:noAutofit/>
          </a:bodyPr>
          <a:lstStyle>
            <a:lvl1pPr>
              <a:defRPr sz="1800">
                <a:solidFill>
                  <a:srgbClr val="3408AC"/>
                </a:solidFill>
              </a:defRPr>
            </a:lvl1pPr>
          </a:lstStyle>
          <a:p>
            <a:fld id="{14463DC0-34DA-4C18-AB00-4938EE730E8F}" type="datetimeFigureOut">
              <a:rPr lang="nb-NO" smtClean="0"/>
              <a:pPr/>
              <a:t>10.09.2025</a:t>
            </a:fld>
            <a:endParaRPr lang="nb-NO" dirty="0"/>
          </a:p>
        </p:txBody>
      </p:sp>
      <p:pic>
        <p:nvPicPr>
          <p:cNvPr id="5" name="Picture 8">
            <a:extLst>
              <a:ext uri="{FF2B5EF4-FFF2-40B4-BE49-F238E27FC236}">
                <a16:creationId xmlns:a16="http://schemas.microsoft.com/office/drawing/2014/main" id="{E7F408E8-A9CF-F3C8-3D60-4A2C2AAB80F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305261" y="843053"/>
            <a:ext cx="4955690" cy="932835"/>
          </a:xfrm>
          <a:prstGeom prst="rect">
            <a:avLst/>
          </a:prstGeom>
        </p:spPr>
      </p:pic>
    </p:spTree>
    <p:extLst>
      <p:ext uri="{BB962C8B-B14F-4D97-AF65-F5344CB8AC3E}">
        <p14:creationId xmlns:p14="http://schemas.microsoft.com/office/powerpoint/2010/main" val="3706029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Deloverskrift #1">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7" name="Picture 8">
            <a:extLst>
              <a:ext uri="{FF2B5EF4-FFF2-40B4-BE49-F238E27FC236}">
                <a16:creationId xmlns:a16="http://schemas.microsoft.com/office/drawing/2014/main" id="{42A47AB3-0100-8BAC-2554-2EDDED4373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05261" y="843053"/>
            <a:ext cx="4955690" cy="932835"/>
          </a:xfrm>
          <a:prstGeom prst="rect">
            <a:avLst/>
          </a:prstGeom>
        </p:spPr>
      </p:pic>
    </p:spTree>
    <p:extLst>
      <p:ext uri="{BB962C8B-B14F-4D97-AF65-F5344CB8AC3E}">
        <p14:creationId xmlns:p14="http://schemas.microsoft.com/office/powerpoint/2010/main" val="3170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Deloverskrift #2">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7" name="Picture 8">
            <a:extLst>
              <a:ext uri="{FF2B5EF4-FFF2-40B4-BE49-F238E27FC236}">
                <a16:creationId xmlns:a16="http://schemas.microsoft.com/office/drawing/2014/main" id="{396FDAE6-74CC-FE0F-16EA-18BDAFA17C2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05261" y="843053"/>
            <a:ext cx="4955690" cy="932835"/>
          </a:xfrm>
          <a:prstGeom prst="rect">
            <a:avLst/>
          </a:prstGeom>
        </p:spPr>
      </p:pic>
    </p:spTree>
    <p:extLst>
      <p:ext uri="{BB962C8B-B14F-4D97-AF65-F5344CB8AC3E}">
        <p14:creationId xmlns:p14="http://schemas.microsoft.com/office/powerpoint/2010/main" val="2664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eloverskrif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2342ED-55E0-4C80-8417-669D7153318B}"/>
              </a:ext>
            </a:extLst>
          </p:cNvPr>
          <p:cNvSpPr>
            <a:spLocks noGrp="1"/>
          </p:cNvSpPr>
          <p:nvPr>
            <p:ph type="title" hasCustomPrompt="1"/>
          </p:nvPr>
        </p:nvSpPr>
        <p:spPr>
          <a:xfrm>
            <a:off x="1841217" y="2653403"/>
            <a:ext cx="7921349" cy="775597"/>
          </a:xfrm>
        </p:spPr>
        <p:txBody>
          <a:bodyPr anchor="b">
            <a:noAutofit/>
          </a:bodyPr>
          <a:lstStyle>
            <a:lvl1pPr>
              <a:defRPr sz="4800">
                <a:solidFill>
                  <a:srgbClr val="3408AC"/>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C960ACD7-948F-441D-ADEF-17A8AD1609E9}"/>
              </a:ext>
            </a:extLst>
          </p:cNvPr>
          <p:cNvSpPr>
            <a:spLocks noGrp="1"/>
          </p:cNvSpPr>
          <p:nvPr>
            <p:ph type="body" idx="1" hasCustomPrompt="1"/>
          </p:nvPr>
        </p:nvSpPr>
        <p:spPr>
          <a:xfrm>
            <a:off x="1841217" y="3479123"/>
            <a:ext cx="7921349" cy="1800225"/>
          </a:xfrm>
          <a:prstGeom prst="rect">
            <a:avLst/>
          </a:prstGeom>
        </p:spPr>
        <p:txBody>
          <a:bodyPr>
            <a:noAutofit/>
          </a:bodyPr>
          <a:lstStyle>
            <a:lvl1pPr marL="0" indent="0">
              <a:lnSpc>
                <a:spcPct val="100000"/>
              </a:lnSpc>
              <a:spcBef>
                <a:spcPts val="0"/>
              </a:spcBef>
              <a:buNone/>
              <a:defRPr sz="2400">
                <a:solidFill>
                  <a:srgbClr val="3408A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add</a:t>
            </a:r>
            <a:r>
              <a:rPr lang="nb-NO" dirty="0"/>
              <a:t> </a:t>
            </a:r>
            <a:r>
              <a:rPr lang="nb-NO" dirty="0" err="1"/>
              <a:t>text</a:t>
            </a:r>
            <a:endParaRPr lang="nb-NO" dirty="0"/>
          </a:p>
        </p:txBody>
      </p:sp>
      <p:sp>
        <p:nvSpPr>
          <p:cNvPr id="4" name="Plassholder for dato 3">
            <a:extLst>
              <a:ext uri="{FF2B5EF4-FFF2-40B4-BE49-F238E27FC236}">
                <a16:creationId xmlns:a16="http://schemas.microsoft.com/office/drawing/2014/main" id="{0CDCBAC0-176C-4CE8-BA83-40261618EDEF}"/>
              </a:ext>
            </a:extLst>
          </p:cNvPr>
          <p:cNvSpPr>
            <a:spLocks noGrp="1"/>
          </p:cNvSpPr>
          <p:nvPr>
            <p:ph type="dt" sz="half" idx="10"/>
          </p:nvPr>
        </p:nvSpPr>
        <p:spPr/>
        <p:txBody>
          <a:bodyPr>
            <a:noAutofit/>
          </a:bodyPr>
          <a:lstStyle/>
          <a:p>
            <a:fld id="{14463DC0-34DA-4C18-AB00-4938EE730E8F}" type="datetimeFigureOut">
              <a:rPr lang="nb-NO" smtClean="0"/>
              <a:t>10.09.2025</a:t>
            </a:fld>
            <a:endParaRPr lang="nb-NO" dirty="0"/>
          </a:p>
        </p:txBody>
      </p:sp>
      <p:sp>
        <p:nvSpPr>
          <p:cNvPr id="5" name="Plassholder for bunntekst 4">
            <a:extLst>
              <a:ext uri="{FF2B5EF4-FFF2-40B4-BE49-F238E27FC236}">
                <a16:creationId xmlns:a16="http://schemas.microsoft.com/office/drawing/2014/main" id="{101541E5-C9A0-45E6-938F-0222BAE08B1D}"/>
              </a:ext>
            </a:extLst>
          </p:cNvPr>
          <p:cNvSpPr>
            <a:spLocks noGrp="1"/>
          </p:cNvSpPr>
          <p:nvPr>
            <p:ph type="ftr" sz="quarter" idx="11"/>
          </p:nvPr>
        </p:nvSpPr>
        <p:spPr/>
        <p:txBody>
          <a:bodyPr>
            <a:noAutofit/>
          </a:bodyPr>
          <a:lstStyle/>
          <a:p>
            <a:endParaRPr lang="nb-NO" dirty="0"/>
          </a:p>
        </p:txBody>
      </p:sp>
      <p:sp>
        <p:nvSpPr>
          <p:cNvPr id="6" name="Plassholder for lysbildenummer 5">
            <a:extLst>
              <a:ext uri="{FF2B5EF4-FFF2-40B4-BE49-F238E27FC236}">
                <a16:creationId xmlns:a16="http://schemas.microsoft.com/office/drawing/2014/main" id="{ADA0FAF1-4C76-46A1-84C8-7C082FAD09D5}"/>
              </a:ext>
            </a:extLst>
          </p:cNvPr>
          <p:cNvSpPr>
            <a:spLocks noGrp="1"/>
          </p:cNvSpPr>
          <p:nvPr>
            <p:ph type="sldNum" sz="quarter" idx="12"/>
          </p:nvPr>
        </p:nvSpPr>
        <p:spPr/>
        <p:txBody>
          <a:bodyPr>
            <a:noAutofit/>
          </a:bodyPr>
          <a:lstStyle/>
          <a:p>
            <a:fld id="{FB316FEB-657A-43B3-AB1B-F087C925481D}" type="slidenum">
              <a:rPr lang="nb-NO" smtClean="0"/>
              <a:pPr/>
              <a:t>‹#›</a:t>
            </a:fld>
            <a:endParaRPr lang="nb-NO" dirty="0"/>
          </a:p>
        </p:txBody>
      </p:sp>
      <p:pic>
        <p:nvPicPr>
          <p:cNvPr id="7" name="Picture 8">
            <a:extLst>
              <a:ext uri="{FF2B5EF4-FFF2-40B4-BE49-F238E27FC236}">
                <a16:creationId xmlns:a16="http://schemas.microsoft.com/office/drawing/2014/main" id="{AA2FB6B0-5BC9-81DF-7303-88054E87ACA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05261" y="843053"/>
            <a:ext cx="4955690" cy="932835"/>
          </a:xfrm>
          <a:prstGeom prst="rect">
            <a:avLst/>
          </a:prstGeom>
        </p:spPr>
      </p:pic>
    </p:spTree>
    <p:extLst>
      <p:ext uri="{BB962C8B-B14F-4D97-AF65-F5344CB8AC3E}">
        <p14:creationId xmlns:p14="http://schemas.microsoft.com/office/powerpoint/2010/main" val="705550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1345501-5FF1-4664-8242-B4B9932567D9}"/>
              </a:ext>
            </a:extLst>
          </p:cNvPr>
          <p:cNvSpPr>
            <a:spLocks noGrp="1"/>
          </p:cNvSpPr>
          <p:nvPr>
            <p:ph type="title"/>
          </p:nvPr>
        </p:nvSpPr>
        <p:spPr>
          <a:xfrm>
            <a:off x="972000" y="972000"/>
            <a:ext cx="7827246" cy="1215717"/>
          </a:xfrm>
          <a:prstGeom prst="rect">
            <a:avLst/>
          </a:prstGeom>
        </p:spPr>
        <p:txBody>
          <a:bodyPr vert="horz" lIns="91440" tIns="45720" rIns="91440" bIns="45720" rtlCol="0" anchor="t">
            <a:normAutofit/>
          </a:body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a:extLst>
              <a:ext uri="{FF2B5EF4-FFF2-40B4-BE49-F238E27FC236}">
                <a16:creationId xmlns:a16="http://schemas.microsoft.com/office/drawing/2014/main" id="{7A92274D-BB34-4A1A-95CD-7155CC08E6EB}"/>
              </a:ext>
            </a:extLst>
          </p:cNvPr>
          <p:cNvSpPr>
            <a:spLocks noGrp="1"/>
          </p:cNvSpPr>
          <p:nvPr>
            <p:ph type="body" idx="1"/>
          </p:nvPr>
        </p:nvSpPr>
        <p:spPr>
          <a:xfrm>
            <a:off x="972001" y="2340000"/>
            <a:ext cx="7827247" cy="3530710"/>
          </a:xfrm>
          <a:prstGeom prst="rect">
            <a:avLst/>
          </a:prstGeom>
        </p:spPr>
        <p:txBody>
          <a:bodyPr vert="horz" lIns="91440" tIns="45720" rIns="91440" bIns="45720" rtlCol="0">
            <a:noAutofit/>
          </a:bodyPr>
          <a:lstStyle/>
          <a:p>
            <a:pPr lvl="0"/>
            <a:r>
              <a:rPr lang="nb-NO"/>
              <a:t>Click to add 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6833CCA5-44BF-42D6-904A-4683C279D02D}"/>
              </a:ext>
            </a:extLst>
          </p:cNvPr>
          <p:cNvSpPr>
            <a:spLocks noGrp="1"/>
          </p:cNvSpPr>
          <p:nvPr>
            <p:ph type="dt" sz="half" idx="2"/>
          </p:nvPr>
        </p:nvSpPr>
        <p:spPr>
          <a:xfrm>
            <a:off x="0" y="-217674"/>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14463DC0-34DA-4C18-AB00-4938EE730E8F}" type="datetimeFigureOut">
              <a:rPr lang="nb-NO" smtClean="0"/>
              <a:pPr/>
              <a:t>10.09.2025</a:t>
            </a:fld>
            <a:endParaRPr lang="nb-NO"/>
          </a:p>
        </p:txBody>
      </p:sp>
      <p:sp>
        <p:nvSpPr>
          <p:cNvPr id="5" name="Plassholder for bunntekst 4">
            <a:extLst>
              <a:ext uri="{FF2B5EF4-FFF2-40B4-BE49-F238E27FC236}">
                <a16:creationId xmlns:a16="http://schemas.microsoft.com/office/drawing/2014/main" id="{47D2231B-9E96-4F49-9F1D-40219DAC78BC}"/>
              </a:ext>
            </a:extLst>
          </p:cNvPr>
          <p:cNvSpPr>
            <a:spLocks noGrp="1"/>
          </p:cNvSpPr>
          <p:nvPr>
            <p:ph type="ftr" sz="quarter" idx="3"/>
          </p:nvPr>
        </p:nvSpPr>
        <p:spPr>
          <a:xfrm>
            <a:off x="3200400" y="-217674"/>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99BC76A-F87C-46A6-AD94-542613FB2691}"/>
              </a:ext>
            </a:extLst>
          </p:cNvPr>
          <p:cNvSpPr>
            <a:spLocks noGrp="1"/>
          </p:cNvSpPr>
          <p:nvPr>
            <p:ph type="sldNum" sz="quarter" idx="4"/>
          </p:nvPr>
        </p:nvSpPr>
        <p:spPr>
          <a:xfrm>
            <a:off x="7772400" y="-217674"/>
            <a:ext cx="2743200" cy="107722"/>
          </a:xfrm>
          <a:prstGeom prst="rect">
            <a:avLst/>
          </a:prstGeom>
        </p:spPr>
        <p:txBody>
          <a:bodyPr vert="horz" lIns="91440" tIns="45720" rIns="91440" bIns="45720" rtlCol="0" anchor="ctr">
            <a:spAutoFit/>
          </a:bodyPr>
          <a:lstStyle>
            <a:lvl1pPr algn="r">
              <a:defRPr sz="100">
                <a:solidFill>
                  <a:schemeClr val="tx1">
                    <a:tint val="75000"/>
                  </a:schemeClr>
                </a:solidFill>
              </a:defRPr>
            </a:lvl1pPr>
          </a:lstStyle>
          <a:p>
            <a:fld id="{60DA832A-F266-49F5-91F3-AF36CD6D5010}" type="slidenum">
              <a:rPr lang="nb-NO" smtClean="0"/>
              <a:pPr/>
              <a:t>‹#›</a:t>
            </a:fld>
            <a:endParaRPr lang="nb-NO"/>
          </a:p>
        </p:txBody>
      </p:sp>
    </p:spTree>
    <p:extLst>
      <p:ext uri="{BB962C8B-B14F-4D97-AF65-F5344CB8AC3E}">
        <p14:creationId xmlns:p14="http://schemas.microsoft.com/office/powerpoint/2010/main" val="2016387096"/>
      </p:ext>
    </p:extLst>
  </p:cSld>
  <p:clrMap bg1="lt1" tx1="dk1" bg2="lt2" tx2="dk2" accent1="accent1" accent2="accent2" accent3="accent3" accent4="accent4" accent5="accent5" accent6="accent6" hlink="hlink" folHlink="folHlink"/>
  <p:sldLayoutIdLst>
    <p:sldLayoutId id="2147483662" r:id="rId1"/>
    <p:sldLayoutId id="2147483689" r:id="rId2"/>
    <p:sldLayoutId id="2147483719" r:id="rId3"/>
    <p:sldLayoutId id="2147483685" r:id="rId4"/>
    <p:sldLayoutId id="2147483649" r:id="rId5"/>
    <p:sldLayoutId id="2147483661" r:id="rId6"/>
    <p:sldLayoutId id="2147483691" r:id="rId7"/>
    <p:sldLayoutId id="2147483692" r:id="rId8"/>
    <p:sldLayoutId id="2147483651" r:id="rId9"/>
    <p:sldLayoutId id="2147483702" r:id="rId10"/>
    <p:sldLayoutId id="2147483650" r:id="rId11"/>
    <p:sldLayoutId id="2147483695" r:id="rId12"/>
    <p:sldLayoutId id="2147483703" r:id="rId13"/>
    <p:sldLayoutId id="2147483652" r:id="rId14"/>
    <p:sldLayoutId id="2147483704" r:id="rId15"/>
    <p:sldLayoutId id="2147483696" r:id="rId16"/>
    <p:sldLayoutId id="2147483705" r:id="rId17"/>
    <p:sldLayoutId id="2147483706" r:id="rId18"/>
    <p:sldLayoutId id="2147483660" r:id="rId19"/>
    <p:sldLayoutId id="2147483666" r:id="rId20"/>
    <p:sldLayoutId id="2147483707" r:id="rId21"/>
    <p:sldLayoutId id="2147483693" r:id="rId22"/>
    <p:sldLayoutId id="2147483708" r:id="rId23"/>
    <p:sldLayoutId id="2147483667" r:id="rId24"/>
    <p:sldLayoutId id="2147483709" r:id="rId25"/>
    <p:sldLayoutId id="2147483694" r:id="rId26"/>
    <p:sldLayoutId id="2147483710" r:id="rId27"/>
    <p:sldLayoutId id="2147483668" r:id="rId28"/>
    <p:sldLayoutId id="2147483711" r:id="rId29"/>
    <p:sldLayoutId id="2147483669" r:id="rId30"/>
    <p:sldLayoutId id="2147483712" r:id="rId31"/>
    <p:sldLayoutId id="2147483671" r:id="rId32"/>
    <p:sldLayoutId id="2147483713" r:id="rId33"/>
    <p:sldLayoutId id="2147483672" r:id="rId34"/>
    <p:sldLayoutId id="2147483673" r:id="rId35"/>
    <p:sldLayoutId id="2147483674" r:id="rId36"/>
    <p:sldLayoutId id="2147483714" r:id="rId37"/>
    <p:sldLayoutId id="2147483676" r:id="rId38"/>
    <p:sldLayoutId id="2147483715" r:id="rId39"/>
    <p:sldLayoutId id="2147483675" r:id="rId40"/>
    <p:sldLayoutId id="2147483716" r:id="rId41"/>
    <p:sldLayoutId id="2147483677" r:id="rId42"/>
    <p:sldLayoutId id="2147483717" r:id="rId43"/>
    <p:sldLayoutId id="2147483697" r:id="rId44"/>
    <p:sldLayoutId id="2147483683" r:id="rId45"/>
    <p:sldLayoutId id="2147483718" r:id="rId46"/>
    <p:sldLayoutId id="2147483655" r:id="rId47"/>
    <p:sldLayoutId id="2147483681" r:id="rId48"/>
    <p:sldLayoutId id="2147483682" r:id="rId49"/>
    <p:sldLayoutId id="2147483690" r:id="rId50"/>
    <p:sldLayoutId id="2147483679" r:id="rId51"/>
  </p:sldLayoutIdLst>
  <p:txStyles>
    <p:titleStyle>
      <a:lvl1pPr algn="l" defTabSz="914400" rtl="0" eaLnBrk="1" latinLnBrk="0" hangingPunct="1">
        <a:lnSpc>
          <a:spcPct val="90000"/>
        </a:lnSpc>
        <a:spcBef>
          <a:spcPct val="0"/>
        </a:spcBef>
        <a:buNone/>
        <a:defRPr sz="4000" kern="1200">
          <a:solidFill>
            <a:srgbClr val="030354"/>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1pPr>
      <a:lvl2pPr marL="4572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2pPr>
      <a:lvl3pPr marL="9144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3pPr>
      <a:lvl4pPr marL="13716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4pPr>
      <a:lvl5pPr marL="1828800" indent="0" algn="l" defTabSz="914400" rtl="0" eaLnBrk="1" latinLnBrk="0" hangingPunct="1">
        <a:lnSpc>
          <a:spcPct val="120000"/>
        </a:lnSpc>
        <a:spcBef>
          <a:spcPts val="1000"/>
        </a:spcBef>
        <a:buFont typeface="Arial" panose="020B0604020202020204" pitchFamily="34" charset="0"/>
        <a:buNone/>
        <a:defRPr sz="1800" kern="1200">
          <a:solidFill>
            <a:srgbClr val="30303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hyperlink" Target="mailto:epost@norceresearch.no" TargetMode="Externa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4034794A-7D40-4B2C-8FFF-6B7E32196B8D}"/>
              </a:ext>
            </a:extLst>
          </p:cNvPr>
          <p:cNvSpPr>
            <a:spLocks noGrp="1"/>
          </p:cNvSpPr>
          <p:nvPr>
            <p:ph type="ctrTitle"/>
          </p:nvPr>
        </p:nvSpPr>
        <p:spPr/>
        <p:txBody>
          <a:bodyPr/>
          <a:lstStyle/>
          <a:p>
            <a:r>
              <a:rPr lang="nb-NO" dirty="0"/>
              <a:t>Tittel</a:t>
            </a:r>
          </a:p>
        </p:txBody>
      </p:sp>
      <p:sp>
        <p:nvSpPr>
          <p:cNvPr id="7" name="Undertittel 6">
            <a:extLst>
              <a:ext uri="{FF2B5EF4-FFF2-40B4-BE49-F238E27FC236}">
                <a16:creationId xmlns:a16="http://schemas.microsoft.com/office/drawing/2014/main" id="{89FF6250-62B2-4318-B404-006AC38C7138}"/>
              </a:ext>
            </a:extLst>
          </p:cNvPr>
          <p:cNvSpPr>
            <a:spLocks noGrp="1"/>
          </p:cNvSpPr>
          <p:nvPr>
            <p:ph type="subTitle" idx="1"/>
          </p:nvPr>
        </p:nvSpPr>
        <p:spPr/>
        <p:txBody>
          <a:bodyPr/>
          <a:lstStyle/>
          <a:p>
            <a:r>
              <a:rPr lang="nb-NO" dirty="0"/>
              <a:t>Undertittel</a:t>
            </a:r>
          </a:p>
        </p:txBody>
      </p:sp>
      <p:sp>
        <p:nvSpPr>
          <p:cNvPr id="8" name="Plassholder for dato 7">
            <a:extLst>
              <a:ext uri="{FF2B5EF4-FFF2-40B4-BE49-F238E27FC236}">
                <a16:creationId xmlns:a16="http://schemas.microsoft.com/office/drawing/2014/main" id="{9CA33390-F4C9-47AD-B032-2697BA5BA253}"/>
              </a:ext>
            </a:extLst>
          </p:cNvPr>
          <p:cNvSpPr>
            <a:spLocks noGrp="1"/>
          </p:cNvSpPr>
          <p:nvPr>
            <p:ph type="dt" sz="half" idx="10"/>
          </p:nvPr>
        </p:nvSpPr>
        <p:spPr/>
        <p:txBody>
          <a:bodyPr/>
          <a:lstStyle/>
          <a:p>
            <a:fld id="{75848036-8A4D-4DB5-8103-201C06298EBA}" type="datetime1">
              <a:rPr lang="nb-NO" smtClean="0"/>
              <a:t>10.09.2025</a:t>
            </a:fld>
            <a:endParaRPr lang="nb-NO" dirty="0"/>
          </a:p>
        </p:txBody>
      </p:sp>
    </p:spTree>
    <p:extLst>
      <p:ext uri="{BB962C8B-B14F-4D97-AF65-F5344CB8AC3E}">
        <p14:creationId xmlns:p14="http://schemas.microsoft.com/office/powerpoint/2010/main" val="14399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6B12-49EF-099B-635D-ECFBADBC9703}"/>
              </a:ext>
            </a:extLst>
          </p:cNvPr>
          <p:cNvSpPr>
            <a:spLocks noGrp="1"/>
          </p:cNvSpPr>
          <p:nvPr>
            <p:ph type="title"/>
          </p:nvPr>
        </p:nvSpPr>
        <p:spPr/>
        <p:txBody>
          <a:bodyPr/>
          <a:lstStyle/>
          <a:p>
            <a:r>
              <a:rPr lang="nb-NO" dirty="0"/>
              <a:t>Tittel</a:t>
            </a:r>
          </a:p>
        </p:txBody>
      </p:sp>
      <p:sp>
        <p:nvSpPr>
          <p:cNvPr id="3" name="Content Placeholder 2">
            <a:extLst>
              <a:ext uri="{FF2B5EF4-FFF2-40B4-BE49-F238E27FC236}">
                <a16:creationId xmlns:a16="http://schemas.microsoft.com/office/drawing/2014/main" id="{8B30E0E8-64BC-A08E-DC27-5E53F7296E86}"/>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p:txBody>
      </p:sp>
    </p:spTree>
    <p:extLst>
      <p:ext uri="{BB962C8B-B14F-4D97-AF65-F5344CB8AC3E}">
        <p14:creationId xmlns:p14="http://schemas.microsoft.com/office/powerpoint/2010/main" val="104995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64F5-A37D-48AA-BCA7-E96719F30DEC}"/>
              </a:ext>
            </a:extLst>
          </p:cNvPr>
          <p:cNvSpPr>
            <a:spLocks noGrp="1"/>
          </p:cNvSpPr>
          <p:nvPr>
            <p:ph type="title"/>
          </p:nvPr>
        </p:nvSpPr>
        <p:spPr/>
        <p:txBody>
          <a:bodyPr/>
          <a:lstStyle/>
          <a:p>
            <a:r>
              <a:rPr lang="nb-NO" dirty="0"/>
              <a:t>Tittel</a:t>
            </a:r>
          </a:p>
        </p:txBody>
      </p:sp>
      <p:sp>
        <p:nvSpPr>
          <p:cNvPr id="3" name="Content Placeholder 2">
            <a:extLst>
              <a:ext uri="{FF2B5EF4-FFF2-40B4-BE49-F238E27FC236}">
                <a16:creationId xmlns:a16="http://schemas.microsoft.com/office/drawing/2014/main" id="{5560DE7B-797D-64DC-AEEA-C38D32F40070}"/>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a:p>
            <a:endParaRPr lang="nb-NO" dirty="0"/>
          </a:p>
        </p:txBody>
      </p:sp>
    </p:spTree>
    <p:extLst>
      <p:ext uri="{BB962C8B-B14F-4D97-AF65-F5344CB8AC3E}">
        <p14:creationId xmlns:p14="http://schemas.microsoft.com/office/powerpoint/2010/main" val="234522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02B8-B168-BC4B-8F39-3014463362B2}"/>
              </a:ext>
            </a:extLst>
          </p:cNvPr>
          <p:cNvSpPr>
            <a:spLocks noGrp="1"/>
          </p:cNvSpPr>
          <p:nvPr>
            <p:ph type="title"/>
          </p:nvPr>
        </p:nvSpPr>
        <p:spPr/>
        <p:txBody>
          <a:bodyPr/>
          <a:lstStyle/>
          <a:p>
            <a:r>
              <a:rPr lang="nb-NO"/>
              <a:t>Tittel</a:t>
            </a:r>
          </a:p>
        </p:txBody>
      </p:sp>
      <p:sp>
        <p:nvSpPr>
          <p:cNvPr id="3" name="Content Placeholder 2">
            <a:extLst>
              <a:ext uri="{FF2B5EF4-FFF2-40B4-BE49-F238E27FC236}">
                <a16:creationId xmlns:a16="http://schemas.microsoft.com/office/drawing/2014/main" id="{34CB171D-FC1E-EB1E-C89B-AB94E123B5C2}"/>
              </a:ext>
            </a:extLst>
          </p:cNvPr>
          <p:cNvSpPr>
            <a:spLocks noGrp="1"/>
          </p:cNvSpPr>
          <p:nvPr>
            <p:ph sz="half" idx="2"/>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a:p>
            <a:endParaRPr lang="nb-NO"/>
          </a:p>
          <a:p>
            <a:endParaRPr lang="nb-NO"/>
          </a:p>
        </p:txBody>
      </p:sp>
      <p:sp>
        <p:nvSpPr>
          <p:cNvPr id="4" name="Content Placeholder 3">
            <a:extLst>
              <a:ext uri="{FF2B5EF4-FFF2-40B4-BE49-F238E27FC236}">
                <a16:creationId xmlns:a16="http://schemas.microsoft.com/office/drawing/2014/main" id="{2FEEC543-4FF2-3535-92F0-AD6C78000AD3}"/>
              </a:ext>
            </a:extLst>
          </p:cNvPr>
          <p:cNvSpPr>
            <a:spLocks noGrp="1"/>
          </p:cNvSpPr>
          <p:nvPr>
            <p:ph idx="1"/>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a:p>
            <a:endParaRPr lang="nb-NO"/>
          </a:p>
          <a:p>
            <a:endParaRPr lang="nb-NO"/>
          </a:p>
        </p:txBody>
      </p:sp>
      <p:sp>
        <p:nvSpPr>
          <p:cNvPr id="5" name="Content Placeholder 4">
            <a:extLst>
              <a:ext uri="{FF2B5EF4-FFF2-40B4-BE49-F238E27FC236}">
                <a16:creationId xmlns:a16="http://schemas.microsoft.com/office/drawing/2014/main" id="{E9334D6F-DD09-949C-CA54-EB2ABB7D0CE7}"/>
              </a:ext>
            </a:extLst>
          </p:cNvPr>
          <p:cNvSpPr>
            <a:spLocks noGrp="1"/>
          </p:cNvSpPr>
          <p:nvPr>
            <p:ph idx="13"/>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p:txBody>
      </p:sp>
    </p:spTree>
    <p:extLst>
      <p:ext uri="{BB962C8B-B14F-4D97-AF65-F5344CB8AC3E}">
        <p14:creationId xmlns:p14="http://schemas.microsoft.com/office/powerpoint/2010/main" val="120257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24576887-C57A-3A69-1F7F-8176B7162EE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987" b="2987"/>
          <a:stretch/>
        </p:blipFill>
        <p:spPr/>
      </p:pic>
      <p:sp>
        <p:nvSpPr>
          <p:cNvPr id="10" name="Tittel 9">
            <a:extLst>
              <a:ext uri="{FF2B5EF4-FFF2-40B4-BE49-F238E27FC236}">
                <a16:creationId xmlns:a16="http://schemas.microsoft.com/office/drawing/2014/main" id="{42B917A8-A975-4748-B856-99282C650A57}"/>
              </a:ext>
            </a:extLst>
          </p:cNvPr>
          <p:cNvSpPr>
            <a:spLocks noGrp="1"/>
          </p:cNvSpPr>
          <p:nvPr>
            <p:ph type="title"/>
          </p:nvPr>
        </p:nvSpPr>
        <p:spPr/>
        <p:txBody>
          <a:bodyPr/>
          <a:lstStyle/>
          <a:p>
            <a:r>
              <a:rPr lang="nb-NO"/>
              <a:t>Tittel</a:t>
            </a:r>
          </a:p>
        </p:txBody>
      </p:sp>
      <p:sp>
        <p:nvSpPr>
          <p:cNvPr id="11" name="Plassholder for innhold 10">
            <a:extLst>
              <a:ext uri="{FF2B5EF4-FFF2-40B4-BE49-F238E27FC236}">
                <a16:creationId xmlns:a16="http://schemas.microsoft.com/office/drawing/2014/main" id="{8E98B866-8802-4CBA-9AC6-314ACCE1A0D3}"/>
              </a:ext>
            </a:extLst>
          </p:cNvPr>
          <p:cNvSpPr>
            <a:spLocks noGrp="1"/>
          </p:cNvSpPr>
          <p:nvPr>
            <p:ph idx="1"/>
          </p:nvPr>
        </p:nvSpPr>
        <p:spPr/>
        <p:txBody>
          <a:bodyPr/>
          <a:lstStyle/>
          <a:p>
            <a:r>
              <a:rPr lang="nb-NO" err="1"/>
              <a:t>Lorem</a:t>
            </a:r>
            <a:r>
              <a:rPr lang="nb-NO"/>
              <a:t>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a:t>
            </a:r>
            <a:r>
              <a:rPr lang="nb-NO" err="1"/>
              <a:t>Praesent</a:t>
            </a:r>
            <a:r>
              <a:rPr lang="nb-NO"/>
              <a:t> </a:t>
            </a:r>
            <a:r>
              <a:rPr lang="nb-NO" err="1"/>
              <a:t>suscipit</a:t>
            </a:r>
            <a:r>
              <a:rPr lang="nb-NO"/>
              <a:t> </a:t>
            </a:r>
            <a:r>
              <a:rPr lang="nb-NO" err="1"/>
              <a:t>metus</a:t>
            </a:r>
            <a:r>
              <a:rPr lang="nb-NO"/>
              <a:t> vitae </a:t>
            </a:r>
            <a:r>
              <a:rPr lang="nb-NO" err="1"/>
              <a:t>turpis</a:t>
            </a:r>
            <a:r>
              <a:rPr lang="nb-NO"/>
              <a:t> </a:t>
            </a:r>
            <a:r>
              <a:rPr lang="nb-NO" err="1"/>
              <a:t>euismod</a:t>
            </a:r>
            <a:r>
              <a:rPr lang="nb-NO"/>
              <a:t> </a:t>
            </a:r>
            <a:r>
              <a:rPr lang="nb-NO" err="1"/>
              <a:t>efficitur</a:t>
            </a:r>
            <a:r>
              <a:rPr lang="nb-NO"/>
              <a:t>. </a:t>
            </a:r>
            <a:r>
              <a:rPr lang="nb-NO" err="1"/>
              <a:t>Fusce</a:t>
            </a:r>
            <a:r>
              <a:rPr lang="nb-NO"/>
              <a:t> </a:t>
            </a:r>
            <a:r>
              <a:rPr lang="nb-NO" err="1"/>
              <a:t>congue</a:t>
            </a:r>
            <a:r>
              <a:rPr lang="nb-NO"/>
              <a:t> </a:t>
            </a:r>
            <a:r>
              <a:rPr lang="nb-NO" err="1"/>
              <a:t>tempor</a:t>
            </a:r>
            <a:r>
              <a:rPr lang="nb-NO"/>
              <a:t> </a:t>
            </a:r>
            <a:r>
              <a:rPr lang="nb-NO" err="1"/>
              <a:t>lorem</a:t>
            </a:r>
            <a:r>
              <a:rPr lang="nb-NO"/>
              <a:t>, et </a:t>
            </a:r>
            <a:r>
              <a:rPr lang="nb-NO" err="1"/>
              <a:t>ornare</a:t>
            </a:r>
            <a:r>
              <a:rPr lang="nb-NO"/>
              <a:t> </a:t>
            </a:r>
            <a:r>
              <a:rPr lang="nb-NO" err="1"/>
              <a:t>nunc</a:t>
            </a:r>
            <a:r>
              <a:rPr lang="nb-NO"/>
              <a:t> </a:t>
            </a:r>
            <a:r>
              <a:rPr lang="nb-NO" err="1"/>
              <a:t>convallis</a:t>
            </a:r>
            <a:r>
              <a:rPr lang="nb-NO"/>
              <a:t> sed. </a:t>
            </a:r>
            <a:r>
              <a:rPr lang="nb-NO" err="1"/>
              <a:t>Duis</a:t>
            </a:r>
            <a:r>
              <a:rPr lang="nb-NO"/>
              <a:t> </a:t>
            </a:r>
            <a:r>
              <a:rPr lang="nb-NO" err="1"/>
              <a:t>sit</a:t>
            </a:r>
            <a:r>
              <a:rPr lang="nb-NO"/>
              <a:t> </a:t>
            </a:r>
            <a:r>
              <a:rPr lang="nb-NO" err="1"/>
              <a:t>amet</a:t>
            </a:r>
            <a:r>
              <a:rPr lang="nb-NO"/>
              <a:t> </a:t>
            </a:r>
            <a:r>
              <a:rPr lang="nb-NO" err="1"/>
              <a:t>odio</a:t>
            </a:r>
            <a:r>
              <a:rPr lang="nb-NO"/>
              <a:t> </a:t>
            </a:r>
            <a:r>
              <a:rPr lang="nb-NO" err="1"/>
              <a:t>dui</a:t>
            </a:r>
            <a:r>
              <a:rPr lang="nb-NO"/>
              <a:t>. Maecenas </a:t>
            </a:r>
            <a:r>
              <a:rPr lang="nb-NO" err="1"/>
              <a:t>pharetra</a:t>
            </a:r>
            <a:r>
              <a:rPr lang="nb-NO"/>
              <a:t> </a:t>
            </a:r>
            <a:r>
              <a:rPr lang="nb-NO" err="1"/>
              <a:t>imperdiet</a:t>
            </a:r>
            <a:r>
              <a:rPr lang="nb-NO"/>
              <a:t> </a:t>
            </a:r>
            <a:r>
              <a:rPr lang="nb-NO" err="1"/>
              <a:t>ornare</a:t>
            </a:r>
            <a:r>
              <a:rPr lang="nb-NO"/>
              <a:t>.</a:t>
            </a:r>
          </a:p>
        </p:txBody>
      </p:sp>
      <p:sp>
        <p:nvSpPr>
          <p:cNvPr id="13" name="Plassholder for tekst 12">
            <a:extLst>
              <a:ext uri="{FF2B5EF4-FFF2-40B4-BE49-F238E27FC236}">
                <a16:creationId xmlns:a16="http://schemas.microsoft.com/office/drawing/2014/main" id="{3813EBB2-08E5-4B63-8737-A01BC4C80820}"/>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87288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91B64CD-8265-996A-CD9D-AC7DEECF8A7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0185" r="41317"/>
          <a:stretch>
            <a:fillRect/>
          </a:stretch>
        </p:blipFill>
        <p:spPr>
          <a:xfrm>
            <a:off x="7180729" y="-1"/>
            <a:ext cx="5011271" cy="6858001"/>
          </a:xfrm>
        </p:spPr>
      </p:pic>
      <p:sp>
        <p:nvSpPr>
          <p:cNvPr id="3" name="Title 2">
            <a:extLst>
              <a:ext uri="{FF2B5EF4-FFF2-40B4-BE49-F238E27FC236}">
                <a16:creationId xmlns:a16="http://schemas.microsoft.com/office/drawing/2014/main" id="{2D6D7B9A-DA6D-7AB8-E89E-A06F048B5839}"/>
              </a:ext>
            </a:extLst>
          </p:cNvPr>
          <p:cNvSpPr>
            <a:spLocks noGrp="1"/>
          </p:cNvSpPr>
          <p:nvPr>
            <p:ph type="title"/>
          </p:nvPr>
        </p:nvSpPr>
        <p:spPr/>
        <p:txBody>
          <a:bodyPr/>
          <a:lstStyle/>
          <a:p>
            <a:r>
              <a:rPr lang="nb-NO"/>
              <a:t>Tittel</a:t>
            </a:r>
          </a:p>
        </p:txBody>
      </p:sp>
      <p:sp>
        <p:nvSpPr>
          <p:cNvPr id="4" name="Content Placeholder 3">
            <a:extLst>
              <a:ext uri="{FF2B5EF4-FFF2-40B4-BE49-F238E27FC236}">
                <a16:creationId xmlns:a16="http://schemas.microsoft.com/office/drawing/2014/main" id="{6F090BAD-6F7D-84AD-6BFB-BDF788CD18C3}"/>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p:txBody>
      </p:sp>
      <p:sp>
        <p:nvSpPr>
          <p:cNvPr id="5" name="Text Placeholder 4">
            <a:extLst>
              <a:ext uri="{FF2B5EF4-FFF2-40B4-BE49-F238E27FC236}">
                <a16:creationId xmlns:a16="http://schemas.microsoft.com/office/drawing/2014/main" id="{1DBA8BAC-A9AA-7445-F334-5B8DB5D9CAC0}"/>
              </a:ext>
            </a:extLst>
          </p:cNvPr>
          <p:cNvSpPr>
            <a:spLocks noGrp="1"/>
          </p:cNvSpPr>
          <p:nvPr>
            <p:ph type="body" sz="quarter" idx="15"/>
          </p:nvPr>
        </p:nvSpPr>
        <p:spPr/>
        <p:txBody>
          <a:bodyPr/>
          <a:lstStyle/>
          <a:p>
            <a:endParaRPr lang="nb-NO"/>
          </a:p>
        </p:txBody>
      </p:sp>
      <p:sp>
        <p:nvSpPr>
          <p:cNvPr id="6" name="Text Placeholder 5">
            <a:extLst>
              <a:ext uri="{FF2B5EF4-FFF2-40B4-BE49-F238E27FC236}">
                <a16:creationId xmlns:a16="http://schemas.microsoft.com/office/drawing/2014/main" id="{B7F718F6-FED3-AF8E-115F-752D3B597A1E}"/>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42386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7179FD9-DFA8-18D7-E6FE-BC13BEF8D21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9957" r="31520"/>
          <a:stretch>
            <a:fillRect/>
          </a:stretch>
        </p:blipFill>
        <p:spPr>
          <a:xfrm>
            <a:off x="7180729" y="-1"/>
            <a:ext cx="5011271" cy="6858001"/>
          </a:xfrm>
        </p:spPr>
      </p:pic>
      <p:sp>
        <p:nvSpPr>
          <p:cNvPr id="3" name="Title 2">
            <a:extLst>
              <a:ext uri="{FF2B5EF4-FFF2-40B4-BE49-F238E27FC236}">
                <a16:creationId xmlns:a16="http://schemas.microsoft.com/office/drawing/2014/main" id="{F13336F0-0B20-370B-8EA2-8DD43753232F}"/>
              </a:ext>
            </a:extLst>
          </p:cNvPr>
          <p:cNvSpPr>
            <a:spLocks noGrp="1"/>
          </p:cNvSpPr>
          <p:nvPr>
            <p:ph type="title"/>
          </p:nvPr>
        </p:nvSpPr>
        <p:spPr/>
        <p:txBody>
          <a:bodyPr/>
          <a:lstStyle/>
          <a:p>
            <a:r>
              <a:rPr lang="nb-NO"/>
              <a:t>Tittel</a:t>
            </a:r>
          </a:p>
        </p:txBody>
      </p:sp>
      <p:sp>
        <p:nvSpPr>
          <p:cNvPr id="4" name="Content Placeholder 3">
            <a:extLst>
              <a:ext uri="{FF2B5EF4-FFF2-40B4-BE49-F238E27FC236}">
                <a16:creationId xmlns:a16="http://schemas.microsoft.com/office/drawing/2014/main" id="{18F48ECE-FC6C-3D61-A634-EDB97611D996}"/>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 </a:t>
            </a:r>
            <a:r>
              <a:rPr lang="nb-NO" dirty="0" err="1"/>
              <a:t>Curabitur</a:t>
            </a:r>
            <a:r>
              <a:rPr lang="nb-NO" dirty="0"/>
              <a:t> </a:t>
            </a:r>
            <a:r>
              <a:rPr lang="nb-NO" dirty="0" err="1"/>
              <a:t>dignissim</a:t>
            </a:r>
            <a:r>
              <a:rPr lang="nb-NO" dirty="0"/>
              <a:t>, nulla a </a:t>
            </a:r>
            <a:r>
              <a:rPr lang="nb-NO" dirty="0" err="1"/>
              <a:t>pellentesque</a:t>
            </a:r>
            <a:r>
              <a:rPr lang="nb-NO" dirty="0"/>
              <a:t> </a:t>
            </a:r>
            <a:r>
              <a:rPr lang="nb-NO" dirty="0" err="1"/>
              <a:t>rutrum</a:t>
            </a:r>
            <a:r>
              <a:rPr lang="nb-NO" dirty="0"/>
              <a:t>, </a:t>
            </a:r>
            <a:r>
              <a:rPr lang="nb-NO" dirty="0" err="1"/>
              <a:t>diam</a:t>
            </a:r>
            <a:r>
              <a:rPr lang="nb-NO" dirty="0"/>
              <a:t> </a:t>
            </a:r>
            <a:r>
              <a:rPr lang="nb-NO" dirty="0" err="1"/>
              <a:t>nisl</a:t>
            </a:r>
            <a:r>
              <a:rPr lang="nb-NO" dirty="0"/>
              <a:t> </a:t>
            </a:r>
            <a:r>
              <a:rPr lang="nb-NO" dirty="0" err="1"/>
              <a:t>imperdiet</a:t>
            </a:r>
            <a:r>
              <a:rPr lang="nb-NO" dirty="0"/>
              <a:t> mi, id </a:t>
            </a:r>
            <a:r>
              <a:rPr lang="nb-NO" dirty="0" err="1"/>
              <a:t>placerat</a:t>
            </a:r>
            <a:r>
              <a:rPr lang="nb-NO" dirty="0"/>
              <a:t> </a:t>
            </a:r>
            <a:r>
              <a:rPr lang="nb-NO" dirty="0" err="1"/>
              <a:t>ligula</a:t>
            </a:r>
            <a:r>
              <a:rPr lang="nb-NO" dirty="0"/>
              <a:t> </a:t>
            </a:r>
            <a:r>
              <a:rPr lang="nb-NO" dirty="0" err="1"/>
              <a:t>turpis</a:t>
            </a:r>
            <a:r>
              <a:rPr lang="nb-NO" dirty="0"/>
              <a:t> ut </a:t>
            </a:r>
            <a:r>
              <a:rPr lang="nb-NO" dirty="0" err="1"/>
              <a:t>metus</a:t>
            </a:r>
            <a:r>
              <a:rPr lang="nb-NO" dirty="0"/>
              <a:t>. </a:t>
            </a:r>
            <a:r>
              <a:rPr lang="nb-NO" dirty="0" err="1"/>
              <a:t>Nullam</a:t>
            </a:r>
            <a:r>
              <a:rPr lang="nb-NO" dirty="0"/>
              <a:t> </a:t>
            </a:r>
            <a:r>
              <a:rPr lang="nb-NO" dirty="0" err="1"/>
              <a:t>finibus</a:t>
            </a:r>
            <a:r>
              <a:rPr lang="nb-NO" dirty="0"/>
              <a:t> </a:t>
            </a:r>
            <a:r>
              <a:rPr lang="nb-NO" dirty="0" err="1"/>
              <a:t>nisl</a:t>
            </a:r>
            <a:r>
              <a:rPr lang="nb-NO" dirty="0"/>
              <a:t> </a:t>
            </a:r>
            <a:r>
              <a:rPr lang="nb-NO" dirty="0" err="1"/>
              <a:t>sit</a:t>
            </a:r>
            <a:r>
              <a:rPr lang="nb-NO" dirty="0"/>
              <a:t> </a:t>
            </a:r>
            <a:r>
              <a:rPr lang="nb-NO" dirty="0" err="1"/>
              <a:t>amet</a:t>
            </a:r>
            <a:r>
              <a:rPr lang="nb-NO" dirty="0"/>
              <a:t> </a:t>
            </a:r>
            <a:r>
              <a:rPr lang="nb-NO" dirty="0" err="1"/>
              <a:t>purus</a:t>
            </a:r>
            <a:r>
              <a:rPr lang="nb-NO" dirty="0"/>
              <a:t> </a:t>
            </a:r>
            <a:r>
              <a:rPr lang="nb-NO" dirty="0" err="1"/>
              <a:t>facilisis</a:t>
            </a:r>
            <a:r>
              <a:rPr lang="nb-NO" dirty="0"/>
              <a:t> dictum </a:t>
            </a:r>
            <a:r>
              <a:rPr lang="nb-NO" dirty="0" err="1"/>
              <a:t>sit</a:t>
            </a:r>
            <a:r>
              <a:rPr lang="nb-NO" dirty="0"/>
              <a:t> </a:t>
            </a:r>
            <a:r>
              <a:rPr lang="nb-NO" dirty="0" err="1"/>
              <a:t>amet</a:t>
            </a:r>
            <a:r>
              <a:rPr lang="nb-NO" dirty="0"/>
              <a:t> </a:t>
            </a:r>
            <a:r>
              <a:rPr lang="nb-NO" dirty="0" err="1"/>
              <a:t>quis</a:t>
            </a:r>
            <a:r>
              <a:rPr lang="nb-NO" dirty="0"/>
              <a:t> </a:t>
            </a:r>
            <a:r>
              <a:rPr lang="nb-NO" dirty="0" err="1"/>
              <a:t>diam</a:t>
            </a:r>
            <a:r>
              <a:rPr lang="nb-NO" dirty="0"/>
              <a:t>. </a:t>
            </a:r>
          </a:p>
        </p:txBody>
      </p:sp>
      <p:sp>
        <p:nvSpPr>
          <p:cNvPr id="5" name="Text Placeholder 4">
            <a:extLst>
              <a:ext uri="{FF2B5EF4-FFF2-40B4-BE49-F238E27FC236}">
                <a16:creationId xmlns:a16="http://schemas.microsoft.com/office/drawing/2014/main" id="{E50214A7-A1FD-2E8F-DC5C-463E7A8DFB0C}"/>
              </a:ext>
            </a:extLst>
          </p:cNvPr>
          <p:cNvSpPr>
            <a:spLocks noGrp="1"/>
          </p:cNvSpPr>
          <p:nvPr>
            <p:ph type="body" sz="quarter" idx="15"/>
          </p:nvPr>
        </p:nvSpPr>
        <p:spPr/>
        <p:txBody>
          <a:bodyPr/>
          <a:lstStyle/>
          <a:p>
            <a:endParaRPr lang="nb-NO"/>
          </a:p>
        </p:txBody>
      </p:sp>
      <p:sp>
        <p:nvSpPr>
          <p:cNvPr id="6" name="Text Placeholder 5">
            <a:extLst>
              <a:ext uri="{FF2B5EF4-FFF2-40B4-BE49-F238E27FC236}">
                <a16:creationId xmlns:a16="http://schemas.microsoft.com/office/drawing/2014/main" id="{D804199A-864F-FEA9-A8E1-CF4BA4846337}"/>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374518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0086-B9DF-F38D-7875-1602BF7D6B5F}"/>
              </a:ext>
            </a:extLst>
          </p:cNvPr>
          <p:cNvSpPr>
            <a:spLocks noGrp="1"/>
          </p:cNvSpPr>
          <p:nvPr>
            <p:ph type="title"/>
          </p:nvPr>
        </p:nvSpPr>
        <p:spPr/>
        <p:txBody>
          <a:bodyPr/>
          <a:lstStyle/>
          <a:p>
            <a:endParaRPr lang="nb-NO"/>
          </a:p>
        </p:txBody>
      </p:sp>
      <p:sp>
        <p:nvSpPr>
          <p:cNvPr id="3" name="Text Placeholder 2">
            <a:extLst>
              <a:ext uri="{FF2B5EF4-FFF2-40B4-BE49-F238E27FC236}">
                <a16:creationId xmlns:a16="http://schemas.microsoft.com/office/drawing/2014/main" id="{8D7D7F4D-82FD-DF10-149D-ABCF42B892CF}"/>
              </a:ext>
            </a:extLst>
          </p:cNvPr>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147759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9B8EACC-D93E-141F-5314-02653A7F9C0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987" b="2987"/>
          <a:stretch/>
        </p:blipFill>
        <p:spPr>
          <a:xfrm>
            <a:off x="5589182" y="1367612"/>
            <a:ext cx="6602818" cy="4122775"/>
          </a:xfrm>
        </p:spPr>
      </p:pic>
      <p:sp>
        <p:nvSpPr>
          <p:cNvPr id="3" name="Title 2">
            <a:extLst>
              <a:ext uri="{FF2B5EF4-FFF2-40B4-BE49-F238E27FC236}">
                <a16:creationId xmlns:a16="http://schemas.microsoft.com/office/drawing/2014/main" id="{FB805085-33D5-8BD3-9DD0-861CD8F80D7B}"/>
              </a:ext>
            </a:extLst>
          </p:cNvPr>
          <p:cNvSpPr>
            <a:spLocks noGrp="1"/>
          </p:cNvSpPr>
          <p:nvPr>
            <p:ph type="title"/>
          </p:nvPr>
        </p:nvSpPr>
        <p:spPr>
          <a:xfrm>
            <a:off x="720001" y="1367612"/>
            <a:ext cx="4323055" cy="1769715"/>
          </a:xfrm>
        </p:spPr>
        <p:txBody>
          <a:bodyPr/>
          <a:lstStyle/>
          <a:p>
            <a:r>
              <a:rPr lang="nb-NO" dirty="0"/>
              <a:t>Tittel</a:t>
            </a:r>
          </a:p>
        </p:txBody>
      </p:sp>
      <p:sp>
        <p:nvSpPr>
          <p:cNvPr id="4" name="Content Placeholder 3">
            <a:extLst>
              <a:ext uri="{FF2B5EF4-FFF2-40B4-BE49-F238E27FC236}">
                <a16:creationId xmlns:a16="http://schemas.microsoft.com/office/drawing/2014/main" id="{7F88E479-7CE3-3E65-6AD1-6AF8021E1E88}"/>
              </a:ext>
            </a:extLst>
          </p:cNvPr>
          <p:cNvSpPr>
            <a:spLocks noGrp="1"/>
          </p:cNvSpPr>
          <p:nvPr>
            <p:ph idx="1"/>
          </p:nvPr>
        </p:nvSpPr>
        <p:spPr>
          <a:xfrm>
            <a:off x="720000" y="3305255"/>
            <a:ext cx="4323055" cy="2185132"/>
          </a:xfrm>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p>
          <a:p>
            <a:endParaRPr lang="nb-NO" dirty="0"/>
          </a:p>
        </p:txBody>
      </p:sp>
      <p:sp>
        <p:nvSpPr>
          <p:cNvPr id="9" name="Plassholder for tekst 8">
            <a:extLst>
              <a:ext uri="{FF2B5EF4-FFF2-40B4-BE49-F238E27FC236}">
                <a16:creationId xmlns:a16="http://schemas.microsoft.com/office/drawing/2014/main" id="{00F13A25-0351-829E-A647-F68969A1710E}"/>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01167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DFFBCF2-39D5-F93A-F309-63ED3A47AAB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267" r="13267"/>
          <a:stretch/>
        </p:blipFill>
        <p:spPr>
          <a:xfrm>
            <a:off x="6167612" y="956272"/>
            <a:ext cx="5143189" cy="4648933"/>
          </a:xfrm>
        </p:spPr>
      </p:pic>
      <p:sp>
        <p:nvSpPr>
          <p:cNvPr id="3" name="Text Placeholder 2">
            <a:extLst>
              <a:ext uri="{FF2B5EF4-FFF2-40B4-BE49-F238E27FC236}">
                <a16:creationId xmlns:a16="http://schemas.microsoft.com/office/drawing/2014/main" id="{62160EC1-930A-715E-9F37-F66BDBEAE7A0}"/>
              </a:ext>
            </a:extLst>
          </p:cNvPr>
          <p:cNvSpPr>
            <a:spLocks noGrp="1"/>
          </p:cNvSpPr>
          <p:nvPr>
            <p:ph type="body" sz="quarter" idx="17"/>
          </p:nvPr>
        </p:nvSpPr>
        <p:spPr>
          <a:xfrm>
            <a:off x="746122" y="3101550"/>
            <a:ext cx="4809726" cy="2880360"/>
          </a:xfrm>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a:t>
            </a:r>
          </a:p>
        </p:txBody>
      </p:sp>
      <p:sp>
        <p:nvSpPr>
          <p:cNvPr id="9" name="Plassholder for tekst 8">
            <a:extLst>
              <a:ext uri="{FF2B5EF4-FFF2-40B4-BE49-F238E27FC236}">
                <a16:creationId xmlns:a16="http://schemas.microsoft.com/office/drawing/2014/main" id="{F55AABBA-E1E6-B303-1289-6EBF61449955}"/>
              </a:ext>
            </a:extLst>
          </p:cNvPr>
          <p:cNvSpPr>
            <a:spLocks noGrp="1"/>
          </p:cNvSpPr>
          <p:nvPr>
            <p:ph type="body" sz="quarter" idx="18"/>
          </p:nvPr>
        </p:nvSpPr>
        <p:spPr/>
        <p:txBody>
          <a:bodyPr/>
          <a:lstStyle/>
          <a:p>
            <a:endParaRPr lang="nb-NO"/>
          </a:p>
        </p:txBody>
      </p:sp>
      <p:sp>
        <p:nvSpPr>
          <p:cNvPr id="7" name="Tittel 6">
            <a:extLst>
              <a:ext uri="{FF2B5EF4-FFF2-40B4-BE49-F238E27FC236}">
                <a16:creationId xmlns:a16="http://schemas.microsoft.com/office/drawing/2014/main" id="{44730717-FE80-972D-6AC9-34246B8718CB}"/>
              </a:ext>
            </a:extLst>
          </p:cNvPr>
          <p:cNvSpPr>
            <a:spLocks noGrp="1"/>
          </p:cNvSpPr>
          <p:nvPr>
            <p:ph type="title"/>
          </p:nvPr>
        </p:nvSpPr>
        <p:spPr>
          <a:xfrm>
            <a:off x="746121" y="956272"/>
            <a:ext cx="4809727" cy="1509644"/>
          </a:xfrm>
        </p:spPr>
        <p:txBody>
          <a:bodyPr/>
          <a:lstStyle/>
          <a:p>
            <a:r>
              <a:rPr lang="nb-NO" dirty="0"/>
              <a:t>Prosjekt tittel</a:t>
            </a:r>
          </a:p>
        </p:txBody>
      </p:sp>
      <p:sp>
        <p:nvSpPr>
          <p:cNvPr id="8" name="TextBox 7">
            <a:extLst>
              <a:ext uri="{FF2B5EF4-FFF2-40B4-BE49-F238E27FC236}">
                <a16:creationId xmlns:a16="http://schemas.microsoft.com/office/drawing/2014/main" id="{14A14373-EF2F-0C28-CA86-6CB1A9358331}"/>
              </a:ext>
            </a:extLst>
          </p:cNvPr>
          <p:cNvSpPr txBox="1"/>
          <p:nvPr/>
        </p:nvSpPr>
        <p:spPr>
          <a:xfrm>
            <a:off x="2417944" y="1350121"/>
            <a:ext cx="184731" cy="369332"/>
          </a:xfrm>
          <a:prstGeom prst="rect">
            <a:avLst/>
          </a:prstGeom>
          <a:noFill/>
        </p:spPr>
        <p:txBody>
          <a:bodyPr wrap="none" rtlCol="0">
            <a:spAutoFit/>
          </a:bodyPr>
          <a:lstStyle/>
          <a:p>
            <a:endParaRPr lang="nb-NO" dirty="0"/>
          </a:p>
        </p:txBody>
      </p:sp>
    </p:spTree>
    <p:extLst>
      <p:ext uri="{BB962C8B-B14F-4D97-AF65-F5344CB8AC3E}">
        <p14:creationId xmlns:p14="http://schemas.microsoft.com/office/powerpoint/2010/main" val="204376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186C671-F527-52EA-1A21-7D82B7F037B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72" b="572"/>
          <a:stretch/>
        </p:blipFill>
        <p:spPr>
          <a:xfrm>
            <a:off x="-1" y="2446125"/>
            <a:ext cx="5683166" cy="3730838"/>
          </a:xfrm>
        </p:spPr>
      </p:pic>
      <p:sp>
        <p:nvSpPr>
          <p:cNvPr id="3" name="Text Placeholder 2">
            <a:extLst>
              <a:ext uri="{FF2B5EF4-FFF2-40B4-BE49-F238E27FC236}">
                <a16:creationId xmlns:a16="http://schemas.microsoft.com/office/drawing/2014/main" id="{4AF83603-E12E-6609-DEFA-7BEBA4155968}"/>
              </a:ext>
            </a:extLst>
          </p:cNvPr>
          <p:cNvSpPr>
            <a:spLocks noGrp="1"/>
          </p:cNvSpPr>
          <p:nvPr>
            <p:ph type="body" sz="quarter" idx="17"/>
          </p:nvPr>
        </p:nvSpPr>
        <p:spPr>
          <a:xfrm>
            <a:off x="6665446" y="1121817"/>
            <a:ext cx="4809726" cy="5040630"/>
          </a:xfrm>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a:t>
            </a:r>
          </a:p>
        </p:txBody>
      </p:sp>
      <p:sp>
        <p:nvSpPr>
          <p:cNvPr id="8" name="Plassholder for tekst 7">
            <a:extLst>
              <a:ext uri="{FF2B5EF4-FFF2-40B4-BE49-F238E27FC236}">
                <a16:creationId xmlns:a16="http://schemas.microsoft.com/office/drawing/2014/main" id="{97F49B3A-242E-9628-C38B-85515057110A}"/>
              </a:ext>
            </a:extLst>
          </p:cNvPr>
          <p:cNvSpPr>
            <a:spLocks noGrp="1"/>
          </p:cNvSpPr>
          <p:nvPr>
            <p:ph type="body" sz="quarter" idx="18"/>
          </p:nvPr>
        </p:nvSpPr>
        <p:spPr/>
        <p:txBody>
          <a:bodyPr/>
          <a:lstStyle/>
          <a:p>
            <a:endParaRPr lang="nb-NO" dirty="0"/>
          </a:p>
        </p:txBody>
      </p:sp>
      <p:sp>
        <p:nvSpPr>
          <p:cNvPr id="6" name="Tittel 5">
            <a:extLst>
              <a:ext uri="{FF2B5EF4-FFF2-40B4-BE49-F238E27FC236}">
                <a16:creationId xmlns:a16="http://schemas.microsoft.com/office/drawing/2014/main" id="{9F4DA5B0-5F87-AF89-076E-878406DFC398}"/>
              </a:ext>
            </a:extLst>
          </p:cNvPr>
          <p:cNvSpPr>
            <a:spLocks noGrp="1"/>
          </p:cNvSpPr>
          <p:nvPr>
            <p:ph type="title"/>
          </p:nvPr>
        </p:nvSpPr>
        <p:spPr/>
        <p:txBody>
          <a:bodyPr/>
          <a:lstStyle/>
          <a:p>
            <a:endParaRPr lang="nb-NO" dirty="0"/>
          </a:p>
        </p:txBody>
      </p:sp>
    </p:spTree>
    <p:extLst>
      <p:ext uri="{BB962C8B-B14F-4D97-AF65-F5344CB8AC3E}">
        <p14:creationId xmlns:p14="http://schemas.microsoft.com/office/powerpoint/2010/main" val="146094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AF09-6FC5-9AA8-2996-3C935A4FF13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4F41713-1B55-5ECB-C19A-7055664629F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870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906A0C-5850-7335-5C1D-40C2A9B0A8C4}"/>
              </a:ext>
            </a:extLst>
          </p:cNvPr>
          <p:cNvSpPr>
            <a:spLocks noGrp="1"/>
          </p:cNvSpPr>
          <p:nvPr>
            <p:ph idx="1"/>
          </p:nvPr>
        </p:nvSpPr>
        <p:spPr/>
        <p:txBody>
          <a:bodyPr/>
          <a:lstStyle/>
          <a:p>
            <a:r>
              <a:rPr lang="nb-NO" dirty="0" err="1"/>
              <a:t>Lorem</a:t>
            </a:r>
            <a:r>
              <a:rPr lang="nb-NO" dirty="0"/>
              <a:t> </a:t>
            </a:r>
            <a:r>
              <a:rPr lang="nb-NO" dirty="0" err="1"/>
              <a:t>ipsum</a:t>
            </a:r>
            <a:r>
              <a:rPr lang="nb-NO" dirty="0"/>
              <a:t> </a:t>
            </a:r>
            <a:r>
              <a:rPr lang="nb-NO" dirty="0" err="1"/>
              <a:t>dolor</a:t>
            </a:r>
            <a:r>
              <a:rPr lang="nb-NO" dirty="0"/>
              <a:t> </a:t>
            </a:r>
            <a:r>
              <a:rPr lang="nb-NO" dirty="0" err="1"/>
              <a:t>sit</a:t>
            </a:r>
            <a:r>
              <a:rPr lang="nb-NO" dirty="0"/>
              <a:t> </a:t>
            </a:r>
            <a:r>
              <a:rPr lang="nb-NO" dirty="0" err="1"/>
              <a:t>amet</a:t>
            </a:r>
            <a:r>
              <a:rPr lang="nb-NO" dirty="0"/>
              <a:t>, </a:t>
            </a:r>
            <a:r>
              <a:rPr lang="nb-NO" dirty="0" err="1"/>
              <a:t>consectetur</a:t>
            </a:r>
            <a:r>
              <a:rPr lang="nb-NO" dirty="0"/>
              <a:t> </a:t>
            </a:r>
            <a:r>
              <a:rPr lang="nb-NO" dirty="0" err="1"/>
              <a:t>adipiscing</a:t>
            </a:r>
            <a:r>
              <a:rPr lang="nb-NO" dirty="0"/>
              <a:t> </a:t>
            </a:r>
            <a:r>
              <a:rPr lang="nb-NO" dirty="0" err="1"/>
              <a:t>elit</a:t>
            </a:r>
            <a:r>
              <a:rPr lang="nb-NO" dirty="0"/>
              <a:t>. </a:t>
            </a:r>
            <a:r>
              <a:rPr lang="nb-NO" dirty="0" err="1"/>
              <a:t>Praesent</a:t>
            </a:r>
            <a:r>
              <a:rPr lang="nb-NO" dirty="0"/>
              <a:t> </a:t>
            </a:r>
            <a:r>
              <a:rPr lang="nb-NO" dirty="0" err="1"/>
              <a:t>suscipit</a:t>
            </a:r>
            <a:r>
              <a:rPr lang="nb-NO" dirty="0"/>
              <a:t> </a:t>
            </a:r>
            <a:r>
              <a:rPr lang="nb-NO" dirty="0" err="1"/>
              <a:t>metus</a:t>
            </a:r>
            <a:r>
              <a:rPr lang="nb-NO" dirty="0"/>
              <a:t> vitae </a:t>
            </a:r>
            <a:r>
              <a:rPr lang="nb-NO" dirty="0" err="1"/>
              <a:t>turpis</a:t>
            </a:r>
            <a:r>
              <a:rPr lang="nb-NO" dirty="0"/>
              <a:t> </a:t>
            </a:r>
            <a:r>
              <a:rPr lang="nb-NO" dirty="0" err="1"/>
              <a:t>euismod</a:t>
            </a:r>
            <a:r>
              <a:rPr lang="nb-NO" dirty="0"/>
              <a:t> </a:t>
            </a:r>
            <a:r>
              <a:rPr lang="nb-NO" dirty="0" err="1"/>
              <a:t>efficitur</a:t>
            </a:r>
            <a:r>
              <a:rPr lang="nb-NO" dirty="0"/>
              <a:t>. </a:t>
            </a:r>
            <a:r>
              <a:rPr lang="nb-NO" dirty="0" err="1"/>
              <a:t>Fusce</a:t>
            </a:r>
            <a:r>
              <a:rPr lang="nb-NO" dirty="0"/>
              <a:t> </a:t>
            </a:r>
            <a:r>
              <a:rPr lang="nb-NO" dirty="0" err="1"/>
              <a:t>congue</a:t>
            </a:r>
            <a:r>
              <a:rPr lang="nb-NO" dirty="0"/>
              <a:t> </a:t>
            </a:r>
            <a:r>
              <a:rPr lang="nb-NO" dirty="0" err="1"/>
              <a:t>tempor</a:t>
            </a:r>
            <a:r>
              <a:rPr lang="nb-NO" dirty="0"/>
              <a:t> </a:t>
            </a:r>
            <a:r>
              <a:rPr lang="nb-NO" dirty="0" err="1"/>
              <a:t>lorem</a:t>
            </a:r>
            <a:r>
              <a:rPr lang="nb-NO" dirty="0"/>
              <a:t>, et </a:t>
            </a:r>
            <a:r>
              <a:rPr lang="nb-NO" dirty="0" err="1"/>
              <a:t>ornare</a:t>
            </a:r>
            <a:r>
              <a:rPr lang="nb-NO" dirty="0"/>
              <a:t> </a:t>
            </a:r>
            <a:r>
              <a:rPr lang="nb-NO" dirty="0" err="1"/>
              <a:t>nunc</a:t>
            </a:r>
            <a:r>
              <a:rPr lang="nb-NO" dirty="0"/>
              <a:t> </a:t>
            </a:r>
            <a:r>
              <a:rPr lang="nb-NO" dirty="0" err="1"/>
              <a:t>convallis</a:t>
            </a:r>
            <a:r>
              <a:rPr lang="nb-NO" dirty="0"/>
              <a:t> sed. </a:t>
            </a:r>
            <a:r>
              <a:rPr lang="nb-NO" dirty="0" err="1"/>
              <a:t>Duis</a:t>
            </a:r>
            <a:r>
              <a:rPr lang="nb-NO" dirty="0"/>
              <a:t> </a:t>
            </a:r>
            <a:r>
              <a:rPr lang="nb-NO" dirty="0" err="1"/>
              <a:t>sit</a:t>
            </a:r>
            <a:r>
              <a:rPr lang="nb-NO" dirty="0"/>
              <a:t> </a:t>
            </a:r>
            <a:r>
              <a:rPr lang="nb-NO" dirty="0" err="1"/>
              <a:t>amet</a:t>
            </a:r>
            <a:r>
              <a:rPr lang="nb-NO" dirty="0"/>
              <a:t> </a:t>
            </a:r>
            <a:r>
              <a:rPr lang="nb-NO" dirty="0" err="1"/>
              <a:t>odio</a:t>
            </a:r>
            <a:r>
              <a:rPr lang="nb-NO" dirty="0"/>
              <a:t> </a:t>
            </a:r>
            <a:r>
              <a:rPr lang="nb-NO" dirty="0" err="1"/>
              <a:t>dui</a:t>
            </a:r>
            <a:r>
              <a:rPr lang="nb-NO" dirty="0"/>
              <a:t>. Maecenas </a:t>
            </a:r>
            <a:r>
              <a:rPr lang="nb-NO" dirty="0" err="1"/>
              <a:t>pharetra</a:t>
            </a:r>
            <a:r>
              <a:rPr lang="nb-NO" dirty="0"/>
              <a:t> </a:t>
            </a:r>
            <a:r>
              <a:rPr lang="nb-NO" dirty="0" err="1"/>
              <a:t>imperdiet</a:t>
            </a:r>
            <a:r>
              <a:rPr lang="nb-NO" dirty="0"/>
              <a:t> </a:t>
            </a:r>
            <a:r>
              <a:rPr lang="nb-NO" dirty="0" err="1"/>
              <a:t>ornare</a:t>
            </a:r>
            <a:r>
              <a:rPr lang="nb-NO" dirty="0"/>
              <a:t>. Maecenas </a:t>
            </a:r>
            <a:r>
              <a:rPr lang="nb-NO" dirty="0" err="1"/>
              <a:t>fermentum</a:t>
            </a:r>
            <a:r>
              <a:rPr lang="nb-NO" dirty="0"/>
              <a:t> </a:t>
            </a:r>
            <a:r>
              <a:rPr lang="nb-NO" dirty="0" err="1"/>
              <a:t>leo</a:t>
            </a:r>
            <a:r>
              <a:rPr lang="nb-NO" dirty="0"/>
              <a:t> </a:t>
            </a:r>
            <a:r>
              <a:rPr lang="nb-NO" dirty="0" err="1"/>
              <a:t>nibh</a:t>
            </a:r>
            <a:r>
              <a:rPr lang="nb-NO" dirty="0"/>
              <a:t>, id </a:t>
            </a:r>
            <a:r>
              <a:rPr lang="nb-NO" dirty="0" err="1"/>
              <a:t>molestie</a:t>
            </a:r>
            <a:r>
              <a:rPr lang="nb-NO" dirty="0"/>
              <a:t> </a:t>
            </a:r>
            <a:r>
              <a:rPr lang="nb-NO" dirty="0" err="1"/>
              <a:t>turpis</a:t>
            </a:r>
            <a:r>
              <a:rPr lang="nb-NO" dirty="0"/>
              <a:t> </a:t>
            </a:r>
            <a:r>
              <a:rPr lang="nb-NO" dirty="0" err="1"/>
              <a:t>sollicitudin</a:t>
            </a:r>
            <a:r>
              <a:rPr lang="nb-NO" dirty="0"/>
              <a:t> </a:t>
            </a:r>
            <a:r>
              <a:rPr lang="nb-NO" dirty="0" err="1"/>
              <a:t>dignissim</a:t>
            </a:r>
            <a:r>
              <a:rPr lang="nb-NO" dirty="0"/>
              <a:t>.</a:t>
            </a:r>
          </a:p>
        </p:txBody>
      </p:sp>
      <p:pic>
        <p:nvPicPr>
          <p:cNvPr id="8" name="Picture Placeholder 7" descr="A child looking out a window&#10;&#10;Description automatically generated">
            <a:extLst>
              <a:ext uri="{FF2B5EF4-FFF2-40B4-BE49-F238E27FC236}">
                <a16:creationId xmlns:a16="http://schemas.microsoft.com/office/drawing/2014/main" id="{2F7E41BB-6D62-40E5-3B59-584E38FC1D9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483" r="6483"/>
          <a:stretch>
            <a:fillRect/>
          </a:stretch>
        </p:blipFill>
        <p:spPr/>
      </p:pic>
      <p:sp>
        <p:nvSpPr>
          <p:cNvPr id="4" name="Text Placeholder 3">
            <a:extLst>
              <a:ext uri="{FF2B5EF4-FFF2-40B4-BE49-F238E27FC236}">
                <a16:creationId xmlns:a16="http://schemas.microsoft.com/office/drawing/2014/main" id="{4C635BE8-B3E8-2677-37E3-284A7C4AA154}"/>
              </a:ext>
            </a:extLst>
          </p:cNvPr>
          <p:cNvSpPr>
            <a:spLocks noGrp="1"/>
          </p:cNvSpPr>
          <p:nvPr>
            <p:ph type="body" sz="quarter" idx="18"/>
          </p:nvPr>
        </p:nvSpPr>
        <p:spPr/>
        <p:txBody>
          <a:bodyPr/>
          <a:lstStyle/>
          <a:p>
            <a:endParaRPr lang="nb-NO" dirty="0"/>
          </a:p>
        </p:txBody>
      </p:sp>
      <p:sp>
        <p:nvSpPr>
          <p:cNvPr id="5" name="Text Placeholder 4">
            <a:extLst>
              <a:ext uri="{FF2B5EF4-FFF2-40B4-BE49-F238E27FC236}">
                <a16:creationId xmlns:a16="http://schemas.microsoft.com/office/drawing/2014/main" id="{C97AB9EA-1EFC-B1AB-D0B3-8412874C7721}"/>
              </a:ext>
            </a:extLst>
          </p:cNvPr>
          <p:cNvSpPr>
            <a:spLocks noGrp="1"/>
          </p:cNvSpPr>
          <p:nvPr>
            <p:ph type="body" sz="quarter" idx="19"/>
          </p:nvPr>
        </p:nvSpPr>
        <p:spPr/>
        <p:txBody>
          <a:bodyPr/>
          <a:lstStyle/>
          <a:p>
            <a:r>
              <a:rPr lang="nb-NO" dirty="0"/>
              <a:t>Project </a:t>
            </a:r>
            <a:r>
              <a:rPr lang="nb-NO" dirty="0" err="1"/>
              <a:t>name</a:t>
            </a:r>
            <a:r>
              <a:rPr lang="nb-NO" dirty="0"/>
              <a:t> </a:t>
            </a:r>
            <a:r>
              <a:rPr lang="nb-NO" dirty="0" err="1"/>
              <a:t>that</a:t>
            </a:r>
            <a:r>
              <a:rPr lang="nb-NO" dirty="0"/>
              <a:t> </a:t>
            </a:r>
            <a:r>
              <a:rPr lang="nb-NO" dirty="0" err="1"/>
              <a:t>can</a:t>
            </a:r>
            <a:r>
              <a:rPr lang="nb-NO" dirty="0"/>
              <a:t> be </a:t>
            </a:r>
            <a:r>
              <a:rPr lang="nb-NO" dirty="0" err="1"/>
              <a:t>that</a:t>
            </a:r>
            <a:r>
              <a:rPr lang="nb-NO" dirty="0"/>
              <a:t> </a:t>
            </a:r>
            <a:r>
              <a:rPr lang="nb-NO" dirty="0" err="1"/>
              <a:t>long</a:t>
            </a:r>
            <a:r>
              <a:rPr lang="nb-NO" dirty="0"/>
              <a:t>, </a:t>
            </a:r>
            <a:r>
              <a:rPr lang="nb-NO" dirty="0" err="1"/>
              <a:t>project</a:t>
            </a:r>
            <a:r>
              <a:rPr lang="nb-NO" dirty="0"/>
              <a:t> </a:t>
            </a:r>
            <a:r>
              <a:rPr lang="nb-NO" dirty="0" err="1"/>
              <a:t>name</a:t>
            </a:r>
            <a:r>
              <a:rPr lang="nb-NO" dirty="0"/>
              <a:t> </a:t>
            </a:r>
            <a:r>
              <a:rPr lang="nb-NO" dirty="0" err="1"/>
              <a:t>that</a:t>
            </a:r>
            <a:r>
              <a:rPr lang="nb-NO" dirty="0"/>
              <a:t> </a:t>
            </a:r>
            <a:r>
              <a:rPr lang="nb-NO" dirty="0" err="1"/>
              <a:t>can</a:t>
            </a:r>
            <a:r>
              <a:rPr lang="nb-NO" dirty="0"/>
              <a:t> be </a:t>
            </a:r>
            <a:r>
              <a:rPr lang="nb-NO" dirty="0" err="1"/>
              <a:t>that</a:t>
            </a:r>
            <a:r>
              <a:rPr lang="nb-NO" dirty="0"/>
              <a:t> </a:t>
            </a:r>
            <a:r>
              <a:rPr lang="nb-NO" dirty="0" err="1"/>
              <a:t>long</a:t>
            </a:r>
            <a:r>
              <a:rPr lang="nb-NO" dirty="0"/>
              <a:t> </a:t>
            </a:r>
          </a:p>
          <a:p>
            <a:r>
              <a:rPr lang="nb-NO" dirty="0"/>
              <a:t> </a:t>
            </a:r>
          </a:p>
        </p:txBody>
      </p:sp>
      <p:pic>
        <p:nvPicPr>
          <p:cNvPr id="6" name="Picture Placeholder 7">
            <a:extLst>
              <a:ext uri="{FF2B5EF4-FFF2-40B4-BE49-F238E27FC236}">
                <a16:creationId xmlns:a16="http://schemas.microsoft.com/office/drawing/2014/main" id="{0B0B4E69-D05C-3C96-506E-963D73E5833E}"/>
              </a:ext>
            </a:extLst>
          </p:cNvPr>
          <p:cNvPicPr>
            <a:picLocks noChangeAspect="1"/>
          </p:cNvPicPr>
          <p:nvPr/>
        </p:nvPicPr>
        <p:blipFill>
          <a:blip r:embed="rId3">
            <a:extLst>
              <a:ext uri="{28A0092B-C50C-407E-A947-70E740481C1C}">
                <a14:useLocalDpi xmlns:a14="http://schemas.microsoft.com/office/drawing/2010/main" val="0"/>
              </a:ext>
            </a:extLst>
          </a:blip>
          <a:srcRect l="6479" r="6479"/>
          <a:stretch/>
        </p:blipFill>
        <p:spPr>
          <a:xfrm>
            <a:off x="6458272" y="1685959"/>
            <a:ext cx="4852527" cy="3702057"/>
          </a:xfrm>
          <a:prstGeom prst="rect">
            <a:avLst/>
          </a:prstGeom>
          <a:solidFill>
            <a:schemeClr val="bg1">
              <a:lumMod val="65000"/>
            </a:schemeClr>
          </a:solidFill>
        </p:spPr>
      </p:pic>
    </p:spTree>
    <p:extLst>
      <p:ext uri="{BB962C8B-B14F-4D97-AF65-F5344CB8AC3E}">
        <p14:creationId xmlns:p14="http://schemas.microsoft.com/office/powerpoint/2010/main" val="181496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6986CA3-8145-ED91-2104-2EF3FAAC9AB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647" b="7647"/>
          <a:stretch/>
        </p:blipFill>
        <p:spPr/>
      </p:pic>
      <p:sp>
        <p:nvSpPr>
          <p:cNvPr id="3" name="Text Placeholder 2">
            <a:extLst>
              <a:ext uri="{FF2B5EF4-FFF2-40B4-BE49-F238E27FC236}">
                <a16:creationId xmlns:a16="http://schemas.microsoft.com/office/drawing/2014/main" id="{5CF5C44C-20ED-3156-C528-0947C16884E6}"/>
              </a:ext>
            </a:extLst>
          </p:cNvPr>
          <p:cNvSpPr>
            <a:spLocks noGrp="1"/>
          </p:cNvSpPr>
          <p:nvPr>
            <p:ph type="body" sz="quarter" idx="15"/>
          </p:nvPr>
        </p:nvSpPr>
        <p:spPr/>
        <p:txBody>
          <a:bodyPr/>
          <a:lstStyle/>
          <a:p>
            <a:endParaRPr lang="nb-NO"/>
          </a:p>
        </p:txBody>
      </p:sp>
      <p:sp>
        <p:nvSpPr>
          <p:cNvPr id="4" name="Text Placeholder 3">
            <a:extLst>
              <a:ext uri="{FF2B5EF4-FFF2-40B4-BE49-F238E27FC236}">
                <a16:creationId xmlns:a16="http://schemas.microsoft.com/office/drawing/2014/main" id="{A4E9CB7D-D840-EC66-848C-9F7B1D00E10A}"/>
              </a:ext>
            </a:extLst>
          </p:cNvPr>
          <p:cNvSpPr>
            <a:spLocks noGrp="1"/>
          </p:cNvSpPr>
          <p:nvPr>
            <p:ph type="body" sz="quarter" idx="16"/>
          </p:nvPr>
        </p:nvSpPr>
        <p:spPr/>
        <p:txBody>
          <a:bodyPr/>
          <a:lstStyle/>
          <a:p>
            <a:endParaRPr lang="nb-NO"/>
          </a:p>
        </p:txBody>
      </p:sp>
    </p:spTree>
    <p:extLst>
      <p:ext uri="{BB962C8B-B14F-4D97-AF65-F5344CB8AC3E}">
        <p14:creationId xmlns:p14="http://schemas.microsoft.com/office/powerpoint/2010/main" val="160949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D5BC6F-8EF3-B349-AB60-D1409A9041FE}"/>
              </a:ext>
            </a:extLst>
          </p:cNvPr>
          <p:cNvSpPr txBox="1">
            <a:spLocks/>
          </p:cNvSpPr>
          <p:nvPr/>
        </p:nvSpPr>
        <p:spPr>
          <a:xfrm>
            <a:off x="4542843" y="5760514"/>
            <a:ext cx="1768434" cy="320088"/>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b-NO" sz="1600" dirty="0">
                <a:solidFill>
                  <a:schemeClr val="bg1"/>
                </a:solidFill>
                <a:latin typeface="Arial" panose="020B0604020202020204" pitchFamily="34" charset="0"/>
                <a:cs typeface="Arial" panose="020B0604020202020204" pitchFamily="34" charset="0"/>
              </a:rPr>
              <a:t>norceresearch.no</a:t>
            </a:r>
          </a:p>
        </p:txBody>
      </p:sp>
      <p:sp>
        <p:nvSpPr>
          <p:cNvPr id="3" name="Tittel 1">
            <a:extLst>
              <a:ext uri="{FF2B5EF4-FFF2-40B4-BE49-F238E27FC236}">
                <a16:creationId xmlns:a16="http://schemas.microsoft.com/office/drawing/2014/main" id="{69027F35-BCA4-7D43-B1A2-2F32C2300DA8}"/>
              </a:ext>
            </a:extLst>
          </p:cNvPr>
          <p:cNvSpPr txBox="1">
            <a:spLocks/>
          </p:cNvSpPr>
          <p:nvPr/>
        </p:nvSpPr>
        <p:spPr>
          <a:xfrm>
            <a:off x="999275" y="5121391"/>
            <a:ext cx="2582758" cy="962892"/>
          </a:xfrm>
          <a:prstGeom prst="rect">
            <a:avLst/>
          </a:prstGeom>
        </p:spPr>
        <p:txBody>
          <a:bodyPr vert="horz" wrap="non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nb-NO" sz="1600" dirty="0" err="1">
                <a:solidFill>
                  <a:schemeClr val="bg1"/>
                </a:solidFill>
                <a:latin typeface="Arial" panose="020B0604020202020204" pitchFamily="34" charset="0"/>
                <a:cs typeface="Arial" panose="020B0604020202020204" pitchFamily="34" charset="0"/>
              </a:rPr>
              <a:t>Name</a:t>
            </a:r>
            <a:r>
              <a:rPr lang="nb-NO" sz="1600" dirty="0">
                <a:solidFill>
                  <a:schemeClr val="bg1"/>
                </a:solidFill>
                <a:latin typeface="Arial" panose="020B0604020202020204" pitchFamily="34" charset="0"/>
                <a:cs typeface="Arial" panose="020B0604020202020204" pitchFamily="34" charset="0"/>
              </a:rPr>
              <a:t> </a:t>
            </a:r>
            <a:r>
              <a:rPr lang="nb-NO" sz="1600" dirty="0" err="1">
                <a:solidFill>
                  <a:schemeClr val="bg1"/>
                </a:solidFill>
                <a:latin typeface="Arial" panose="020B0604020202020204" pitchFamily="34" charset="0"/>
                <a:cs typeface="Arial" panose="020B0604020202020204" pitchFamily="34" charset="0"/>
              </a:rPr>
              <a:t>Surname</a:t>
            </a:r>
            <a:endParaRPr lang="nb-NO" sz="1600" dirty="0">
              <a:solidFill>
                <a:schemeClr val="bg1"/>
              </a:solidFill>
              <a:latin typeface="Arial" panose="020B0604020202020204" pitchFamily="34" charset="0"/>
              <a:cs typeface="Arial" panose="020B0604020202020204" pitchFamily="34" charset="0"/>
            </a:endParaRPr>
          </a:p>
          <a:p>
            <a:pPr algn="l">
              <a:lnSpc>
                <a:spcPct val="120000"/>
              </a:lnSpc>
            </a:pPr>
            <a:r>
              <a:rPr lang="nb-NO" sz="1600" dirty="0">
                <a:solidFill>
                  <a:srgbClr val="F2E5EE"/>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epost@norceresearch.no</a:t>
            </a:r>
            <a:endParaRPr lang="nb-NO" sz="1600" dirty="0">
              <a:solidFill>
                <a:srgbClr val="F2E5EE"/>
              </a:solidFill>
              <a:latin typeface="Arial" panose="020B0604020202020204" pitchFamily="34" charset="0"/>
              <a:cs typeface="Arial" panose="020B0604020202020204" pitchFamily="34" charset="0"/>
            </a:endParaRPr>
          </a:p>
          <a:p>
            <a:pPr algn="l">
              <a:lnSpc>
                <a:spcPct val="120000"/>
              </a:lnSpc>
            </a:pPr>
            <a:r>
              <a:rPr lang="nb-NO" sz="1600" dirty="0">
                <a:solidFill>
                  <a:schemeClr val="bg1"/>
                </a:solidFill>
                <a:latin typeface="Arial" panose="020B0604020202020204" pitchFamily="34" charset="0"/>
                <a:cs typeface="Arial" panose="020B0604020202020204" pitchFamily="34" charset="0"/>
              </a:rPr>
              <a:t>Instagram @navnavnesen</a:t>
            </a:r>
          </a:p>
        </p:txBody>
      </p:sp>
    </p:spTree>
    <p:extLst>
      <p:ext uri="{BB962C8B-B14F-4D97-AF65-F5344CB8AC3E}">
        <p14:creationId xmlns:p14="http://schemas.microsoft.com/office/powerpoint/2010/main" val="6246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43F9-EC9E-7F54-0048-502D5B63793E}"/>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266952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4531-24CD-C0C8-ADD0-3E9D9B5DFE5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428CA37-C19F-79CC-F486-8D3E4ADCAAE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858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4AA0-39CA-BF39-55DF-BE3B0C7F93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308A111-1CAE-282E-A533-801C3E0849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500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5449-B472-F035-DE4E-6CF4FE32FF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C4875F9-4BC1-C556-ED61-E21CBAD0E70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908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A4C157C8-903F-4724-A481-F4A87F483C30}"/>
              </a:ext>
            </a:extLst>
          </p:cNvPr>
          <p:cNvSpPr>
            <a:spLocks noGrp="1"/>
          </p:cNvSpPr>
          <p:nvPr>
            <p:ph type="ctrTitle"/>
          </p:nvPr>
        </p:nvSpPr>
        <p:spPr/>
        <p:txBody>
          <a:bodyPr/>
          <a:lstStyle/>
          <a:p>
            <a:r>
              <a:rPr lang="nb-NO" dirty="0"/>
              <a:t>Tittel</a:t>
            </a:r>
          </a:p>
        </p:txBody>
      </p:sp>
      <p:sp>
        <p:nvSpPr>
          <p:cNvPr id="7" name="Undertittel 6">
            <a:extLst>
              <a:ext uri="{FF2B5EF4-FFF2-40B4-BE49-F238E27FC236}">
                <a16:creationId xmlns:a16="http://schemas.microsoft.com/office/drawing/2014/main" id="{F2EFE713-1FEC-4AE7-B99C-0C57D475083F}"/>
              </a:ext>
            </a:extLst>
          </p:cNvPr>
          <p:cNvSpPr>
            <a:spLocks noGrp="1"/>
          </p:cNvSpPr>
          <p:nvPr>
            <p:ph type="subTitle" idx="1"/>
          </p:nvPr>
        </p:nvSpPr>
        <p:spPr/>
        <p:txBody>
          <a:bodyPr/>
          <a:lstStyle/>
          <a:p>
            <a:r>
              <a:rPr lang="nb-NO" dirty="0"/>
              <a:t>Undertittel</a:t>
            </a:r>
          </a:p>
        </p:txBody>
      </p:sp>
      <p:sp>
        <p:nvSpPr>
          <p:cNvPr id="8" name="Plassholder for dato 7">
            <a:extLst>
              <a:ext uri="{FF2B5EF4-FFF2-40B4-BE49-F238E27FC236}">
                <a16:creationId xmlns:a16="http://schemas.microsoft.com/office/drawing/2014/main" id="{5E29546F-9D1E-4AF6-B09A-8739B3FCAAFF}"/>
              </a:ext>
            </a:extLst>
          </p:cNvPr>
          <p:cNvSpPr>
            <a:spLocks noGrp="1"/>
          </p:cNvSpPr>
          <p:nvPr>
            <p:ph type="dt" sz="half" idx="10"/>
          </p:nvPr>
        </p:nvSpPr>
        <p:spPr/>
        <p:txBody>
          <a:bodyPr/>
          <a:lstStyle/>
          <a:p>
            <a:fld id="{4C8F996A-54A0-439B-8536-38953F6570FA}" type="datetime1">
              <a:rPr lang="nb-NO" smtClean="0"/>
              <a:t>10.09.2025</a:t>
            </a:fld>
            <a:endParaRPr lang="nb-NO" dirty="0"/>
          </a:p>
        </p:txBody>
      </p:sp>
    </p:spTree>
    <p:extLst>
      <p:ext uri="{BB962C8B-B14F-4D97-AF65-F5344CB8AC3E}">
        <p14:creationId xmlns:p14="http://schemas.microsoft.com/office/powerpoint/2010/main" val="333323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659F-0347-8193-12BF-B1C36D31B45C}"/>
              </a:ext>
            </a:extLst>
          </p:cNvPr>
          <p:cNvSpPr>
            <a:spLocks noGrp="1"/>
          </p:cNvSpPr>
          <p:nvPr>
            <p:ph type="title"/>
          </p:nvPr>
        </p:nvSpPr>
        <p:spPr/>
        <p:txBody>
          <a:bodyPr/>
          <a:lstStyle/>
          <a:p>
            <a:r>
              <a:rPr lang="nb-NO" dirty="0"/>
              <a:t>Tittel</a:t>
            </a:r>
          </a:p>
        </p:txBody>
      </p:sp>
      <p:sp>
        <p:nvSpPr>
          <p:cNvPr id="3" name="Text Placeholder 2">
            <a:extLst>
              <a:ext uri="{FF2B5EF4-FFF2-40B4-BE49-F238E27FC236}">
                <a16:creationId xmlns:a16="http://schemas.microsoft.com/office/drawing/2014/main" id="{3DBFB95F-2931-DC44-44EE-4D0455D65DBF}"/>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101463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146D-885C-2ED3-3204-B00E79073019}"/>
              </a:ext>
            </a:extLst>
          </p:cNvPr>
          <p:cNvSpPr>
            <a:spLocks noGrp="1"/>
          </p:cNvSpPr>
          <p:nvPr>
            <p:ph type="title"/>
          </p:nvPr>
        </p:nvSpPr>
        <p:spPr/>
        <p:txBody>
          <a:bodyPr/>
          <a:lstStyle/>
          <a:p>
            <a:r>
              <a:rPr lang="nb-NO" dirty="0"/>
              <a:t>Tittel</a:t>
            </a:r>
          </a:p>
        </p:txBody>
      </p:sp>
      <p:sp>
        <p:nvSpPr>
          <p:cNvPr id="3" name="Text Placeholder 2">
            <a:extLst>
              <a:ext uri="{FF2B5EF4-FFF2-40B4-BE49-F238E27FC236}">
                <a16:creationId xmlns:a16="http://schemas.microsoft.com/office/drawing/2014/main" id="{A2093655-8FC5-A8AE-927A-822B90AE7EE8}"/>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86685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53BA5BD-359B-4AA3-8410-7FA486FCDD90}"/>
              </a:ext>
            </a:extLst>
          </p:cNvPr>
          <p:cNvSpPr>
            <a:spLocks noGrp="1"/>
          </p:cNvSpPr>
          <p:nvPr>
            <p:ph type="title"/>
          </p:nvPr>
        </p:nvSpPr>
        <p:spPr/>
        <p:txBody>
          <a:bodyPr/>
          <a:lstStyle/>
          <a:p>
            <a:r>
              <a:rPr lang="nb-NO" dirty="0"/>
              <a:t>Tittel	</a:t>
            </a:r>
          </a:p>
        </p:txBody>
      </p:sp>
      <p:sp>
        <p:nvSpPr>
          <p:cNvPr id="7" name="Plassholder for tekst 6">
            <a:extLst>
              <a:ext uri="{FF2B5EF4-FFF2-40B4-BE49-F238E27FC236}">
                <a16:creationId xmlns:a16="http://schemas.microsoft.com/office/drawing/2014/main" id="{71B694B4-16A2-497E-BA1E-C70E7C93CB4F}"/>
              </a:ext>
            </a:extLst>
          </p:cNvPr>
          <p:cNvSpPr>
            <a:spLocks noGrp="1"/>
          </p:cNvSpPr>
          <p:nvPr>
            <p:ph type="body" idx="1"/>
          </p:nvPr>
        </p:nvSpPr>
        <p:spPr/>
        <p:txBody>
          <a:bodyPr/>
          <a:lstStyle/>
          <a:p>
            <a:r>
              <a:rPr lang="nb-NO" dirty="0"/>
              <a:t>Undertittel</a:t>
            </a:r>
          </a:p>
        </p:txBody>
      </p:sp>
    </p:spTree>
    <p:extLst>
      <p:ext uri="{BB962C8B-B14F-4D97-AF65-F5344CB8AC3E}">
        <p14:creationId xmlns:p14="http://schemas.microsoft.com/office/powerpoint/2010/main" val="86270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RKBU Vest">
      <a:dk1>
        <a:srgbClr val="000000"/>
      </a:dk1>
      <a:lt1>
        <a:srgbClr val="FFFFFF"/>
      </a:lt1>
      <a:dk2>
        <a:srgbClr val="0E1940"/>
      </a:dk2>
      <a:lt2>
        <a:srgbClr val="F9F2E5"/>
      </a:lt2>
      <a:accent1>
        <a:srgbClr val="820057"/>
      </a:accent1>
      <a:accent2>
        <a:srgbClr val="3408AC"/>
      </a:accent2>
      <a:accent3>
        <a:srgbClr val="E6CCDD"/>
      </a:accent3>
      <a:accent4>
        <a:srgbClr val="007075"/>
      </a:accent4>
      <a:accent5>
        <a:srgbClr val="80B7BA"/>
      </a:accent5>
      <a:accent6>
        <a:srgbClr val="F9F2E5"/>
      </a:accent6>
      <a:hlink>
        <a:srgbClr val="0563C1"/>
      </a:hlink>
      <a:folHlink>
        <a:srgbClr val="954F7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CE_RKBU_PowerPoint_norsk.pptx  -  Read-Only" id="{2B85F355-8D60-4EBC-AE69-C4964ADEC8B2}" vid="{3D3785D5-C62D-4339-BE81-A76080815BA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503299385A29438D2D4AC92168184E" ma:contentTypeVersion="0" ma:contentTypeDescription="Create a new document." ma:contentTypeScope="" ma:versionID="1d1a2c29c677db8909d6eee4148f0e98">
  <xsd:schema xmlns:xsd="http://www.w3.org/2001/XMLSchema" xmlns:xs="http://www.w3.org/2001/XMLSchema" xmlns:p="http://schemas.microsoft.com/office/2006/metadata/properties" targetNamespace="http://schemas.microsoft.com/office/2006/metadata/properties" ma:root="true" ma:fieldsID="63f9ca9ed2b1b526ffdf70859b84e6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4B70E7-E9FD-47A1-AE5F-20AAAD07A7EF}">
  <ds:schemaRefs>
    <ds:schemaRef ds:uri="http://schemas.microsoft.com/sharepoint/v3/contenttype/forms"/>
  </ds:schemaRefs>
</ds:datastoreItem>
</file>

<file path=customXml/itemProps2.xml><?xml version="1.0" encoding="utf-8"?>
<ds:datastoreItem xmlns:ds="http://schemas.openxmlformats.org/officeDocument/2006/customXml" ds:itemID="{9EF502B4-E362-4B31-9263-462443387A9C}">
  <ds:schemaRefs>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603F7FF-D8B7-4F27-B032-8875758D84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Metadata/LabelInfo.xml><?xml version="1.0" encoding="utf-8"?>
<clbl:labelList xmlns:clbl="http://schemas.microsoft.com/office/2020/mipLabelMetadata">
  <clbl:label id="{fa80f2c8-b5cb-477e-9006-26fee960afe9}" enabled="1" method="Privileged" siteId="{70a6eba4-9671-45d2-b83e-432e06502242}" removed="0"/>
</clbl:labelList>
</file>

<file path=docProps/app.xml><?xml version="1.0" encoding="utf-8"?>
<Properties xmlns="http://schemas.openxmlformats.org/officeDocument/2006/extended-properties" xmlns:vt="http://schemas.openxmlformats.org/officeDocument/2006/docPropsVTypes">
  <Template>Office-tema</Template>
  <TotalTime>353</TotalTime>
  <Words>729</Words>
  <Application>Microsoft Macintosh PowerPoint</Application>
  <PresentationFormat>Widescreen</PresentationFormat>
  <Paragraphs>38</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Office-tema</vt:lpstr>
      <vt:lpstr>Tittel</vt:lpstr>
      <vt:lpstr>PowerPoint Presentation</vt:lpstr>
      <vt:lpstr>PowerPoint Presentation</vt:lpstr>
      <vt:lpstr>PowerPoint Presentation</vt:lpstr>
      <vt:lpstr>PowerPoint Presentation</vt:lpstr>
      <vt:lpstr>Tittel</vt:lpstr>
      <vt:lpstr>Tittel</vt:lpstr>
      <vt:lpstr>Tittel</vt:lpstr>
      <vt:lpstr>Tittel </vt:lpstr>
      <vt:lpstr>Tittel</vt:lpstr>
      <vt:lpstr>Tittel</vt:lpstr>
      <vt:lpstr>Tittel</vt:lpstr>
      <vt:lpstr>Tittel</vt:lpstr>
      <vt:lpstr>Tittel</vt:lpstr>
      <vt:lpstr>Tittel</vt:lpstr>
      <vt:lpstr>PowerPoint Presentation</vt:lpstr>
      <vt:lpstr>Tittel</vt:lpstr>
      <vt:lpstr>Prosjekt tittel</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Suet Chan</dc:creator>
  <cp:lastModifiedBy>Suet Chan</cp:lastModifiedBy>
  <cp:revision>1</cp:revision>
  <dcterms:created xsi:type="dcterms:W3CDTF">2025-08-28T10:35:42Z</dcterms:created>
  <dcterms:modified xsi:type="dcterms:W3CDTF">2025-09-10T13:20:55Z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0x0101005C503299385A29438D2D4AC92168184E</vt:lpwstr>
  </property>
  <property fmtid="{D5CDD505-2E9C-101B-9397-08002B2CF9AE}" pid="3" name="MediaServiceImageTags">
    <vt:lpwstr/>
  </property>
</Properties>
</file>