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sldIdLst>
    <p:sldId id="257" r:id="rId2"/>
    <p:sldId id="629" r:id="rId3"/>
    <p:sldId id="630" r:id="rId4"/>
    <p:sldId id="617" r:id="rId5"/>
    <p:sldId id="426" r:id="rId6"/>
    <p:sldId id="307" r:id="rId7"/>
    <p:sldId id="364" r:id="rId8"/>
    <p:sldId id="311" r:id="rId9"/>
    <p:sldId id="312" r:id="rId10"/>
    <p:sldId id="313" r:id="rId11"/>
    <p:sldId id="314" r:id="rId12"/>
    <p:sldId id="627" r:id="rId13"/>
    <p:sldId id="631" r:id="rId14"/>
    <p:sldId id="478" r:id="rId15"/>
    <p:sldId id="632" r:id="rId16"/>
    <p:sldId id="635" r:id="rId17"/>
    <p:sldId id="633" r:id="rId18"/>
    <p:sldId id="479" r:id="rId19"/>
    <p:sldId id="634" r:id="rId20"/>
  </p:sldIdLst>
  <p:sldSz cx="12192000" cy="6858000"/>
  <p:notesSz cx="6858000" cy="9144000"/>
  <p:defaultTextStyle>
    <a:defPPr>
      <a:defRPr lang="nb-N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6" d="100"/>
          <a:sy n="86" d="100"/>
        </p:scale>
        <p:origin x="108" y="120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Plassholder for topptekst 1">
            <a:extLst>
              <a:ext uri="{FF2B5EF4-FFF2-40B4-BE49-F238E27FC236}">
                <a16:creationId xmlns:a16="http://schemas.microsoft.com/office/drawing/2014/main" id="{F14BF65B-4502-881D-A3C9-4436C997AF9D}"/>
              </a:ext>
            </a:extLst>
          </p:cNvPr>
          <p:cNvSpPr txBox="1">
            <a:spLocks noGrp="1"/>
          </p:cNvSpPr>
          <p:nvPr>
            <p:ph type="hdr" sz="quarter"/>
          </p:nvPr>
        </p:nvSpPr>
        <p:spPr>
          <a:xfrm>
            <a:off x="0" y="0"/>
            <a:ext cx="2971800" cy="458791"/>
          </a:xfrm>
          <a:prstGeom prst="rect">
            <a:avLst/>
          </a:prstGeom>
          <a:noFill/>
          <a:ln>
            <a:noFill/>
          </a:ln>
        </p:spPr>
        <p:txBody>
          <a:bodyPr vert="horz" wrap="square" lIns="91440" tIns="45720" rIns="91440" bIns="45720" anchor="t" anchorCtr="0" compatLnSpc="1">
            <a:noAutofit/>
          </a:bodyPr>
          <a:lstStyle>
            <a:lvl1pPr marL="0" marR="0" lvl="0" indent="0" algn="l" defTabSz="914400" rtl="0" fontAlgn="auto" hangingPunct="1">
              <a:lnSpc>
                <a:spcPct val="100000"/>
              </a:lnSpc>
              <a:spcBef>
                <a:spcPts val="0"/>
              </a:spcBef>
              <a:spcAft>
                <a:spcPts val="0"/>
              </a:spcAft>
              <a:buNone/>
              <a:tabLst/>
              <a:defRPr lang="nb-NO" sz="1200" b="0" i="0" u="none" strike="noStrike" kern="1200" cap="none" spc="0" baseline="0">
                <a:solidFill>
                  <a:srgbClr val="000000"/>
                </a:solidFill>
                <a:uFillTx/>
                <a:latin typeface="Calibri"/>
              </a:defRPr>
            </a:lvl1pPr>
          </a:lstStyle>
          <a:p>
            <a:pPr lvl="0"/>
            <a:endParaRPr lang="nb-NO"/>
          </a:p>
        </p:txBody>
      </p:sp>
      <p:sp>
        <p:nvSpPr>
          <p:cNvPr id="3" name="Plassholder for dato 2">
            <a:extLst>
              <a:ext uri="{FF2B5EF4-FFF2-40B4-BE49-F238E27FC236}">
                <a16:creationId xmlns:a16="http://schemas.microsoft.com/office/drawing/2014/main" id="{08E94B13-129A-53DA-4488-324511D806EB}"/>
              </a:ext>
            </a:extLst>
          </p:cNvPr>
          <p:cNvSpPr txBox="1">
            <a:spLocks noGrp="1"/>
          </p:cNvSpPr>
          <p:nvPr>
            <p:ph type="dt" idx="1"/>
          </p:nvPr>
        </p:nvSpPr>
        <p:spPr>
          <a:xfrm>
            <a:off x="3884608" y="0"/>
            <a:ext cx="2971800" cy="458791"/>
          </a:xfrm>
          <a:prstGeom prst="rect">
            <a:avLst/>
          </a:prstGeom>
          <a:noFill/>
          <a:ln>
            <a:noFill/>
          </a:ln>
        </p:spPr>
        <p:txBody>
          <a:bodyPr vert="horz" wrap="square" lIns="91440" tIns="45720" rIns="91440" bIns="45720" anchor="t" anchorCtr="0" compatLnSpc="1">
            <a:noAutofit/>
          </a:bodyPr>
          <a:lstStyle>
            <a:lvl1pPr marL="0" marR="0" lvl="0" indent="0" algn="r" defTabSz="914400" rtl="0" fontAlgn="auto" hangingPunct="1">
              <a:lnSpc>
                <a:spcPct val="100000"/>
              </a:lnSpc>
              <a:spcBef>
                <a:spcPts val="0"/>
              </a:spcBef>
              <a:spcAft>
                <a:spcPts val="0"/>
              </a:spcAft>
              <a:buNone/>
              <a:tabLst/>
              <a:defRPr lang="nb-NO" sz="1200" b="0" i="0" u="none" strike="noStrike" kern="1200" cap="none" spc="0" baseline="0">
                <a:solidFill>
                  <a:srgbClr val="000000"/>
                </a:solidFill>
                <a:uFillTx/>
                <a:latin typeface="Calibri"/>
              </a:defRPr>
            </a:lvl1pPr>
          </a:lstStyle>
          <a:p>
            <a:pPr lvl="0"/>
            <a:fld id="{F907EAFE-E0B1-430E-B6E6-CD7DA57A6FB8}" type="datetime1">
              <a:rPr lang="nb-NO"/>
              <a:pPr lvl="0"/>
              <a:t>05.05.2023</a:t>
            </a:fld>
            <a:endParaRPr lang="nb-NO"/>
          </a:p>
        </p:txBody>
      </p:sp>
      <p:sp>
        <p:nvSpPr>
          <p:cNvPr id="4" name="Plassholder for lysbilde 3">
            <a:extLst>
              <a:ext uri="{FF2B5EF4-FFF2-40B4-BE49-F238E27FC236}">
                <a16:creationId xmlns:a16="http://schemas.microsoft.com/office/drawing/2014/main" id="{C678DEE7-87A1-2E52-9340-6F07173574FA}"/>
              </a:ext>
            </a:extLst>
          </p:cNvPr>
          <p:cNvSpPr>
            <a:spLocks noGrp="1" noRot="1" noChangeAspect="1"/>
          </p:cNvSpPr>
          <p:nvPr>
            <p:ph type="sldImg" idx="2"/>
          </p:nvPr>
        </p:nvSpPr>
        <p:spPr>
          <a:xfrm>
            <a:off x="685800" y="1143000"/>
            <a:ext cx="5486400" cy="3086099"/>
          </a:xfrm>
          <a:prstGeom prst="rect">
            <a:avLst/>
          </a:prstGeom>
          <a:noFill/>
          <a:ln w="12701">
            <a:solidFill>
              <a:srgbClr val="000000"/>
            </a:solidFill>
            <a:prstDash val="solid"/>
          </a:ln>
        </p:spPr>
      </p:sp>
      <p:sp>
        <p:nvSpPr>
          <p:cNvPr id="5" name="Plassholder for notater 4">
            <a:extLst>
              <a:ext uri="{FF2B5EF4-FFF2-40B4-BE49-F238E27FC236}">
                <a16:creationId xmlns:a16="http://schemas.microsoft.com/office/drawing/2014/main" id="{5082E27B-5E4F-7F7F-D113-2E887B22CABA}"/>
              </a:ext>
            </a:extLst>
          </p:cNvPr>
          <p:cNvSpPr txBox="1">
            <a:spLocks noGrp="1"/>
          </p:cNvSpPr>
          <p:nvPr>
            <p:ph type="body" sz="quarter" idx="3"/>
          </p:nvPr>
        </p:nvSpPr>
        <p:spPr>
          <a:xfrm>
            <a:off x="685800" y="4400549"/>
            <a:ext cx="5486400" cy="3600450"/>
          </a:xfrm>
          <a:prstGeom prst="rect">
            <a:avLst/>
          </a:prstGeom>
          <a:noFill/>
          <a:ln>
            <a:noFill/>
          </a:ln>
        </p:spPr>
        <p:txBody>
          <a:bodyPr vert="horz" wrap="square" lIns="91440" tIns="45720" rIns="91440" bIns="45720" anchor="t" anchorCtr="0" compatLnSpc="1">
            <a:noAutofit/>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6" name="Plassholder for bunntekst 5">
            <a:extLst>
              <a:ext uri="{FF2B5EF4-FFF2-40B4-BE49-F238E27FC236}">
                <a16:creationId xmlns:a16="http://schemas.microsoft.com/office/drawing/2014/main" id="{73CF4A5D-F8DD-472C-CECA-48DF98F3C69E}"/>
              </a:ext>
            </a:extLst>
          </p:cNvPr>
          <p:cNvSpPr txBox="1">
            <a:spLocks noGrp="1"/>
          </p:cNvSpPr>
          <p:nvPr>
            <p:ph type="ftr" sz="quarter" idx="4"/>
          </p:nvPr>
        </p:nvSpPr>
        <p:spPr>
          <a:xfrm>
            <a:off x="0" y="8685208"/>
            <a:ext cx="2971800" cy="458791"/>
          </a:xfrm>
          <a:prstGeom prst="rect">
            <a:avLst/>
          </a:prstGeom>
          <a:noFill/>
          <a:ln>
            <a:noFill/>
          </a:ln>
        </p:spPr>
        <p:txBody>
          <a:bodyPr vert="horz" wrap="square" lIns="91440" tIns="45720" rIns="91440" bIns="45720" anchor="b" anchorCtr="0" compatLnSpc="1">
            <a:noAutofit/>
          </a:bodyPr>
          <a:lstStyle>
            <a:lvl1pPr marL="0" marR="0" lvl="0" indent="0" algn="l" defTabSz="914400" rtl="0" fontAlgn="auto" hangingPunct="1">
              <a:lnSpc>
                <a:spcPct val="100000"/>
              </a:lnSpc>
              <a:spcBef>
                <a:spcPts val="0"/>
              </a:spcBef>
              <a:spcAft>
                <a:spcPts val="0"/>
              </a:spcAft>
              <a:buNone/>
              <a:tabLst/>
              <a:defRPr lang="nb-NO" sz="1200" b="0" i="0" u="none" strike="noStrike" kern="1200" cap="none" spc="0" baseline="0">
                <a:solidFill>
                  <a:srgbClr val="000000"/>
                </a:solidFill>
                <a:uFillTx/>
                <a:latin typeface="Calibri"/>
              </a:defRPr>
            </a:lvl1pPr>
          </a:lstStyle>
          <a:p>
            <a:pPr lvl="0"/>
            <a:endParaRPr lang="nb-NO"/>
          </a:p>
        </p:txBody>
      </p:sp>
      <p:sp>
        <p:nvSpPr>
          <p:cNvPr id="7" name="Plassholder for lysbildenummer 6">
            <a:extLst>
              <a:ext uri="{FF2B5EF4-FFF2-40B4-BE49-F238E27FC236}">
                <a16:creationId xmlns:a16="http://schemas.microsoft.com/office/drawing/2014/main" id="{48F80092-18A9-9266-DD21-8264515FEBD7}"/>
              </a:ext>
            </a:extLst>
          </p:cNvPr>
          <p:cNvSpPr txBox="1">
            <a:spLocks noGrp="1"/>
          </p:cNvSpPr>
          <p:nvPr>
            <p:ph type="sldNum" sz="quarter" idx="5"/>
          </p:nvPr>
        </p:nvSpPr>
        <p:spPr>
          <a:xfrm>
            <a:off x="3884608" y="8685208"/>
            <a:ext cx="2971800" cy="458791"/>
          </a:xfrm>
          <a:prstGeom prst="rect">
            <a:avLst/>
          </a:prstGeom>
          <a:noFill/>
          <a:ln>
            <a:noFill/>
          </a:ln>
        </p:spPr>
        <p:txBody>
          <a:bodyPr vert="horz" wrap="square" lIns="91440" tIns="45720" rIns="91440" bIns="45720" anchor="b" anchorCtr="0" compatLnSpc="1">
            <a:noAutofit/>
          </a:bodyPr>
          <a:lstStyle>
            <a:lvl1pPr marL="0" marR="0" lvl="0" indent="0" algn="r" defTabSz="914400" rtl="0" fontAlgn="auto" hangingPunct="1">
              <a:lnSpc>
                <a:spcPct val="100000"/>
              </a:lnSpc>
              <a:spcBef>
                <a:spcPts val="0"/>
              </a:spcBef>
              <a:spcAft>
                <a:spcPts val="0"/>
              </a:spcAft>
              <a:buNone/>
              <a:tabLst/>
              <a:defRPr lang="nb-NO" sz="1200" b="0" i="0" u="none" strike="noStrike" kern="1200" cap="none" spc="0" baseline="0">
                <a:solidFill>
                  <a:srgbClr val="000000"/>
                </a:solidFill>
                <a:uFillTx/>
                <a:latin typeface="Calibri"/>
              </a:defRPr>
            </a:lvl1pPr>
          </a:lstStyle>
          <a:p>
            <a:pPr lvl="0"/>
            <a:fld id="{77EB5CB9-2B23-42D8-A03B-14D2CA99E6E8}" type="slidenum">
              <a:t>‹#›</a:t>
            </a:fld>
            <a:endParaRPr lang="nb-NO"/>
          </a:p>
        </p:txBody>
      </p:sp>
    </p:spTree>
    <p:extLst>
      <p:ext uri="{BB962C8B-B14F-4D97-AF65-F5344CB8AC3E}">
        <p14:creationId xmlns:p14="http://schemas.microsoft.com/office/powerpoint/2010/main" val="4155723938"/>
      </p:ext>
    </p:extLst>
  </p:cSld>
  <p:clrMap bg1="lt1" tx1="dk1" bg2="lt2" tx2="dk2" accent1="accent1" accent2="accent2" accent3="accent3" accent4="accent4" accent5="accent5" accent6="accent6" hlink="hlink" folHlink="folHlink"/>
  <p:notesStyle>
    <a:lvl1pPr marL="0" marR="0" lvl="0" indent="0" algn="l" defTabSz="914400" rtl="0" fontAlgn="auto" hangingPunct="1">
      <a:lnSpc>
        <a:spcPct val="100000"/>
      </a:lnSpc>
      <a:spcBef>
        <a:spcPts val="0"/>
      </a:spcBef>
      <a:spcAft>
        <a:spcPts val="0"/>
      </a:spcAft>
      <a:buNone/>
      <a:tabLst/>
      <a:defRPr lang="nb-NO" sz="1200" b="0" i="0" u="none" strike="noStrike" kern="1200" cap="none" spc="0" baseline="0">
        <a:solidFill>
          <a:srgbClr val="000000"/>
        </a:solidFill>
        <a:uFillTx/>
        <a:latin typeface="Calibri"/>
      </a:defRPr>
    </a:lvl1pPr>
    <a:lvl2pPr marL="457200" marR="0" lvl="1" indent="0" algn="l" defTabSz="914400" rtl="0" fontAlgn="auto" hangingPunct="1">
      <a:lnSpc>
        <a:spcPct val="100000"/>
      </a:lnSpc>
      <a:spcBef>
        <a:spcPts val="0"/>
      </a:spcBef>
      <a:spcAft>
        <a:spcPts val="0"/>
      </a:spcAft>
      <a:buNone/>
      <a:tabLst/>
      <a:defRPr lang="nb-NO" sz="1200" b="0" i="0" u="none" strike="noStrike" kern="1200" cap="none" spc="0" baseline="0">
        <a:solidFill>
          <a:srgbClr val="000000"/>
        </a:solidFill>
        <a:uFillTx/>
        <a:latin typeface="Calibri"/>
      </a:defRPr>
    </a:lvl2pPr>
    <a:lvl3pPr marL="914400" marR="0" lvl="2" indent="0" algn="l" defTabSz="914400" rtl="0" fontAlgn="auto" hangingPunct="1">
      <a:lnSpc>
        <a:spcPct val="100000"/>
      </a:lnSpc>
      <a:spcBef>
        <a:spcPts val="0"/>
      </a:spcBef>
      <a:spcAft>
        <a:spcPts val="0"/>
      </a:spcAft>
      <a:buNone/>
      <a:tabLst/>
      <a:defRPr lang="nb-NO" sz="1200" b="0" i="0" u="none" strike="noStrike" kern="1200" cap="none" spc="0" baseline="0">
        <a:solidFill>
          <a:srgbClr val="000000"/>
        </a:solidFill>
        <a:uFillTx/>
        <a:latin typeface="Calibri"/>
      </a:defRPr>
    </a:lvl3pPr>
    <a:lvl4pPr marL="1371600" marR="0" lvl="3" indent="0" algn="l" defTabSz="914400" rtl="0" fontAlgn="auto" hangingPunct="1">
      <a:lnSpc>
        <a:spcPct val="100000"/>
      </a:lnSpc>
      <a:spcBef>
        <a:spcPts val="0"/>
      </a:spcBef>
      <a:spcAft>
        <a:spcPts val="0"/>
      </a:spcAft>
      <a:buNone/>
      <a:tabLst/>
      <a:defRPr lang="nb-NO" sz="1200" b="0" i="0" u="none" strike="noStrike" kern="1200" cap="none" spc="0" baseline="0">
        <a:solidFill>
          <a:srgbClr val="000000"/>
        </a:solidFill>
        <a:uFillTx/>
        <a:latin typeface="Calibri"/>
      </a:defRPr>
    </a:lvl4pPr>
    <a:lvl5pPr marL="1828800" marR="0" lvl="4" indent="0" algn="l" defTabSz="914400" rtl="0" fontAlgn="auto" hangingPunct="1">
      <a:lnSpc>
        <a:spcPct val="100000"/>
      </a:lnSpc>
      <a:spcBef>
        <a:spcPts val="0"/>
      </a:spcBef>
      <a:spcAft>
        <a:spcPts val="0"/>
      </a:spcAft>
      <a:buNone/>
      <a:tabLst/>
      <a:defRPr lang="nb-NO" sz="1200" b="0" i="0" u="none" strike="noStrike" kern="1200" cap="none" spc="0" baseline="0">
        <a:solidFill>
          <a:srgbClr val="000000"/>
        </a:solidFill>
        <a:uFillTx/>
        <a:latin typeface="Calibri"/>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5BD46C33-18D2-87BE-DF95-D5B9583FDB8A}"/>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B4ACBC4D-2D91-BEC8-DDBF-8876B5CD0A6A}"/>
              </a:ext>
            </a:extLst>
          </p:cNvPr>
          <p:cNvSpPr txBox="1">
            <a:spLocks noGrp="1"/>
          </p:cNvSpPr>
          <p:nvPr>
            <p:ph type="body" sz="quarter" idx="1"/>
          </p:nvPr>
        </p:nvSpPr>
        <p:spPr/>
        <p:txBody>
          <a:bodyPr/>
          <a:lstStyle/>
          <a:p>
            <a:pPr lvl="0"/>
            <a:r>
              <a:rPr lang="en-US"/>
              <a:t>Barn som er vitne til vald</a:t>
            </a:r>
          </a:p>
          <a:p>
            <a:pPr lvl="0"/>
            <a:r>
              <a:rPr lang="en-US"/>
              <a:t>Og vi veit at omtrent halvparten av heimane kor det førekjem partnarvald, førekjem det vald mot barn og.</a:t>
            </a:r>
          </a:p>
          <a:p>
            <a:pPr lvl="0"/>
            <a:r>
              <a:rPr lang="en-US"/>
              <a:t>Og vi veit at barnehjernen tek like mykje skade av å vere vitne til vald som å vere utsett for vald</a:t>
            </a:r>
          </a:p>
          <a:p>
            <a:pPr lvl="0"/>
            <a:endParaRPr lang="en-US"/>
          </a:p>
        </p:txBody>
      </p:sp>
      <p:sp>
        <p:nvSpPr>
          <p:cNvPr id="4" name="Slide Number Placeholder 3">
            <a:extLst>
              <a:ext uri="{FF2B5EF4-FFF2-40B4-BE49-F238E27FC236}">
                <a16:creationId xmlns:a16="http://schemas.microsoft.com/office/drawing/2014/main" id="{8793EA4B-5763-B54B-EDBF-812C599AC4DA}"/>
              </a:ext>
            </a:extLst>
          </p:cNvPr>
          <p:cNvSpPr txBox="1"/>
          <p:nvPr/>
        </p:nvSpPr>
        <p:spPr>
          <a:xfrm>
            <a:off x="3884608" y="8685208"/>
            <a:ext cx="2971800" cy="458791"/>
          </a:xfrm>
          <a:prstGeom prst="rect">
            <a:avLst/>
          </a:prstGeom>
          <a:noFill/>
          <a:ln cap="rnd">
            <a:noFill/>
          </a:ln>
        </p:spPr>
        <p:txBody>
          <a:bodyPr vert="horz" wrap="square" lIns="91440" tIns="45720" rIns="91440" bIns="45720" anchor="b"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82464702-AF22-42B9-91A5-893600639736}" type="slidenum">
              <a:t>7</a:t>
            </a:fld>
            <a:endParaRPr lang="en-US" sz="1200" b="0" i="0" u="none" strike="noStrike" kern="1200" cap="none" spc="0" baseline="0">
              <a:solidFill>
                <a:srgbClr val="000000"/>
              </a:solidFill>
              <a:uFillTx/>
              <a:latin typeface="Calibri"/>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tellysbilde">
    <p:spTree>
      <p:nvGrpSpPr>
        <p:cNvPr id="1" name=""/>
        <p:cNvGrpSpPr/>
        <p:nvPr/>
      </p:nvGrpSpPr>
      <p:grpSpPr>
        <a:xfrm>
          <a:off x="0" y="0"/>
          <a:ext cx="0" cy="0"/>
          <a:chOff x="0" y="0"/>
          <a:chExt cx="0" cy="0"/>
        </a:xfrm>
      </p:grpSpPr>
      <p:grpSp>
        <p:nvGrpSpPr>
          <p:cNvPr id="2" name="Group 6">
            <a:extLst>
              <a:ext uri="{FF2B5EF4-FFF2-40B4-BE49-F238E27FC236}">
                <a16:creationId xmlns:a16="http://schemas.microsoft.com/office/drawing/2014/main" id="{7BB9C056-F75B-666E-7960-C0E9F43576DB}"/>
              </a:ext>
            </a:extLst>
          </p:cNvPr>
          <p:cNvGrpSpPr/>
          <p:nvPr/>
        </p:nvGrpSpPr>
        <p:grpSpPr>
          <a:xfrm>
            <a:off x="8" y="-8467"/>
            <a:ext cx="12191997" cy="6866467"/>
            <a:chOff x="8" y="-8467"/>
            <a:chExt cx="12191997" cy="6866467"/>
          </a:xfrm>
        </p:grpSpPr>
        <p:cxnSp>
          <p:nvCxnSpPr>
            <p:cNvPr id="3" name="Straight Connector 31">
              <a:extLst>
                <a:ext uri="{FF2B5EF4-FFF2-40B4-BE49-F238E27FC236}">
                  <a16:creationId xmlns:a16="http://schemas.microsoft.com/office/drawing/2014/main" id="{551368DC-B770-6052-197E-25032555E193}"/>
                </a:ext>
              </a:extLst>
            </p:cNvPr>
            <p:cNvCxnSpPr/>
            <p:nvPr/>
          </p:nvCxnSpPr>
          <p:spPr>
            <a:xfrm>
              <a:off x="9371008" y="0"/>
              <a:ext cx="1219207" cy="6858000"/>
            </a:xfrm>
            <a:prstGeom prst="straightConnector1">
              <a:avLst/>
            </a:prstGeom>
            <a:noFill/>
            <a:ln w="9528" cap="rnd">
              <a:solidFill>
                <a:srgbClr val="BFBFBF"/>
              </a:solidFill>
              <a:prstDash val="solid"/>
            </a:ln>
          </p:spPr>
        </p:cxnSp>
        <p:cxnSp>
          <p:nvCxnSpPr>
            <p:cNvPr id="4" name="Straight Connector 20">
              <a:extLst>
                <a:ext uri="{FF2B5EF4-FFF2-40B4-BE49-F238E27FC236}">
                  <a16:creationId xmlns:a16="http://schemas.microsoft.com/office/drawing/2014/main" id="{74BDC717-09B0-1622-F048-5B3A2ED385CB}"/>
                </a:ext>
              </a:extLst>
            </p:cNvPr>
            <p:cNvCxnSpPr/>
            <p:nvPr/>
          </p:nvCxnSpPr>
          <p:spPr>
            <a:xfrm flipH="1">
              <a:off x="7425266" y="3681410"/>
              <a:ext cx="4763557" cy="3176590"/>
            </a:xfrm>
            <a:prstGeom prst="straightConnector1">
              <a:avLst/>
            </a:prstGeom>
            <a:noFill/>
            <a:ln w="9528" cap="rnd">
              <a:solidFill>
                <a:srgbClr val="D9D9D9"/>
              </a:solidFill>
              <a:prstDash val="solid"/>
            </a:ln>
          </p:spPr>
        </p:cxnSp>
        <p:sp>
          <p:nvSpPr>
            <p:cNvPr id="5" name="Rectangle 23">
              <a:extLst>
                <a:ext uri="{FF2B5EF4-FFF2-40B4-BE49-F238E27FC236}">
                  <a16:creationId xmlns:a16="http://schemas.microsoft.com/office/drawing/2014/main" id="{1116BB9C-52B5-14DC-BCEC-E1A2809D26A6}"/>
                </a:ext>
              </a:extLst>
            </p:cNvPr>
            <p:cNvSpPr/>
            <p:nvPr/>
          </p:nvSpPr>
          <p:spPr>
            <a:xfrm>
              <a:off x="9181472" y="-8467"/>
              <a:ext cx="3007351" cy="6866467"/>
            </a:xfrm>
            <a:custGeom>
              <a:avLst/>
              <a:gdLst>
                <a:gd name="f0" fmla="val w"/>
                <a:gd name="f1" fmla="val h"/>
                <a:gd name="f2" fmla="val 0"/>
                <a:gd name="f3" fmla="val 3007349"/>
                <a:gd name="f4" fmla="val 6866467"/>
                <a:gd name="f5" fmla="val 2045532"/>
                <a:gd name="f6" fmla="*/ f0 1 3007349"/>
                <a:gd name="f7" fmla="*/ f1 1 6866467"/>
                <a:gd name="f8" fmla="val f2"/>
                <a:gd name="f9" fmla="val f3"/>
                <a:gd name="f10" fmla="val f4"/>
                <a:gd name="f11" fmla="+- f10 0 f8"/>
                <a:gd name="f12" fmla="+- f9 0 f8"/>
                <a:gd name="f13" fmla="*/ f12 1 3007349"/>
                <a:gd name="f14" fmla="*/ f11 1 6866467"/>
                <a:gd name="f15" fmla="*/ f8 1 f13"/>
                <a:gd name="f16" fmla="*/ f9 1 f13"/>
                <a:gd name="f17" fmla="*/ f8 1 f14"/>
                <a:gd name="f18" fmla="*/ f10 1 f14"/>
                <a:gd name="f19" fmla="*/ f15 f6 1"/>
                <a:gd name="f20" fmla="*/ f16 f6 1"/>
                <a:gd name="f21" fmla="*/ f18 f7 1"/>
                <a:gd name="f22" fmla="*/ f17 f7 1"/>
              </a:gdLst>
              <a:ahLst/>
              <a:cxnLst>
                <a:cxn ang="3cd4">
                  <a:pos x="hc" y="t"/>
                </a:cxn>
                <a:cxn ang="0">
                  <a:pos x="r" y="vc"/>
                </a:cxn>
                <a:cxn ang="cd4">
                  <a:pos x="hc" y="b"/>
                </a:cxn>
                <a:cxn ang="cd2">
                  <a:pos x="l" y="vc"/>
                </a:cxn>
              </a:cxnLst>
              <a:rect l="f19" t="f22" r="f20" b="f21"/>
              <a:pathLst>
                <a:path w="3007349" h="6866467">
                  <a:moveTo>
                    <a:pt x="f5" y="f2"/>
                  </a:moveTo>
                  <a:lnTo>
                    <a:pt x="f3" y="f2"/>
                  </a:lnTo>
                  <a:lnTo>
                    <a:pt x="f3" y="f4"/>
                  </a:lnTo>
                  <a:lnTo>
                    <a:pt x="f2" y="f4"/>
                  </a:lnTo>
                  <a:lnTo>
                    <a:pt x="f5" y="f2"/>
                  </a:lnTo>
                  <a:close/>
                </a:path>
              </a:pathLst>
            </a:custGeom>
            <a:solidFill>
              <a:srgbClr val="90C226">
                <a:alpha val="30000"/>
              </a:srgbClr>
            </a:solidFill>
            <a:ln cap="rnd">
              <a:noFill/>
              <a:prstDash val="solid"/>
            </a:ln>
          </p:spPr>
          <p:txBody>
            <a:bodyPr lIns="0" tIns="0" rIns="0" bIns="0"/>
            <a:lstStyle/>
            <a:p>
              <a:endParaRPr lang="nb-NO"/>
            </a:p>
          </p:txBody>
        </p:sp>
        <p:sp>
          <p:nvSpPr>
            <p:cNvPr id="6" name="Rectangle 25">
              <a:extLst>
                <a:ext uri="{FF2B5EF4-FFF2-40B4-BE49-F238E27FC236}">
                  <a16:creationId xmlns:a16="http://schemas.microsoft.com/office/drawing/2014/main" id="{810DB61C-6F69-C3A8-1B79-D9517E639A2D}"/>
                </a:ext>
              </a:extLst>
            </p:cNvPr>
            <p:cNvSpPr/>
            <p:nvPr/>
          </p:nvSpPr>
          <p:spPr>
            <a:xfrm>
              <a:off x="9603440" y="-8467"/>
              <a:ext cx="2588556" cy="6866467"/>
            </a:xfrm>
            <a:custGeom>
              <a:avLst/>
              <a:gdLst>
                <a:gd name="f0" fmla="val w"/>
                <a:gd name="f1" fmla="val h"/>
                <a:gd name="f2" fmla="val 0"/>
                <a:gd name="f3" fmla="val 2573311"/>
                <a:gd name="f4" fmla="val 6866467"/>
                <a:gd name="f5" fmla="val 1202336"/>
                <a:gd name="f6" fmla="*/ f0 1 2573311"/>
                <a:gd name="f7" fmla="*/ f1 1 6866467"/>
                <a:gd name="f8" fmla="val f2"/>
                <a:gd name="f9" fmla="val f3"/>
                <a:gd name="f10" fmla="val f4"/>
                <a:gd name="f11" fmla="+- f10 0 f8"/>
                <a:gd name="f12" fmla="+- f9 0 f8"/>
                <a:gd name="f13" fmla="*/ f12 1 2573311"/>
                <a:gd name="f14" fmla="*/ f11 1 6866467"/>
                <a:gd name="f15" fmla="*/ f8 1 f13"/>
                <a:gd name="f16" fmla="*/ f9 1 f13"/>
                <a:gd name="f17" fmla="*/ f8 1 f14"/>
                <a:gd name="f18" fmla="*/ f10 1 f14"/>
                <a:gd name="f19" fmla="*/ f15 f6 1"/>
                <a:gd name="f20" fmla="*/ f16 f6 1"/>
                <a:gd name="f21" fmla="*/ f18 f7 1"/>
                <a:gd name="f22" fmla="*/ f17 f7 1"/>
              </a:gdLst>
              <a:ahLst/>
              <a:cxnLst>
                <a:cxn ang="3cd4">
                  <a:pos x="hc" y="t"/>
                </a:cxn>
                <a:cxn ang="0">
                  <a:pos x="r" y="vc"/>
                </a:cxn>
                <a:cxn ang="cd4">
                  <a:pos x="hc" y="b"/>
                </a:cxn>
                <a:cxn ang="cd2">
                  <a:pos x="l" y="vc"/>
                </a:cxn>
              </a:cxnLst>
              <a:rect l="f19" t="f22" r="f20" b="f21"/>
              <a:pathLst>
                <a:path w="2573311" h="6866467">
                  <a:moveTo>
                    <a:pt x="f2" y="f2"/>
                  </a:moveTo>
                  <a:lnTo>
                    <a:pt x="f3" y="f2"/>
                  </a:lnTo>
                  <a:lnTo>
                    <a:pt x="f3" y="f4"/>
                  </a:lnTo>
                  <a:lnTo>
                    <a:pt x="f5" y="f4"/>
                  </a:lnTo>
                  <a:lnTo>
                    <a:pt x="f2" y="f2"/>
                  </a:lnTo>
                  <a:close/>
                </a:path>
              </a:pathLst>
            </a:custGeom>
            <a:solidFill>
              <a:srgbClr val="90C226">
                <a:alpha val="20000"/>
              </a:srgbClr>
            </a:solidFill>
            <a:ln cap="rnd">
              <a:noFill/>
              <a:prstDash val="solid"/>
            </a:ln>
          </p:spPr>
          <p:txBody>
            <a:bodyPr lIns="0" tIns="0" rIns="0" bIns="0"/>
            <a:lstStyle/>
            <a:p>
              <a:endParaRPr lang="nb-NO"/>
            </a:p>
          </p:txBody>
        </p:sp>
        <p:sp>
          <p:nvSpPr>
            <p:cNvPr id="7" name="Isosceles Triangle 26">
              <a:extLst>
                <a:ext uri="{FF2B5EF4-FFF2-40B4-BE49-F238E27FC236}">
                  <a16:creationId xmlns:a16="http://schemas.microsoft.com/office/drawing/2014/main" id="{FF4BFF24-20E8-E46A-BB33-27D51839C583}"/>
                </a:ext>
              </a:extLst>
            </p:cNvPr>
            <p:cNvSpPr/>
            <p:nvPr/>
          </p:nvSpPr>
          <p:spPr>
            <a:xfrm>
              <a:off x="8932334" y="3047996"/>
              <a:ext cx="3259671" cy="3810003"/>
            </a:xfrm>
            <a:custGeom>
              <a:avLst>
                <a:gd name="f8" fmla="val 100000"/>
              </a:avLst>
              <a:gdLst>
                <a:gd name="f1" fmla="val 10800000"/>
                <a:gd name="f2" fmla="val 5400000"/>
                <a:gd name="f3" fmla="val 180"/>
                <a:gd name="f4" fmla="val w"/>
                <a:gd name="f5" fmla="val h"/>
                <a:gd name="f6" fmla="val ss"/>
                <a:gd name="f7" fmla="val 0"/>
                <a:gd name="f8" fmla="val 100000"/>
                <a:gd name="f9" fmla="+- 0 0 -360"/>
                <a:gd name="f10" fmla="+- 0 0 -270"/>
                <a:gd name="f11" fmla="+- 0 0 -180"/>
                <a:gd name="f12" fmla="+- 0 0 -90"/>
                <a:gd name="f13" fmla="abs f4"/>
                <a:gd name="f14" fmla="abs f5"/>
                <a:gd name="f15" fmla="abs f6"/>
                <a:gd name="f16" fmla="val f7"/>
                <a:gd name="f17" fmla="val f8"/>
                <a:gd name="f18" fmla="*/ f9 f1 1"/>
                <a:gd name="f19" fmla="*/ f10 f1 1"/>
                <a:gd name="f20" fmla="*/ f11 f1 1"/>
                <a:gd name="f21" fmla="*/ f12 f1 1"/>
                <a:gd name="f22" fmla="?: f13 f4 1"/>
                <a:gd name="f23" fmla="?: f14 f5 1"/>
                <a:gd name="f24" fmla="?: f15 f6 1"/>
                <a:gd name="f25" fmla="*/ f18 1 f3"/>
                <a:gd name="f26" fmla="*/ f19 1 f3"/>
                <a:gd name="f27" fmla="*/ f20 1 f3"/>
                <a:gd name="f28" fmla="*/ f21 1 f3"/>
                <a:gd name="f29" fmla="*/ f22 1 21600"/>
                <a:gd name="f30" fmla="*/ f23 1 21600"/>
                <a:gd name="f31" fmla="*/ 21600 f22 1"/>
                <a:gd name="f32" fmla="*/ 21600 f23 1"/>
                <a:gd name="f33" fmla="+- f25 0 f2"/>
                <a:gd name="f34" fmla="+- f26 0 f2"/>
                <a:gd name="f35" fmla="+- f27 0 f2"/>
                <a:gd name="f36" fmla="+- f28 0 f2"/>
                <a:gd name="f37" fmla="min f30 f29"/>
                <a:gd name="f38" fmla="*/ f31 1 f24"/>
                <a:gd name="f39" fmla="*/ f32 1 f24"/>
                <a:gd name="f40" fmla="val f38"/>
                <a:gd name="f41" fmla="val f39"/>
                <a:gd name="f42" fmla="*/ f16 f37 1"/>
                <a:gd name="f43" fmla="+- f41 0 f16"/>
                <a:gd name="f44" fmla="+- f40 0 f16"/>
                <a:gd name="f45" fmla="*/ f41 f37 1"/>
                <a:gd name="f46" fmla="*/ f40 f37 1"/>
                <a:gd name="f47" fmla="*/ f43 1 2"/>
                <a:gd name="f48" fmla="*/ f44 1 2"/>
                <a:gd name="f49" fmla="*/ f44 f17 1"/>
                <a:gd name="f50" fmla="+- f16 f47 0"/>
                <a:gd name="f51" fmla="*/ f49 1 200000"/>
                <a:gd name="f52" fmla="*/ f49 1 100000"/>
                <a:gd name="f53" fmla="+- f51 f48 0"/>
                <a:gd name="f54" fmla="*/ f51 f37 1"/>
                <a:gd name="f55" fmla="*/ f50 f37 1"/>
                <a:gd name="f56" fmla="*/ f52 f37 1"/>
                <a:gd name="f57" fmla="*/ f53 f37 1"/>
              </a:gdLst>
              <a:ahLst/>
              <a:cxnLst>
                <a:cxn ang="3cd4">
                  <a:pos x="hc" y="t"/>
                </a:cxn>
                <a:cxn ang="0">
                  <a:pos x="r" y="vc"/>
                </a:cxn>
                <a:cxn ang="cd4">
                  <a:pos x="hc" y="b"/>
                </a:cxn>
                <a:cxn ang="cd2">
                  <a:pos x="l" y="vc"/>
                </a:cxn>
                <a:cxn ang="f33">
                  <a:pos x="f56" y="f42"/>
                </a:cxn>
                <a:cxn ang="f34">
                  <a:pos x="f54" y="f55"/>
                </a:cxn>
                <a:cxn ang="f35">
                  <a:pos x="f42" y="f45"/>
                </a:cxn>
                <a:cxn ang="f35">
                  <a:pos x="f56" y="f45"/>
                </a:cxn>
                <a:cxn ang="f35">
                  <a:pos x="f46" y="f45"/>
                </a:cxn>
                <a:cxn ang="f36">
                  <a:pos x="f57" y="f55"/>
                </a:cxn>
              </a:cxnLst>
              <a:rect l="f54" t="f55" r="f57" b="f45"/>
              <a:pathLst>
                <a:path>
                  <a:moveTo>
                    <a:pt x="f42" y="f45"/>
                  </a:moveTo>
                  <a:lnTo>
                    <a:pt x="f56" y="f42"/>
                  </a:lnTo>
                  <a:lnTo>
                    <a:pt x="f46" y="f45"/>
                  </a:lnTo>
                  <a:close/>
                </a:path>
              </a:pathLst>
            </a:custGeom>
            <a:solidFill>
              <a:srgbClr val="54A021">
                <a:alpha val="72000"/>
              </a:srgbClr>
            </a:solidFill>
            <a:ln cap="rnd">
              <a:noFill/>
              <a:prstDash val="solid"/>
            </a:ln>
          </p:spPr>
          <p:txBody>
            <a:bodyPr lIns="0" tIns="0" rIns="0" bIns="0"/>
            <a:lstStyle/>
            <a:p>
              <a:endParaRPr lang="nb-NO"/>
            </a:p>
          </p:txBody>
        </p:sp>
        <p:sp>
          <p:nvSpPr>
            <p:cNvPr id="8" name="Rectangle 27">
              <a:extLst>
                <a:ext uri="{FF2B5EF4-FFF2-40B4-BE49-F238E27FC236}">
                  <a16:creationId xmlns:a16="http://schemas.microsoft.com/office/drawing/2014/main" id="{0DCFB6BD-FBA0-AE3A-F935-287E4A93B05B}"/>
                </a:ext>
              </a:extLst>
            </p:cNvPr>
            <p:cNvSpPr/>
            <p:nvPr/>
          </p:nvSpPr>
          <p:spPr>
            <a:xfrm>
              <a:off x="9334496" y="-8467"/>
              <a:ext cx="2854327" cy="6866467"/>
            </a:xfrm>
            <a:custGeom>
              <a:avLst/>
              <a:gdLst>
                <a:gd name="f0" fmla="val w"/>
                <a:gd name="f1" fmla="val h"/>
                <a:gd name="f2" fmla="val 0"/>
                <a:gd name="f3" fmla="val 2858013"/>
                <a:gd name="f4" fmla="val 6866467"/>
                <a:gd name="f5" fmla="val 2473942"/>
                <a:gd name="f6" fmla="*/ f0 1 2858013"/>
                <a:gd name="f7" fmla="*/ f1 1 6866467"/>
                <a:gd name="f8" fmla="val f2"/>
                <a:gd name="f9" fmla="val f3"/>
                <a:gd name="f10" fmla="val f4"/>
                <a:gd name="f11" fmla="+- f10 0 f8"/>
                <a:gd name="f12" fmla="+- f9 0 f8"/>
                <a:gd name="f13" fmla="*/ f12 1 2858013"/>
                <a:gd name="f14" fmla="*/ f11 1 6866467"/>
                <a:gd name="f15" fmla="*/ f8 1 f13"/>
                <a:gd name="f16" fmla="*/ f9 1 f13"/>
                <a:gd name="f17" fmla="*/ f8 1 f14"/>
                <a:gd name="f18" fmla="*/ f10 1 f14"/>
                <a:gd name="f19" fmla="*/ f15 f6 1"/>
                <a:gd name="f20" fmla="*/ f16 f6 1"/>
                <a:gd name="f21" fmla="*/ f18 f7 1"/>
                <a:gd name="f22" fmla="*/ f17 f7 1"/>
              </a:gdLst>
              <a:ahLst/>
              <a:cxnLst>
                <a:cxn ang="3cd4">
                  <a:pos x="hc" y="t"/>
                </a:cxn>
                <a:cxn ang="0">
                  <a:pos x="r" y="vc"/>
                </a:cxn>
                <a:cxn ang="cd4">
                  <a:pos x="hc" y="b"/>
                </a:cxn>
                <a:cxn ang="cd2">
                  <a:pos x="l" y="vc"/>
                </a:cxn>
              </a:cxnLst>
              <a:rect l="f19" t="f22" r="f20" b="f21"/>
              <a:pathLst>
                <a:path w="2858013" h="6866467">
                  <a:moveTo>
                    <a:pt x="f2" y="f2"/>
                  </a:moveTo>
                  <a:lnTo>
                    <a:pt x="f3" y="f2"/>
                  </a:lnTo>
                  <a:lnTo>
                    <a:pt x="f3" y="f4"/>
                  </a:lnTo>
                  <a:lnTo>
                    <a:pt x="f5" y="f4"/>
                  </a:lnTo>
                  <a:lnTo>
                    <a:pt x="f2" y="f2"/>
                  </a:lnTo>
                  <a:close/>
                </a:path>
              </a:pathLst>
            </a:custGeom>
            <a:solidFill>
              <a:srgbClr val="3F7819">
                <a:alpha val="70000"/>
              </a:srgbClr>
            </a:solidFill>
            <a:ln cap="rnd">
              <a:noFill/>
              <a:prstDash val="solid"/>
            </a:ln>
          </p:spPr>
          <p:txBody>
            <a:bodyPr lIns="0" tIns="0" rIns="0" bIns="0"/>
            <a:lstStyle/>
            <a:p>
              <a:endParaRPr lang="nb-NO"/>
            </a:p>
          </p:txBody>
        </p:sp>
        <p:sp>
          <p:nvSpPr>
            <p:cNvPr id="9" name="Rectangle 28">
              <a:extLst>
                <a:ext uri="{FF2B5EF4-FFF2-40B4-BE49-F238E27FC236}">
                  <a16:creationId xmlns:a16="http://schemas.microsoft.com/office/drawing/2014/main" id="{4A2D26B4-A5D4-29F8-2BE4-3A766F29E8E5}"/>
                </a:ext>
              </a:extLst>
            </p:cNvPr>
            <p:cNvSpPr/>
            <p:nvPr/>
          </p:nvSpPr>
          <p:spPr>
            <a:xfrm>
              <a:off x="10898733" y="-8467"/>
              <a:ext cx="1290090" cy="6866467"/>
            </a:xfrm>
            <a:custGeom>
              <a:avLst/>
              <a:gdLst>
                <a:gd name="f0" fmla="val w"/>
                <a:gd name="f1" fmla="val h"/>
                <a:gd name="f2" fmla="val 0"/>
                <a:gd name="f3" fmla="val 1290094"/>
                <a:gd name="f4" fmla="val 6858000"/>
                <a:gd name="f5" fmla="val 1019735"/>
                <a:gd name="f6" fmla="*/ f0 1 1290094"/>
                <a:gd name="f7" fmla="*/ f1 1 6858000"/>
                <a:gd name="f8" fmla="val f2"/>
                <a:gd name="f9" fmla="val f3"/>
                <a:gd name="f10" fmla="val f4"/>
                <a:gd name="f11" fmla="+- f10 0 f8"/>
                <a:gd name="f12" fmla="+- f9 0 f8"/>
                <a:gd name="f13" fmla="*/ f12 1 1290094"/>
                <a:gd name="f14" fmla="*/ f11 1 6858000"/>
                <a:gd name="f15" fmla="*/ f8 1 f13"/>
                <a:gd name="f16" fmla="*/ f9 1 f13"/>
                <a:gd name="f17" fmla="*/ f8 1 f14"/>
                <a:gd name="f18" fmla="*/ f10 1 f14"/>
                <a:gd name="f19" fmla="*/ f15 f6 1"/>
                <a:gd name="f20" fmla="*/ f16 f6 1"/>
                <a:gd name="f21" fmla="*/ f18 f7 1"/>
                <a:gd name="f22" fmla="*/ f17 f7 1"/>
              </a:gdLst>
              <a:ahLst/>
              <a:cxnLst>
                <a:cxn ang="3cd4">
                  <a:pos x="hc" y="t"/>
                </a:cxn>
                <a:cxn ang="0">
                  <a:pos x="r" y="vc"/>
                </a:cxn>
                <a:cxn ang="cd4">
                  <a:pos x="hc" y="b"/>
                </a:cxn>
                <a:cxn ang="cd2">
                  <a:pos x="l" y="vc"/>
                </a:cxn>
              </a:cxnLst>
              <a:rect l="f19" t="f22" r="f20" b="f21"/>
              <a:pathLst>
                <a:path w="1290094" h="6858000">
                  <a:moveTo>
                    <a:pt x="f5" y="f2"/>
                  </a:moveTo>
                  <a:lnTo>
                    <a:pt x="f3" y="f2"/>
                  </a:lnTo>
                  <a:lnTo>
                    <a:pt x="f3" y="f4"/>
                  </a:lnTo>
                  <a:lnTo>
                    <a:pt x="f2" y="f4"/>
                  </a:lnTo>
                  <a:lnTo>
                    <a:pt x="f5" y="f2"/>
                  </a:lnTo>
                  <a:close/>
                </a:path>
              </a:pathLst>
            </a:custGeom>
            <a:solidFill>
              <a:srgbClr val="C0E474">
                <a:alpha val="70000"/>
              </a:srgbClr>
            </a:solidFill>
            <a:ln cap="rnd">
              <a:noFill/>
              <a:prstDash val="solid"/>
            </a:ln>
          </p:spPr>
          <p:txBody>
            <a:bodyPr lIns="0" tIns="0" rIns="0" bIns="0"/>
            <a:lstStyle/>
            <a:p>
              <a:endParaRPr lang="nb-NO"/>
            </a:p>
          </p:txBody>
        </p:sp>
        <p:sp>
          <p:nvSpPr>
            <p:cNvPr id="10" name="Rectangle 29">
              <a:extLst>
                <a:ext uri="{FF2B5EF4-FFF2-40B4-BE49-F238E27FC236}">
                  <a16:creationId xmlns:a16="http://schemas.microsoft.com/office/drawing/2014/main" id="{21FF3ABF-86F6-B946-83E7-F3803E276EEB}"/>
                </a:ext>
              </a:extLst>
            </p:cNvPr>
            <p:cNvSpPr/>
            <p:nvPr/>
          </p:nvSpPr>
          <p:spPr>
            <a:xfrm>
              <a:off x="10938994" y="-8467"/>
              <a:ext cx="1249829" cy="6866467"/>
            </a:xfrm>
            <a:custGeom>
              <a:avLst/>
              <a:gdLst>
                <a:gd name="f0" fmla="val w"/>
                <a:gd name="f1" fmla="val h"/>
                <a:gd name="f2" fmla="val 0"/>
                <a:gd name="f3" fmla="val 1249825"/>
                <a:gd name="f4" fmla="val 6858000"/>
                <a:gd name="f5" fmla="val 1109382"/>
                <a:gd name="f6" fmla="*/ f0 1 1249825"/>
                <a:gd name="f7" fmla="*/ f1 1 6858000"/>
                <a:gd name="f8" fmla="val f2"/>
                <a:gd name="f9" fmla="val f3"/>
                <a:gd name="f10" fmla="val f4"/>
                <a:gd name="f11" fmla="+- f10 0 f8"/>
                <a:gd name="f12" fmla="+- f9 0 f8"/>
                <a:gd name="f13" fmla="*/ f12 1 1249825"/>
                <a:gd name="f14" fmla="*/ f11 1 6858000"/>
                <a:gd name="f15" fmla="*/ f8 1 f13"/>
                <a:gd name="f16" fmla="*/ f9 1 f13"/>
                <a:gd name="f17" fmla="*/ f8 1 f14"/>
                <a:gd name="f18" fmla="*/ f10 1 f14"/>
                <a:gd name="f19" fmla="*/ f15 f6 1"/>
                <a:gd name="f20" fmla="*/ f16 f6 1"/>
                <a:gd name="f21" fmla="*/ f18 f7 1"/>
                <a:gd name="f22" fmla="*/ f17 f7 1"/>
              </a:gdLst>
              <a:ahLst/>
              <a:cxnLst>
                <a:cxn ang="3cd4">
                  <a:pos x="hc" y="t"/>
                </a:cxn>
                <a:cxn ang="0">
                  <a:pos x="r" y="vc"/>
                </a:cxn>
                <a:cxn ang="cd4">
                  <a:pos x="hc" y="b"/>
                </a:cxn>
                <a:cxn ang="cd2">
                  <a:pos x="l" y="vc"/>
                </a:cxn>
              </a:cxnLst>
              <a:rect l="f19" t="f22" r="f20" b="f21"/>
              <a:pathLst>
                <a:path w="1249825" h="6858000">
                  <a:moveTo>
                    <a:pt x="f2" y="f2"/>
                  </a:moveTo>
                  <a:lnTo>
                    <a:pt x="f3" y="f2"/>
                  </a:lnTo>
                  <a:lnTo>
                    <a:pt x="f3" y="f4"/>
                  </a:lnTo>
                  <a:lnTo>
                    <a:pt x="f5" y="f4"/>
                  </a:lnTo>
                  <a:lnTo>
                    <a:pt x="f2" y="f2"/>
                  </a:lnTo>
                  <a:close/>
                </a:path>
              </a:pathLst>
            </a:custGeom>
            <a:solidFill>
              <a:srgbClr val="90C226">
                <a:alpha val="65000"/>
              </a:srgbClr>
            </a:solidFill>
            <a:ln cap="rnd">
              <a:noFill/>
              <a:prstDash val="solid"/>
            </a:ln>
          </p:spPr>
          <p:txBody>
            <a:bodyPr lIns="0" tIns="0" rIns="0" bIns="0"/>
            <a:lstStyle/>
            <a:p>
              <a:endParaRPr lang="nb-NO"/>
            </a:p>
          </p:txBody>
        </p:sp>
        <p:sp>
          <p:nvSpPr>
            <p:cNvPr id="11" name="Isosceles Triangle 30">
              <a:extLst>
                <a:ext uri="{FF2B5EF4-FFF2-40B4-BE49-F238E27FC236}">
                  <a16:creationId xmlns:a16="http://schemas.microsoft.com/office/drawing/2014/main" id="{7B9432F6-7676-03E8-F99D-B988CCC6F0D8}"/>
                </a:ext>
              </a:extLst>
            </p:cNvPr>
            <p:cNvSpPr/>
            <p:nvPr/>
          </p:nvSpPr>
          <p:spPr>
            <a:xfrm>
              <a:off x="10371664" y="3589870"/>
              <a:ext cx="1817159" cy="3268129"/>
            </a:xfrm>
            <a:custGeom>
              <a:avLst>
                <a:gd name="f8" fmla="val 100000"/>
              </a:avLst>
              <a:gdLst>
                <a:gd name="f1" fmla="val 10800000"/>
                <a:gd name="f2" fmla="val 5400000"/>
                <a:gd name="f3" fmla="val 180"/>
                <a:gd name="f4" fmla="val w"/>
                <a:gd name="f5" fmla="val h"/>
                <a:gd name="f6" fmla="val ss"/>
                <a:gd name="f7" fmla="val 0"/>
                <a:gd name="f8" fmla="val 100000"/>
                <a:gd name="f9" fmla="+- 0 0 -360"/>
                <a:gd name="f10" fmla="+- 0 0 -270"/>
                <a:gd name="f11" fmla="+- 0 0 -180"/>
                <a:gd name="f12" fmla="+- 0 0 -90"/>
                <a:gd name="f13" fmla="abs f4"/>
                <a:gd name="f14" fmla="abs f5"/>
                <a:gd name="f15" fmla="abs f6"/>
                <a:gd name="f16" fmla="val f7"/>
                <a:gd name="f17" fmla="val f8"/>
                <a:gd name="f18" fmla="*/ f9 f1 1"/>
                <a:gd name="f19" fmla="*/ f10 f1 1"/>
                <a:gd name="f20" fmla="*/ f11 f1 1"/>
                <a:gd name="f21" fmla="*/ f12 f1 1"/>
                <a:gd name="f22" fmla="?: f13 f4 1"/>
                <a:gd name="f23" fmla="?: f14 f5 1"/>
                <a:gd name="f24" fmla="?: f15 f6 1"/>
                <a:gd name="f25" fmla="*/ f18 1 f3"/>
                <a:gd name="f26" fmla="*/ f19 1 f3"/>
                <a:gd name="f27" fmla="*/ f20 1 f3"/>
                <a:gd name="f28" fmla="*/ f21 1 f3"/>
                <a:gd name="f29" fmla="*/ f22 1 21600"/>
                <a:gd name="f30" fmla="*/ f23 1 21600"/>
                <a:gd name="f31" fmla="*/ 21600 f22 1"/>
                <a:gd name="f32" fmla="*/ 21600 f23 1"/>
                <a:gd name="f33" fmla="+- f25 0 f2"/>
                <a:gd name="f34" fmla="+- f26 0 f2"/>
                <a:gd name="f35" fmla="+- f27 0 f2"/>
                <a:gd name="f36" fmla="+- f28 0 f2"/>
                <a:gd name="f37" fmla="min f30 f29"/>
                <a:gd name="f38" fmla="*/ f31 1 f24"/>
                <a:gd name="f39" fmla="*/ f32 1 f24"/>
                <a:gd name="f40" fmla="val f38"/>
                <a:gd name="f41" fmla="val f39"/>
                <a:gd name="f42" fmla="*/ f16 f37 1"/>
                <a:gd name="f43" fmla="+- f41 0 f16"/>
                <a:gd name="f44" fmla="+- f40 0 f16"/>
                <a:gd name="f45" fmla="*/ f41 f37 1"/>
                <a:gd name="f46" fmla="*/ f40 f37 1"/>
                <a:gd name="f47" fmla="*/ f43 1 2"/>
                <a:gd name="f48" fmla="*/ f44 1 2"/>
                <a:gd name="f49" fmla="*/ f44 f17 1"/>
                <a:gd name="f50" fmla="+- f16 f47 0"/>
                <a:gd name="f51" fmla="*/ f49 1 200000"/>
                <a:gd name="f52" fmla="*/ f49 1 100000"/>
                <a:gd name="f53" fmla="+- f51 f48 0"/>
                <a:gd name="f54" fmla="*/ f51 f37 1"/>
                <a:gd name="f55" fmla="*/ f50 f37 1"/>
                <a:gd name="f56" fmla="*/ f52 f37 1"/>
                <a:gd name="f57" fmla="*/ f53 f37 1"/>
              </a:gdLst>
              <a:ahLst/>
              <a:cxnLst>
                <a:cxn ang="3cd4">
                  <a:pos x="hc" y="t"/>
                </a:cxn>
                <a:cxn ang="0">
                  <a:pos x="r" y="vc"/>
                </a:cxn>
                <a:cxn ang="cd4">
                  <a:pos x="hc" y="b"/>
                </a:cxn>
                <a:cxn ang="cd2">
                  <a:pos x="l" y="vc"/>
                </a:cxn>
                <a:cxn ang="f33">
                  <a:pos x="f56" y="f42"/>
                </a:cxn>
                <a:cxn ang="f34">
                  <a:pos x="f54" y="f55"/>
                </a:cxn>
                <a:cxn ang="f35">
                  <a:pos x="f42" y="f45"/>
                </a:cxn>
                <a:cxn ang="f35">
                  <a:pos x="f56" y="f45"/>
                </a:cxn>
                <a:cxn ang="f35">
                  <a:pos x="f46" y="f45"/>
                </a:cxn>
                <a:cxn ang="f36">
                  <a:pos x="f57" y="f55"/>
                </a:cxn>
              </a:cxnLst>
              <a:rect l="f54" t="f55" r="f57" b="f45"/>
              <a:pathLst>
                <a:path>
                  <a:moveTo>
                    <a:pt x="f42" y="f45"/>
                  </a:moveTo>
                  <a:lnTo>
                    <a:pt x="f56" y="f42"/>
                  </a:lnTo>
                  <a:lnTo>
                    <a:pt x="f46" y="f45"/>
                  </a:lnTo>
                  <a:close/>
                </a:path>
              </a:pathLst>
            </a:custGeom>
            <a:solidFill>
              <a:srgbClr val="90C226">
                <a:alpha val="80000"/>
              </a:srgbClr>
            </a:solidFill>
            <a:ln cap="rnd">
              <a:noFill/>
              <a:prstDash val="solid"/>
            </a:ln>
          </p:spPr>
          <p:txBody>
            <a:bodyPr lIns="0" tIns="0" rIns="0" bIns="0"/>
            <a:lstStyle/>
            <a:p>
              <a:endParaRPr lang="nb-NO"/>
            </a:p>
          </p:txBody>
        </p:sp>
        <p:sp>
          <p:nvSpPr>
            <p:cNvPr id="12" name="Isosceles Triangle 18">
              <a:extLst>
                <a:ext uri="{FF2B5EF4-FFF2-40B4-BE49-F238E27FC236}">
                  <a16:creationId xmlns:a16="http://schemas.microsoft.com/office/drawing/2014/main" id="{0DAFFB4B-E837-CB51-4617-927A42A6B99F}"/>
                </a:ext>
              </a:extLst>
            </p:cNvPr>
            <p:cNvSpPr/>
            <p:nvPr/>
          </p:nvSpPr>
          <p:spPr>
            <a:xfrm rot="10799991">
              <a:off x="8" y="0"/>
              <a:ext cx="842592" cy="5666152"/>
            </a:xfrm>
            <a:custGeom>
              <a:avLst>
                <a:gd name="f8" fmla="val 100000"/>
              </a:avLst>
              <a:gdLst>
                <a:gd name="f1" fmla="val 10800000"/>
                <a:gd name="f2" fmla="val 5400000"/>
                <a:gd name="f3" fmla="val 180"/>
                <a:gd name="f4" fmla="val w"/>
                <a:gd name="f5" fmla="val h"/>
                <a:gd name="f6" fmla="val ss"/>
                <a:gd name="f7" fmla="val 0"/>
                <a:gd name="f8" fmla="val 100000"/>
                <a:gd name="f9" fmla="+- 0 0 -360"/>
                <a:gd name="f10" fmla="+- 0 0 -270"/>
                <a:gd name="f11" fmla="+- 0 0 -180"/>
                <a:gd name="f12" fmla="+- 0 0 -90"/>
                <a:gd name="f13" fmla="abs f4"/>
                <a:gd name="f14" fmla="abs f5"/>
                <a:gd name="f15" fmla="abs f6"/>
                <a:gd name="f16" fmla="val f7"/>
                <a:gd name="f17" fmla="val f8"/>
                <a:gd name="f18" fmla="*/ f9 f1 1"/>
                <a:gd name="f19" fmla="*/ f10 f1 1"/>
                <a:gd name="f20" fmla="*/ f11 f1 1"/>
                <a:gd name="f21" fmla="*/ f12 f1 1"/>
                <a:gd name="f22" fmla="?: f13 f4 1"/>
                <a:gd name="f23" fmla="?: f14 f5 1"/>
                <a:gd name="f24" fmla="?: f15 f6 1"/>
                <a:gd name="f25" fmla="*/ f18 1 f3"/>
                <a:gd name="f26" fmla="*/ f19 1 f3"/>
                <a:gd name="f27" fmla="*/ f20 1 f3"/>
                <a:gd name="f28" fmla="*/ f21 1 f3"/>
                <a:gd name="f29" fmla="*/ f22 1 21600"/>
                <a:gd name="f30" fmla="*/ f23 1 21600"/>
                <a:gd name="f31" fmla="*/ 21600 f22 1"/>
                <a:gd name="f32" fmla="*/ 21600 f23 1"/>
                <a:gd name="f33" fmla="+- f25 0 f2"/>
                <a:gd name="f34" fmla="+- f26 0 f2"/>
                <a:gd name="f35" fmla="+- f27 0 f2"/>
                <a:gd name="f36" fmla="+- f28 0 f2"/>
                <a:gd name="f37" fmla="min f30 f29"/>
                <a:gd name="f38" fmla="*/ f31 1 f24"/>
                <a:gd name="f39" fmla="*/ f32 1 f24"/>
                <a:gd name="f40" fmla="val f38"/>
                <a:gd name="f41" fmla="val f39"/>
                <a:gd name="f42" fmla="*/ f16 f37 1"/>
                <a:gd name="f43" fmla="+- f41 0 f16"/>
                <a:gd name="f44" fmla="+- f40 0 f16"/>
                <a:gd name="f45" fmla="*/ f41 f37 1"/>
                <a:gd name="f46" fmla="*/ f40 f37 1"/>
                <a:gd name="f47" fmla="*/ f43 1 2"/>
                <a:gd name="f48" fmla="*/ f44 1 2"/>
                <a:gd name="f49" fmla="*/ f44 f17 1"/>
                <a:gd name="f50" fmla="+- f16 f47 0"/>
                <a:gd name="f51" fmla="*/ f49 1 200000"/>
                <a:gd name="f52" fmla="*/ f49 1 100000"/>
                <a:gd name="f53" fmla="+- f51 f48 0"/>
                <a:gd name="f54" fmla="*/ f51 f37 1"/>
                <a:gd name="f55" fmla="*/ f50 f37 1"/>
                <a:gd name="f56" fmla="*/ f52 f37 1"/>
                <a:gd name="f57" fmla="*/ f53 f37 1"/>
              </a:gdLst>
              <a:ahLst/>
              <a:cxnLst>
                <a:cxn ang="3cd4">
                  <a:pos x="hc" y="t"/>
                </a:cxn>
                <a:cxn ang="0">
                  <a:pos x="r" y="vc"/>
                </a:cxn>
                <a:cxn ang="cd4">
                  <a:pos x="hc" y="b"/>
                </a:cxn>
                <a:cxn ang="cd2">
                  <a:pos x="l" y="vc"/>
                </a:cxn>
                <a:cxn ang="f33">
                  <a:pos x="f56" y="f42"/>
                </a:cxn>
                <a:cxn ang="f34">
                  <a:pos x="f54" y="f55"/>
                </a:cxn>
                <a:cxn ang="f35">
                  <a:pos x="f42" y="f45"/>
                </a:cxn>
                <a:cxn ang="f35">
                  <a:pos x="f56" y="f45"/>
                </a:cxn>
                <a:cxn ang="f35">
                  <a:pos x="f46" y="f45"/>
                </a:cxn>
                <a:cxn ang="f36">
                  <a:pos x="f57" y="f55"/>
                </a:cxn>
              </a:cxnLst>
              <a:rect l="f54" t="f55" r="f57" b="f45"/>
              <a:pathLst>
                <a:path>
                  <a:moveTo>
                    <a:pt x="f42" y="f45"/>
                  </a:moveTo>
                  <a:lnTo>
                    <a:pt x="f56" y="f42"/>
                  </a:lnTo>
                  <a:lnTo>
                    <a:pt x="f46" y="f45"/>
                  </a:lnTo>
                  <a:close/>
                </a:path>
              </a:pathLst>
            </a:custGeom>
            <a:solidFill>
              <a:srgbClr val="90C226">
                <a:alpha val="85000"/>
              </a:srgbClr>
            </a:solidFill>
            <a:ln cap="rnd">
              <a:noFill/>
              <a:prstDash val="solid"/>
            </a:ln>
          </p:spPr>
          <p:txBody>
            <a:bodyPr lIns="0" tIns="0" rIns="0" bIns="0"/>
            <a:lstStyle/>
            <a:p>
              <a:endParaRPr lang="nb-NO"/>
            </a:p>
          </p:txBody>
        </p:sp>
      </p:grpSp>
      <p:sp>
        <p:nvSpPr>
          <p:cNvPr id="13" name="Title 1">
            <a:extLst>
              <a:ext uri="{FF2B5EF4-FFF2-40B4-BE49-F238E27FC236}">
                <a16:creationId xmlns:a16="http://schemas.microsoft.com/office/drawing/2014/main" id="{087559D9-1ABD-64AF-BFD9-DE4864414D7D}"/>
              </a:ext>
            </a:extLst>
          </p:cNvPr>
          <p:cNvSpPr txBox="1">
            <a:spLocks noGrp="1"/>
          </p:cNvSpPr>
          <p:nvPr>
            <p:ph type="ctrTitle"/>
          </p:nvPr>
        </p:nvSpPr>
        <p:spPr>
          <a:xfrm>
            <a:off x="1507068" y="2404533"/>
            <a:ext cx="7766931" cy="1646304"/>
          </a:xfrm>
        </p:spPr>
        <p:txBody>
          <a:bodyPr anchor="b">
            <a:noAutofit/>
          </a:bodyPr>
          <a:lstStyle>
            <a:lvl1pPr algn="r">
              <a:defRPr sz="5400"/>
            </a:lvl1pPr>
          </a:lstStyle>
          <a:p>
            <a:pPr lvl="0"/>
            <a:r>
              <a:rPr lang="nb-NO"/>
              <a:t>Klikk for å redigere tittelstil</a:t>
            </a:r>
            <a:endParaRPr lang="en-US"/>
          </a:p>
        </p:txBody>
      </p:sp>
      <p:sp>
        <p:nvSpPr>
          <p:cNvPr id="14" name="Subtitle 2">
            <a:extLst>
              <a:ext uri="{FF2B5EF4-FFF2-40B4-BE49-F238E27FC236}">
                <a16:creationId xmlns:a16="http://schemas.microsoft.com/office/drawing/2014/main" id="{98BDA7FB-BBBD-4127-0AED-50B9C42C9700}"/>
              </a:ext>
            </a:extLst>
          </p:cNvPr>
          <p:cNvSpPr txBox="1">
            <a:spLocks noGrp="1"/>
          </p:cNvSpPr>
          <p:nvPr>
            <p:ph type="subTitle" idx="1"/>
          </p:nvPr>
        </p:nvSpPr>
        <p:spPr>
          <a:xfrm>
            <a:off x="1507068" y="4050828"/>
            <a:ext cx="7766931" cy="1096895"/>
          </a:xfrm>
        </p:spPr>
        <p:txBody>
          <a:bodyPr/>
          <a:lstStyle>
            <a:lvl1pPr marL="0" indent="0" algn="r">
              <a:buNone/>
              <a:defRPr>
                <a:solidFill>
                  <a:srgbClr val="7F7F7F"/>
                </a:solidFill>
              </a:defRPr>
            </a:lvl1pPr>
          </a:lstStyle>
          <a:p>
            <a:pPr lvl="0"/>
            <a:r>
              <a:rPr lang="nb-NO"/>
              <a:t>Klikk for å redigere undertittelstil i malen</a:t>
            </a:r>
            <a:endParaRPr lang="en-US"/>
          </a:p>
        </p:txBody>
      </p:sp>
      <p:sp>
        <p:nvSpPr>
          <p:cNvPr id="15" name="Date Placeholder 3">
            <a:extLst>
              <a:ext uri="{FF2B5EF4-FFF2-40B4-BE49-F238E27FC236}">
                <a16:creationId xmlns:a16="http://schemas.microsoft.com/office/drawing/2014/main" id="{67E75533-F15E-5F81-394B-38C1D2E05A8D}"/>
              </a:ext>
            </a:extLst>
          </p:cNvPr>
          <p:cNvSpPr txBox="1">
            <a:spLocks noGrp="1"/>
          </p:cNvSpPr>
          <p:nvPr>
            <p:ph type="dt" sz="half" idx="7"/>
          </p:nvPr>
        </p:nvSpPr>
        <p:spPr/>
        <p:txBody>
          <a:bodyPr/>
          <a:lstStyle>
            <a:lvl1pPr>
              <a:defRPr/>
            </a:lvl1pPr>
          </a:lstStyle>
          <a:p>
            <a:pPr lvl="0"/>
            <a:fld id="{FC8670BF-BC54-4674-AB8F-1C6E2633F971}" type="datetime1">
              <a:rPr lang="nb-NO"/>
              <a:pPr lvl="0"/>
              <a:t>05.05.2023</a:t>
            </a:fld>
            <a:endParaRPr lang="nb-NO"/>
          </a:p>
        </p:txBody>
      </p:sp>
      <p:sp>
        <p:nvSpPr>
          <p:cNvPr id="16" name="Footer Placeholder 4">
            <a:extLst>
              <a:ext uri="{FF2B5EF4-FFF2-40B4-BE49-F238E27FC236}">
                <a16:creationId xmlns:a16="http://schemas.microsoft.com/office/drawing/2014/main" id="{78FE6E50-3205-D534-04C7-87E32AD42024}"/>
              </a:ext>
            </a:extLst>
          </p:cNvPr>
          <p:cNvSpPr txBox="1">
            <a:spLocks noGrp="1"/>
          </p:cNvSpPr>
          <p:nvPr>
            <p:ph type="ftr" sz="quarter" idx="9"/>
          </p:nvPr>
        </p:nvSpPr>
        <p:spPr/>
        <p:txBody>
          <a:bodyPr/>
          <a:lstStyle>
            <a:lvl1pPr>
              <a:defRPr/>
            </a:lvl1pPr>
          </a:lstStyle>
          <a:p>
            <a:pPr lvl="0"/>
            <a:endParaRPr lang="nb-NO"/>
          </a:p>
        </p:txBody>
      </p:sp>
      <p:sp>
        <p:nvSpPr>
          <p:cNvPr id="17" name="Slide Number Placeholder 5">
            <a:extLst>
              <a:ext uri="{FF2B5EF4-FFF2-40B4-BE49-F238E27FC236}">
                <a16:creationId xmlns:a16="http://schemas.microsoft.com/office/drawing/2014/main" id="{BD7104BA-91DE-467E-227E-36CCF0551674}"/>
              </a:ext>
            </a:extLst>
          </p:cNvPr>
          <p:cNvSpPr txBox="1">
            <a:spLocks noGrp="1"/>
          </p:cNvSpPr>
          <p:nvPr>
            <p:ph type="sldNum" sz="quarter" idx="8"/>
          </p:nvPr>
        </p:nvSpPr>
        <p:spPr/>
        <p:txBody>
          <a:bodyPr/>
          <a:lstStyle>
            <a:lvl1pPr>
              <a:defRPr/>
            </a:lvl1pPr>
          </a:lstStyle>
          <a:p>
            <a:pPr lvl="0"/>
            <a:fld id="{B22DA69E-992F-4EEF-971F-90096D99F12C}" type="slidenum">
              <a:t>‹#›</a:t>
            </a:fld>
            <a:endParaRPr lang="nb-NO"/>
          </a:p>
        </p:txBody>
      </p:sp>
    </p:spTree>
    <p:extLst>
      <p:ext uri="{BB962C8B-B14F-4D97-AF65-F5344CB8AC3E}">
        <p14:creationId xmlns:p14="http://schemas.microsoft.com/office/powerpoint/2010/main" val="106320332"/>
      </p:ext>
    </p:extLst>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tel og teks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474D42-7308-3667-DE4C-C8077446F081}"/>
              </a:ext>
            </a:extLst>
          </p:cNvPr>
          <p:cNvSpPr txBox="1">
            <a:spLocks noGrp="1"/>
          </p:cNvSpPr>
          <p:nvPr>
            <p:ph type="title"/>
          </p:nvPr>
        </p:nvSpPr>
        <p:spPr>
          <a:xfrm>
            <a:off x="677332" y="609603"/>
            <a:ext cx="8596667" cy="3403597"/>
          </a:xfrm>
        </p:spPr>
        <p:txBody>
          <a:bodyPr anchor="ctr"/>
          <a:lstStyle>
            <a:lvl1pPr>
              <a:defRPr sz="4400"/>
            </a:lvl1pPr>
          </a:lstStyle>
          <a:p>
            <a:pPr lvl="0"/>
            <a:r>
              <a:rPr lang="nb-NO"/>
              <a:t>Klikk for å redigere tittelstil</a:t>
            </a:r>
            <a:endParaRPr lang="en-US"/>
          </a:p>
        </p:txBody>
      </p:sp>
      <p:sp>
        <p:nvSpPr>
          <p:cNvPr id="3" name="Text Placeholder 2">
            <a:extLst>
              <a:ext uri="{FF2B5EF4-FFF2-40B4-BE49-F238E27FC236}">
                <a16:creationId xmlns:a16="http://schemas.microsoft.com/office/drawing/2014/main" id="{30B39DDD-B217-339B-856D-A11DC4965D33}"/>
              </a:ext>
            </a:extLst>
          </p:cNvPr>
          <p:cNvSpPr txBox="1">
            <a:spLocks noGrp="1"/>
          </p:cNvSpPr>
          <p:nvPr>
            <p:ph type="body" idx="4294967295"/>
          </p:nvPr>
        </p:nvSpPr>
        <p:spPr>
          <a:xfrm>
            <a:off x="677332" y="4470401"/>
            <a:ext cx="8596667" cy="1570957"/>
          </a:xfrm>
        </p:spPr>
        <p:txBody>
          <a:bodyPr anchor="ctr"/>
          <a:lstStyle>
            <a:lvl1pPr marL="0" indent="0">
              <a:buNone/>
              <a:defRPr/>
            </a:lvl1pPr>
          </a:lstStyle>
          <a:p>
            <a:pPr lvl="0"/>
            <a:r>
              <a:rPr lang="nb-NO"/>
              <a:t>Klikk for å redigere tekststiler i malen</a:t>
            </a:r>
          </a:p>
        </p:txBody>
      </p:sp>
      <p:sp>
        <p:nvSpPr>
          <p:cNvPr id="4" name="Date Placeholder 3">
            <a:extLst>
              <a:ext uri="{FF2B5EF4-FFF2-40B4-BE49-F238E27FC236}">
                <a16:creationId xmlns:a16="http://schemas.microsoft.com/office/drawing/2014/main" id="{9263EAED-9E43-CB53-1E58-8F7F2D5F8288}"/>
              </a:ext>
            </a:extLst>
          </p:cNvPr>
          <p:cNvSpPr txBox="1">
            <a:spLocks noGrp="1"/>
          </p:cNvSpPr>
          <p:nvPr>
            <p:ph type="dt" sz="half" idx="7"/>
          </p:nvPr>
        </p:nvSpPr>
        <p:spPr/>
        <p:txBody>
          <a:bodyPr/>
          <a:lstStyle>
            <a:lvl1pPr>
              <a:defRPr/>
            </a:lvl1pPr>
          </a:lstStyle>
          <a:p>
            <a:pPr lvl="0"/>
            <a:fld id="{7327E634-8514-4738-87EE-3C40CB4E0117}" type="datetime1">
              <a:rPr lang="nb-NO"/>
              <a:pPr lvl="0"/>
              <a:t>05.05.2023</a:t>
            </a:fld>
            <a:endParaRPr lang="nb-NO"/>
          </a:p>
        </p:txBody>
      </p:sp>
      <p:sp>
        <p:nvSpPr>
          <p:cNvPr id="5" name="Footer Placeholder 4">
            <a:extLst>
              <a:ext uri="{FF2B5EF4-FFF2-40B4-BE49-F238E27FC236}">
                <a16:creationId xmlns:a16="http://schemas.microsoft.com/office/drawing/2014/main" id="{C2F2E73B-AB0A-B80B-E881-D73D9EEA89AB}"/>
              </a:ext>
            </a:extLst>
          </p:cNvPr>
          <p:cNvSpPr txBox="1">
            <a:spLocks noGrp="1"/>
          </p:cNvSpPr>
          <p:nvPr>
            <p:ph type="ftr" sz="quarter" idx="9"/>
          </p:nvPr>
        </p:nvSpPr>
        <p:spPr/>
        <p:txBody>
          <a:bodyPr/>
          <a:lstStyle>
            <a:lvl1pPr>
              <a:defRPr/>
            </a:lvl1pPr>
          </a:lstStyle>
          <a:p>
            <a:pPr lvl="0"/>
            <a:endParaRPr lang="nb-NO"/>
          </a:p>
        </p:txBody>
      </p:sp>
      <p:sp>
        <p:nvSpPr>
          <p:cNvPr id="6" name="Slide Number Placeholder 5">
            <a:extLst>
              <a:ext uri="{FF2B5EF4-FFF2-40B4-BE49-F238E27FC236}">
                <a16:creationId xmlns:a16="http://schemas.microsoft.com/office/drawing/2014/main" id="{46BB1150-8428-266C-0422-76C64320DEFF}"/>
              </a:ext>
            </a:extLst>
          </p:cNvPr>
          <p:cNvSpPr txBox="1">
            <a:spLocks noGrp="1"/>
          </p:cNvSpPr>
          <p:nvPr>
            <p:ph type="sldNum" sz="quarter" idx="8"/>
          </p:nvPr>
        </p:nvSpPr>
        <p:spPr/>
        <p:txBody>
          <a:bodyPr/>
          <a:lstStyle>
            <a:lvl1pPr>
              <a:defRPr/>
            </a:lvl1pPr>
          </a:lstStyle>
          <a:p>
            <a:pPr lvl="0"/>
            <a:fld id="{F43A50A6-D2CF-4604-86E5-11E2CE643BF0}" type="slidenum">
              <a:t>‹#›</a:t>
            </a:fld>
            <a:endParaRPr lang="nb-NO"/>
          </a:p>
        </p:txBody>
      </p:sp>
    </p:spTree>
    <p:extLst>
      <p:ext uri="{BB962C8B-B14F-4D97-AF65-F5344CB8AC3E}">
        <p14:creationId xmlns:p14="http://schemas.microsoft.com/office/powerpoint/2010/main" val="4594885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Sitat med teks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9CE895-C86E-14FC-F30C-6598BB42FBBF}"/>
              </a:ext>
            </a:extLst>
          </p:cNvPr>
          <p:cNvSpPr txBox="1">
            <a:spLocks noGrp="1"/>
          </p:cNvSpPr>
          <p:nvPr>
            <p:ph type="title"/>
          </p:nvPr>
        </p:nvSpPr>
        <p:spPr>
          <a:xfrm>
            <a:off x="931334" y="609603"/>
            <a:ext cx="8094131" cy="3022604"/>
          </a:xfrm>
        </p:spPr>
        <p:txBody>
          <a:bodyPr anchor="ctr"/>
          <a:lstStyle>
            <a:lvl1pPr>
              <a:defRPr sz="4400"/>
            </a:lvl1pPr>
          </a:lstStyle>
          <a:p>
            <a:pPr lvl="0"/>
            <a:r>
              <a:rPr lang="nb-NO"/>
              <a:t>Klikk for å redigere tittelstil</a:t>
            </a:r>
            <a:endParaRPr lang="en-US"/>
          </a:p>
        </p:txBody>
      </p:sp>
      <p:sp>
        <p:nvSpPr>
          <p:cNvPr id="3" name="Text Placeholder 9">
            <a:extLst>
              <a:ext uri="{FF2B5EF4-FFF2-40B4-BE49-F238E27FC236}">
                <a16:creationId xmlns:a16="http://schemas.microsoft.com/office/drawing/2014/main" id="{E7F2C27B-4048-6800-8221-87257EA398E9}"/>
              </a:ext>
            </a:extLst>
          </p:cNvPr>
          <p:cNvSpPr txBox="1">
            <a:spLocks noGrp="1"/>
          </p:cNvSpPr>
          <p:nvPr>
            <p:ph type="body" idx="4294967295"/>
          </p:nvPr>
        </p:nvSpPr>
        <p:spPr>
          <a:xfrm>
            <a:off x="1366141" y="3632197"/>
            <a:ext cx="7224528" cy="381003"/>
          </a:xfrm>
        </p:spPr>
        <p:txBody>
          <a:bodyPr anchor="ctr">
            <a:noAutofit/>
          </a:bodyPr>
          <a:lstStyle>
            <a:lvl1pPr marL="0" indent="0">
              <a:buNone/>
              <a:defRPr sz="1600">
                <a:solidFill>
                  <a:srgbClr val="7F7F7F"/>
                </a:solidFill>
              </a:defRPr>
            </a:lvl1pPr>
          </a:lstStyle>
          <a:p>
            <a:pPr lvl="0"/>
            <a:r>
              <a:rPr lang="nb-NO"/>
              <a:t>Klikk for å redigere tekststiler i malen</a:t>
            </a:r>
          </a:p>
        </p:txBody>
      </p:sp>
      <p:sp>
        <p:nvSpPr>
          <p:cNvPr id="4" name="Text Placeholder 2">
            <a:extLst>
              <a:ext uri="{FF2B5EF4-FFF2-40B4-BE49-F238E27FC236}">
                <a16:creationId xmlns:a16="http://schemas.microsoft.com/office/drawing/2014/main" id="{1056650A-01E0-FA42-2673-F6E2C9FABB91}"/>
              </a:ext>
            </a:extLst>
          </p:cNvPr>
          <p:cNvSpPr txBox="1">
            <a:spLocks noGrp="1"/>
          </p:cNvSpPr>
          <p:nvPr>
            <p:ph type="body" idx="4294967295"/>
          </p:nvPr>
        </p:nvSpPr>
        <p:spPr>
          <a:xfrm>
            <a:off x="677332" y="4470401"/>
            <a:ext cx="8596667" cy="1570957"/>
          </a:xfrm>
        </p:spPr>
        <p:txBody>
          <a:bodyPr anchor="ctr"/>
          <a:lstStyle>
            <a:lvl1pPr marL="0" indent="0">
              <a:buNone/>
              <a:defRPr/>
            </a:lvl1pPr>
          </a:lstStyle>
          <a:p>
            <a:pPr lvl="0"/>
            <a:r>
              <a:rPr lang="nb-NO"/>
              <a:t>Klikk for å redigere tekststiler i malen</a:t>
            </a:r>
          </a:p>
        </p:txBody>
      </p:sp>
      <p:sp>
        <p:nvSpPr>
          <p:cNvPr id="5" name="Date Placeholder 3">
            <a:extLst>
              <a:ext uri="{FF2B5EF4-FFF2-40B4-BE49-F238E27FC236}">
                <a16:creationId xmlns:a16="http://schemas.microsoft.com/office/drawing/2014/main" id="{E610F1D8-E10A-BE77-7AB3-CD79DCCF4E7A}"/>
              </a:ext>
            </a:extLst>
          </p:cNvPr>
          <p:cNvSpPr txBox="1">
            <a:spLocks noGrp="1"/>
          </p:cNvSpPr>
          <p:nvPr>
            <p:ph type="dt" sz="half" idx="7"/>
          </p:nvPr>
        </p:nvSpPr>
        <p:spPr/>
        <p:txBody>
          <a:bodyPr/>
          <a:lstStyle>
            <a:lvl1pPr>
              <a:defRPr/>
            </a:lvl1pPr>
          </a:lstStyle>
          <a:p>
            <a:pPr lvl="0"/>
            <a:fld id="{723CC2E7-A90A-482C-8813-FA9F5BF7521E}" type="datetime1">
              <a:rPr lang="nb-NO"/>
              <a:pPr lvl="0"/>
              <a:t>05.05.2023</a:t>
            </a:fld>
            <a:endParaRPr lang="nb-NO"/>
          </a:p>
        </p:txBody>
      </p:sp>
      <p:sp>
        <p:nvSpPr>
          <p:cNvPr id="6" name="Footer Placeholder 4">
            <a:extLst>
              <a:ext uri="{FF2B5EF4-FFF2-40B4-BE49-F238E27FC236}">
                <a16:creationId xmlns:a16="http://schemas.microsoft.com/office/drawing/2014/main" id="{3B04F2E5-8C08-6BA9-59B7-6620E3507D51}"/>
              </a:ext>
            </a:extLst>
          </p:cNvPr>
          <p:cNvSpPr txBox="1">
            <a:spLocks noGrp="1"/>
          </p:cNvSpPr>
          <p:nvPr>
            <p:ph type="ftr" sz="quarter" idx="9"/>
          </p:nvPr>
        </p:nvSpPr>
        <p:spPr/>
        <p:txBody>
          <a:bodyPr/>
          <a:lstStyle>
            <a:lvl1pPr>
              <a:defRPr/>
            </a:lvl1pPr>
          </a:lstStyle>
          <a:p>
            <a:pPr lvl="0"/>
            <a:endParaRPr lang="nb-NO"/>
          </a:p>
        </p:txBody>
      </p:sp>
      <p:sp>
        <p:nvSpPr>
          <p:cNvPr id="7" name="Slide Number Placeholder 5">
            <a:extLst>
              <a:ext uri="{FF2B5EF4-FFF2-40B4-BE49-F238E27FC236}">
                <a16:creationId xmlns:a16="http://schemas.microsoft.com/office/drawing/2014/main" id="{4B218429-496B-846D-74DC-D6DF0A3D20CC}"/>
              </a:ext>
            </a:extLst>
          </p:cNvPr>
          <p:cNvSpPr txBox="1">
            <a:spLocks noGrp="1"/>
          </p:cNvSpPr>
          <p:nvPr>
            <p:ph type="sldNum" sz="quarter" idx="8"/>
          </p:nvPr>
        </p:nvSpPr>
        <p:spPr/>
        <p:txBody>
          <a:bodyPr/>
          <a:lstStyle>
            <a:lvl1pPr>
              <a:defRPr/>
            </a:lvl1pPr>
          </a:lstStyle>
          <a:p>
            <a:pPr lvl="0"/>
            <a:fld id="{F0C72B92-3107-4091-9165-17587219B9ED}" type="slidenum">
              <a:t>‹#›</a:t>
            </a:fld>
            <a:endParaRPr lang="nb-NO"/>
          </a:p>
        </p:txBody>
      </p:sp>
      <p:sp>
        <p:nvSpPr>
          <p:cNvPr id="8" name="TextBox 19">
            <a:extLst>
              <a:ext uri="{FF2B5EF4-FFF2-40B4-BE49-F238E27FC236}">
                <a16:creationId xmlns:a16="http://schemas.microsoft.com/office/drawing/2014/main" id="{32EE3168-C937-3306-155B-15C54B0DF684}"/>
              </a:ext>
            </a:extLst>
          </p:cNvPr>
          <p:cNvSpPr txBox="1"/>
          <p:nvPr/>
        </p:nvSpPr>
        <p:spPr>
          <a:xfrm>
            <a:off x="541873" y="790379"/>
            <a:ext cx="609603" cy="584777"/>
          </a:xfrm>
          <a:prstGeom prst="rect">
            <a:avLst/>
          </a:prstGeom>
          <a:noFill/>
          <a:ln cap="rnd">
            <a:noFill/>
          </a:ln>
        </p:spPr>
        <p:txBody>
          <a:bodyPr vert="horz" wrap="square" lIns="91440" tIns="45720" rIns="91440" bIns="45720" anchor="ctr"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8000" b="0" i="0" u="none" strike="noStrike" kern="1200" cap="none" spc="0" baseline="0">
                <a:solidFill>
                  <a:srgbClr val="C0E474"/>
                </a:solidFill>
                <a:uFillTx/>
                <a:latin typeface="Arial"/>
              </a:rPr>
              <a:t>“</a:t>
            </a:r>
          </a:p>
        </p:txBody>
      </p:sp>
      <p:sp>
        <p:nvSpPr>
          <p:cNvPr id="9" name="TextBox 21">
            <a:extLst>
              <a:ext uri="{FF2B5EF4-FFF2-40B4-BE49-F238E27FC236}">
                <a16:creationId xmlns:a16="http://schemas.microsoft.com/office/drawing/2014/main" id="{8EF7318D-F6DE-D8F2-0428-07A559DDCCDA}"/>
              </a:ext>
            </a:extLst>
          </p:cNvPr>
          <p:cNvSpPr txBox="1"/>
          <p:nvPr/>
        </p:nvSpPr>
        <p:spPr>
          <a:xfrm>
            <a:off x="8893015" y="2886559"/>
            <a:ext cx="609603" cy="584777"/>
          </a:xfrm>
          <a:prstGeom prst="rect">
            <a:avLst/>
          </a:prstGeom>
          <a:noFill/>
          <a:ln cap="rnd">
            <a:noFill/>
          </a:ln>
        </p:spPr>
        <p:txBody>
          <a:bodyPr vert="horz" wrap="square" lIns="91440" tIns="45720" rIns="91440" bIns="45720" anchor="ctr"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8000" b="0" i="0" u="none" strike="noStrike" kern="1200" cap="none" spc="0" baseline="0">
                <a:solidFill>
                  <a:srgbClr val="C0E474"/>
                </a:solidFill>
                <a:uFillTx/>
                <a:latin typeface="Arial"/>
              </a:rPr>
              <a:t>”</a:t>
            </a:r>
            <a:endParaRPr lang="en-US" sz="1800" b="0" i="0" u="none" strike="noStrike" kern="1200" cap="none" spc="0" baseline="0">
              <a:solidFill>
                <a:srgbClr val="C0E474"/>
              </a:solidFill>
              <a:uFillTx/>
              <a:latin typeface="Arial"/>
            </a:endParaRPr>
          </a:p>
        </p:txBody>
      </p:sp>
    </p:spTree>
    <p:extLst>
      <p:ext uri="{BB962C8B-B14F-4D97-AF65-F5344CB8AC3E}">
        <p14:creationId xmlns:p14="http://schemas.microsoft.com/office/powerpoint/2010/main" val="194658323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vnekor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E5DE69-AEFF-D01F-D09A-EDEDDB1D82AB}"/>
              </a:ext>
            </a:extLst>
          </p:cNvPr>
          <p:cNvSpPr txBox="1">
            <a:spLocks noGrp="1"/>
          </p:cNvSpPr>
          <p:nvPr>
            <p:ph type="title"/>
          </p:nvPr>
        </p:nvSpPr>
        <p:spPr>
          <a:xfrm>
            <a:off x="677332" y="1931990"/>
            <a:ext cx="8596667" cy="2595460"/>
          </a:xfrm>
        </p:spPr>
        <p:txBody>
          <a:bodyPr anchor="b"/>
          <a:lstStyle>
            <a:lvl1pPr>
              <a:defRPr sz="4400"/>
            </a:lvl1pPr>
          </a:lstStyle>
          <a:p>
            <a:pPr lvl="0"/>
            <a:r>
              <a:rPr lang="nb-NO"/>
              <a:t>Klikk for å redigere tittelstil</a:t>
            </a:r>
            <a:endParaRPr lang="en-US"/>
          </a:p>
        </p:txBody>
      </p:sp>
      <p:sp>
        <p:nvSpPr>
          <p:cNvPr id="3" name="Text Placeholder 2">
            <a:extLst>
              <a:ext uri="{FF2B5EF4-FFF2-40B4-BE49-F238E27FC236}">
                <a16:creationId xmlns:a16="http://schemas.microsoft.com/office/drawing/2014/main" id="{7D0817DC-48B2-ADD8-C86C-1701E668A331}"/>
              </a:ext>
            </a:extLst>
          </p:cNvPr>
          <p:cNvSpPr txBox="1">
            <a:spLocks noGrp="1"/>
          </p:cNvSpPr>
          <p:nvPr>
            <p:ph type="body" idx="4294967295"/>
          </p:nvPr>
        </p:nvSpPr>
        <p:spPr>
          <a:xfrm>
            <a:off x="677332" y="4527450"/>
            <a:ext cx="8596667" cy="1513917"/>
          </a:xfrm>
        </p:spPr>
        <p:txBody>
          <a:bodyPr/>
          <a:lstStyle>
            <a:lvl1pPr marL="0" indent="0">
              <a:buNone/>
              <a:defRPr/>
            </a:lvl1pPr>
          </a:lstStyle>
          <a:p>
            <a:pPr lvl="0"/>
            <a:r>
              <a:rPr lang="nb-NO"/>
              <a:t>Klikk for å redigere tekststiler i malen</a:t>
            </a:r>
          </a:p>
        </p:txBody>
      </p:sp>
      <p:sp>
        <p:nvSpPr>
          <p:cNvPr id="4" name="Date Placeholder 3">
            <a:extLst>
              <a:ext uri="{FF2B5EF4-FFF2-40B4-BE49-F238E27FC236}">
                <a16:creationId xmlns:a16="http://schemas.microsoft.com/office/drawing/2014/main" id="{760AEA20-CB8E-02CD-8D99-D1EA71F729A4}"/>
              </a:ext>
            </a:extLst>
          </p:cNvPr>
          <p:cNvSpPr txBox="1">
            <a:spLocks noGrp="1"/>
          </p:cNvSpPr>
          <p:nvPr>
            <p:ph type="dt" sz="half" idx="7"/>
          </p:nvPr>
        </p:nvSpPr>
        <p:spPr/>
        <p:txBody>
          <a:bodyPr/>
          <a:lstStyle>
            <a:lvl1pPr>
              <a:defRPr/>
            </a:lvl1pPr>
          </a:lstStyle>
          <a:p>
            <a:pPr lvl="0"/>
            <a:fld id="{337D5F09-0A0B-429B-AA28-8EC9F421B456}" type="datetime1">
              <a:rPr lang="nb-NO"/>
              <a:pPr lvl="0"/>
              <a:t>05.05.2023</a:t>
            </a:fld>
            <a:endParaRPr lang="nb-NO"/>
          </a:p>
        </p:txBody>
      </p:sp>
      <p:sp>
        <p:nvSpPr>
          <p:cNvPr id="5" name="Footer Placeholder 4">
            <a:extLst>
              <a:ext uri="{FF2B5EF4-FFF2-40B4-BE49-F238E27FC236}">
                <a16:creationId xmlns:a16="http://schemas.microsoft.com/office/drawing/2014/main" id="{493A8F77-2BEC-1ECE-2931-7734D64DB106}"/>
              </a:ext>
            </a:extLst>
          </p:cNvPr>
          <p:cNvSpPr txBox="1">
            <a:spLocks noGrp="1"/>
          </p:cNvSpPr>
          <p:nvPr>
            <p:ph type="ftr" sz="quarter" idx="9"/>
          </p:nvPr>
        </p:nvSpPr>
        <p:spPr/>
        <p:txBody>
          <a:bodyPr/>
          <a:lstStyle>
            <a:lvl1pPr>
              <a:defRPr/>
            </a:lvl1pPr>
          </a:lstStyle>
          <a:p>
            <a:pPr lvl="0"/>
            <a:endParaRPr lang="nb-NO"/>
          </a:p>
        </p:txBody>
      </p:sp>
      <p:sp>
        <p:nvSpPr>
          <p:cNvPr id="6" name="Slide Number Placeholder 5">
            <a:extLst>
              <a:ext uri="{FF2B5EF4-FFF2-40B4-BE49-F238E27FC236}">
                <a16:creationId xmlns:a16="http://schemas.microsoft.com/office/drawing/2014/main" id="{0E8C2589-9264-D7C2-A4DC-9AC7478F9CD9}"/>
              </a:ext>
            </a:extLst>
          </p:cNvPr>
          <p:cNvSpPr txBox="1">
            <a:spLocks noGrp="1"/>
          </p:cNvSpPr>
          <p:nvPr>
            <p:ph type="sldNum" sz="quarter" idx="8"/>
          </p:nvPr>
        </p:nvSpPr>
        <p:spPr/>
        <p:txBody>
          <a:bodyPr/>
          <a:lstStyle>
            <a:lvl1pPr>
              <a:defRPr/>
            </a:lvl1pPr>
          </a:lstStyle>
          <a:p>
            <a:pPr lvl="0"/>
            <a:fld id="{A2EA8434-D8EC-4B90-9554-FC76CD102034}" type="slidenum">
              <a:t>‹#›</a:t>
            </a:fld>
            <a:endParaRPr lang="nb-NO"/>
          </a:p>
        </p:txBody>
      </p:sp>
    </p:spTree>
    <p:extLst>
      <p:ext uri="{BB962C8B-B14F-4D97-AF65-F5344CB8AC3E}">
        <p14:creationId xmlns:p14="http://schemas.microsoft.com/office/powerpoint/2010/main" val="64154736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vnekort med sita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F1802B-F5EC-08D2-5258-79E3EB80D0D0}"/>
              </a:ext>
            </a:extLst>
          </p:cNvPr>
          <p:cNvSpPr txBox="1">
            <a:spLocks noGrp="1"/>
          </p:cNvSpPr>
          <p:nvPr>
            <p:ph type="title"/>
          </p:nvPr>
        </p:nvSpPr>
        <p:spPr>
          <a:xfrm>
            <a:off x="931334" y="609603"/>
            <a:ext cx="8094131" cy="3022604"/>
          </a:xfrm>
        </p:spPr>
        <p:txBody>
          <a:bodyPr anchor="ctr"/>
          <a:lstStyle>
            <a:lvl1pPr>
              <a:defRPr sz="4400"/>
            </a:lvl1pPr>
          </a:lstStyle>
          <a:p>
            <a:pPr lvl="0"/>
            <a:r>
              <a:rPr lang="nb-NO"/>
              <a:t>Klikk for å redigere tittelstil</a:t>
            </a:r>
            <a:endParaRPr lang="en-US"/>
          </a:p>
        </p:txBody>
      </p:sp>
      <p:sp>
        <p:nvSpPr>
          <p:cNvPr id="3" name="Text Placeholder 9">
            <a:extLst>
              <a:ext uri="{FF2B5EF4-FFF2-40B4-BE49-F238E27FC236}">
                <a16:creationId xmlns:a16="http://schemas.microsoft.com/office/drawing/2014/main" id="{472E9A57-9C9C-7D41-1B70-79E727E12C4B}"/>
              </a:ext>
            </a:extLst>
          </p:cNvPr>
          <p:cNvSpPr txBox="1">
            <a:spLocks noGrp="1"/>
          </p:cNvSpPr>
          <p:nvPr>
            <p:ph type="body" idx="4294967295"/>
          </p:nvPr>
        </p:nvSpPr>
        <p:spPr>
          <a:xfrm>
            <a:off x="677332" y="4013201"/>
            <a:ext cx="8596667" cy="514249"/>
          </a:xfrm>
        </p:spPr>
        <p:txBody>
          <a:bodyPr anchor="b">
            <a:noAutofit/>
          </a:bodyPr>
          <a:lstStyle>
            <a:lvl1pPr marL="0" indent="0">
              <a:buNone/>
              <a:defRPr sz="2400"/>
            </a:lvl1pPr>
          </a:lstStyle>
          <a:p>
            <a:pPr lvl="0"/>
            <a:r>
              <a:rPr lang="nb-NO"/>
              <a:t>Klikk for å redigere tekststiler i malen</a:t>
            </a:r>
          </a:p>
        </p:txBody>
      </p:sp>
      <p:sp>
        <p:nvSpPr>
          <p:cNvPr id="4" name="Text Placeholder 2">
            <a:extLst>
              <a:ext uri="{FF2B5EF4-FFF2-40B4-BE49-F238E27FC236}">
                <a16:creationId xmlns:a16="http://schemas.microsoft.com/office/drawing/2014/main" id="{E9A8DF0B-CD4C-F349-77CE-5D5D842A0509}"/>
              </a:ext>
            </a:extLst>
          </p:cNvPr>
          <p:cNvSpPr txBox="1">
            <a:spLocks noGrp="1"/>
          </p:cNvSpPr>
          <p:nvPr>
            <p:ph type="body" idx="4294967295"/>
          </p:nvPr>
        </p:nvSpPr>
        <p:spPr>
          <a:xfrm>
            <a:off x="677332" y="4527450"/>
            <a:ext cx="8596667" cy="1513917"/>
          </a:xfrm>
        </p:spPr>
        <p:txBody>
          <a:bodyPr/>
          <a:lstStyle>
            <a:lvl1pPr marL="0" indent="0">
              <a:buNone/>
              <a:defRPr>
                <a:solidFill>
                  <a:srgbClr val="7F7F7F"/>
                </a:solidFill>
              </a:defRPr>
            </a:lvl1pPr>
          </a:lstStyle>
          <a:p>
            <a:pPr lvl="0"/>
            <a:r>
              <a:rPr lang="nb-NO"/>
              <a:t>Klikk for å redigere tekststiler i malen</a:t>
            </a:r>
          </a:p>
        </p:txBody>
      </p:sp>
      <p:sp>
        <p:nvSpPr>
          <p:cNvPr id="5" name="Date Placeholder 3">
            <a:extLst>
              <a:ext uri="{FF2B5EF4-FFF2-40B4-BE49-F238E27FC236}">
                <a16:creationId xmlns:a16="http://schemas.microsoft.com/office/drawing/2014/main" id="{1D42E2F4-3587-7F9A-6DF5-BCA1D8F7045B}"/>
              </a:ext>
            </a:extLst>
          </p:cNvPr>
          <p:cNvSpPr txBox="1">
            <a:spLocks noGrp="1"/>
          </p:cNvSpPr>
          <p:nvPr>
            <p:ph type="dt" sz="half" idx="7"/>
          </p:nvPr>
        </p:nvSpPr>
        <p:spPr/>
        <p:txBody>
          <a:bodyPr/>
          <a:lstStyle>
            <a:lvl1pPr>
              <a:defRPr/>
            </a:lvl1pPr>
          </a:lstStyle>
          <a:p>
            <a:pPr lvl="0"/>
            <a:fld id="{6CA32566-65F0-492F-A143-A7FF3B72F69E}" type="datetime1">
              <a:rPr lang="nb-NO"/>
              <a:pPr lvl="0"/>
              <a:t>05.05.2023</a:t>
            </a:fld>
            <a:endParaRPr lang="nb-NO"/>
          </a:p>
        </p:txBody>
      </p:sp>
      <p:sp>
        <p:nvSpPr>
          <p:cNvPr id="6" name="Footer Placeholder 4">
            <a:extLst>
              <a:ext uri="{FF2B5EF4-FFF2-40B4-BE49-F238E27FC236}">
                <a16:creationId xmlns:a16="http://schemas.microsoft.com/office/drawing/2014/main" id="{D618E541-2C56-EB05-C8D8-AA5FFDBEFAF6}"/>
              </a:ext>
            </a:extLst>
          </p:cNvPr>
          <p:cNvSpPr txBox="1">
            <a:spLocks noGrp="1"/>
          </p:cNvSpPr>
          <p:nvPr>
            <p:ph type="ftr" sz="quarter" idx="9"/>
          </p:nvPr>
        </p:nvSpPr>
        <p:spPr/>
        <p:txBody>
          <a:bodyPr/>
          <a:lstStyle>
            <a:lvl1pPr>
              <a:defRPr/>
            </a:lvl1pPr>
          </a:lstStyle>
          <a:p>
            <a:pPr lvl="0"/>
            <a:endParaRPr lang="nb-NO"/>
          </a:p>
        </p:txBody>
      </p:sp>
      <p:sp>
        <p:nvSpPr>
          <p:cNvPr id="7" name="Slide Number Placeholder 5">
            <a:extLst>
              <a:ext uri="{FF2B5EF4-FFF2-40B4-BE49-F238E27FC236}">
                <a16:creationId xmlns:a16="http://schemas.microsoft.com/office/drawing/2014/main" id="{16345467-D0DF-40D2-E53E-C838B8985332}"/>
              </a:ext>
            </a:extLst>
          </p:cNvPr>
          <p:cNvSpPr txBox="1">
            <a:spLocks noGrp="1"/>
          </p:cNvSpPr>
          <p:nvPr>
            <p:ph type="sldNum" sz="quarter" idx="8"/>
          </p:nvPr>
        </p:nvSpPr>
        <p:spPr/>
        <p:txBody>
          <a:bodyPr/>
          <a:lstStyle>
            <a:lvl1pPr>
              <a:defRPr/>
            </a:lvl1pPr>
          </a:lstStyle>
          <a:p>
            <a:pPr lvl="0"/>
            <a:fld id="{BD7ABEF5-DC7B-480B-A6EA-83956958EBAB}" type="slidenum">
              <a:t>‹#›</a:t>
            </a:fld>
            <a:endParaRPr lang="nb-NO"/>
          </a:p>
        </p:txBody>
      </p:sp>
      <p:sp>
        <p:nvSpPr>
          <p:cNvPr id="8" name="TextBox 23">
            <a:extLst>
              <a:ext uri="{FF2B5EF4-FFF2-40B4-BE49-F238E27FC236}">
                <a16:creationId xmlns:a16="http://schemas.microsoft.com/office/drawing/2014/main" id="{CEC08199-8181-29DB-AACF-ADF504869013}"/>
              </a:ext>
            </a:extLst>
          </p:cNvPr>
          <p:cNvSpPr txBox="1"/>
          <p:nvPr/>
        </p:nvSpPr>
        <p:spPr>
          <a:xfrm>
            <a:off x="541873" y="790379"/>
            <a:ext cx="609603" cy="584777"/>
          </a:xfrm>
          <a:prstGeom prst="rect">
            <a:avLst/>
          </a:prstGeom>
          <a:noFill/>
          <a:ln cap="rnd">
            <a:noFill/>
          </a:ln>
        </p:spPr>
        <p:txBody>
          <a:bodyPr vert="horz" wrap="square" lIns="91440" tIns="45720" rIns="91440" bIns="45720" anchor="ctr"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8000" b="0" i="0" u="none" strike="noStrike" kern="1200" cap="none" spc="0" baseline="0">
                <a:solidFill>
                  <a:srgbClr val="C0E474"/>
                </a:solidFill>
                <a:uFillTx/>
                <a:latin typeface="Arial"/>
              </a:rPr>
              <a:t>“</a:t>
            </a:r>
          </a:p>
        </p:txBody>
      </p:sp>
      <p:sp>
        <p:nvSpPr>
          <p:cNvPr id="9" name="TextBox 24">
            <a:extLst>
              <a:ext uri="{FF2B5EF4-FFF2-40B4-BE49-F238E27FC236}">
                <a16:creationId xmlns:a16="http://schemas.microsoft.com/office/drawing/2014/main" id="{9F26C5B6-1CEF-D386-FEA7-F4A3E674700B}"/>
              </a:ext>
            </a:extLst>
          </p:cNvPr>
          <p:cNvSpPr txBox="1"/>
          <p:nvPr/>
        </p:nvSpPr>
        <p:spPr>
          <a:xfrm>
            <a:off x="8893015" y="2886559"/>
            <a:ext cx="609603" cy="584777"/>
          </a:xfrm>
          <a:prstGeom prst="rect">
            <a:avLst/>
          </a:prstGeom>
          <a:noFill/>
          <a:ln cap="rnd">
            <a:noFill/>
          </a:ln>
        </p:spPr>
        <p:txBody>
          <a:bodyPr vert="horz" wrap="square" lIns="91440" tIns="45720" rIns="91440" bIns="45720" anchor="ctr"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8000" b="0" i="0" u="none" strike="noStrike" kern="1200" cap="none" spc="0" baseline="0">
                <a:solidFill>
                  <a:srgbClr val="C0E474"/>
                </a:solidFill>
                <a:uFillTx/>
                <a:latin typeface="Arial"/>
              </a:rPr>
              <a:t>”</a:t>
            </a:r>
          </a:p>
        </p:txBody>
      </p:sp>
    </p:spTree>
    <p:extLst>
      <p:ext uri="{BB962C8B-B14F-4D97-AF65-F5344CB8AC3E}">
        <p14:creationId xmlns:p14="http://schemas.microsoft.com/office/powerpoint/2010/main" val="276307048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Sann eller Usan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8E8401-94A5-FEA2-C6FC-5A2C77FCA3BF}"/>
              </a:ext>
            </a:extLst>
          </p:cNvPr>
          <p:cNvSpPr txBox="1">
            <a:spLocks noGrp="1"/>
          </p:cNvSpPr>
          <p:nvPr>
            <p:ph type="title"/>
          </p:nvPr>
        </p:nvSpPr>
        <p:spPr>
          <a:xfrm>
            <a:off x="685800" y="609603"/>
            <a:ext cx="8588200" cy="3022604"/>
          </a:xfrm>
        </p:spPr>
        <p:txBody>
          <a:bodyPr anchor="ctr"/>
          <a:lstStyle>
            <a:lvl1pPr>
              <a:defRPr sz="4400"/>
            </a:lvl1pPr>
          </a:lstStyle>
          <a:p>
            <a:pPr lvl="0"/>
            <a:r>
              <a:rPr lang="nb-NO"/>
              <a:t>Klikk for å redigere tittelstil</a:t>
            </a:r>
            <a:endParaRPr lang="en-US"/>
          </a:p>
        </p:txBody>
      </p:sp>
      <p:sp>
        <p:nvSpPr>
          <p:cNvPr id="3" name="Text Placeholder 9">
            <a:extLst>
              <a:ext uri="{FF2B5EF4-FFF2-40B4-BE49-F238E27FC236}">
                <a16:creationId xmlns:a16="http://schemas.microsoft.com/office/drawing/2014/main" id="{915D1BB3-F891-27AE-2E0C-0C087B02421F}"/>
              </a:ext>
            </a:extLst>
          </p:cNvPr>
          <p:cNvSpPr txBox="1">
            <a:spLocks noGrp="1"/>
          </p:cNvSpPr>
          <p:nvPr>
            <p:ph type="body" idx="4294967295"/>
          </p:nvPr>
        </p:nvSpPr>
        <p:spPr>
          <a:xfrm>
            <a:off x="677332" y="4013201"/>
            <a:ext cx="8596667" cy="514249"/>
          </a:xfrm>
        </p:spPr>
        <p:txBody>
          <a:bodyPr anchor="b">
            <a:noAutofit/>
          </a:bodyPr>
          <a:lstStyle>
            <a:lvl1pPr marL="0" indent="0">
              <a:buNone/>
              <a:defRPr sz="2400">
                <a:solidFill>
                  <a:srgbClr val="90C226"/>
                </a:solidFill>
              </a:defRPr>
            </a:lvl1pPr>
          </a:lstStyle>
          <a:p>
            <a:pPr lvl="0"/>
            <a:r>
              <a:rPr lang="nb-NO"/>
              <a:t>Klikk for å redigere tekststiler i malen</a:t>
            </a:r>
          </a:p>
        </p:txBody>
      </p:sp>
      <p:sp>
        <p:nvSpPr>
          <p:cNvPr id="4" name="Text Placeholder 2">
            <a:extLst>
              <a:ext uri="{FF2B5EF4-FFF2-40B4-BE49-F238E27FC236}">
                <a16:creationId xmlns:a16="http://schemas.microsoft.com/office/drawing/2014/main" id="{FEB44EC4-7304-1BA1-0111-AA89A952ABEB}"/>
              </a:ext>
            </a:extLst>
          </p:cNvPr>
          <p:cNvSpPr txBox="1">
            <a:spLocks noGrp="1"/>
          </p:cNvSpPr>
          <p:nvPr>
            <p:ph type="body" idx="4294967295"/>
          </p:nvPr>
        </p:nvSpPr>
        <p:spPr>
          <a:xfrm>
            <a:off x="677332" y="4527450"/>
            <a:ext cx="8596667" cy="1513917"/>
          </a:xfrm>
        </p:spPr>
        <p:txBody>
          <a:bodyPr/>
          <a:lstStyle>
            <a:lvl1pPr marL="0" indent="0">
              <a:buNone/>
              <a:defRPr>
                <a:solidFill>
                  <a:srgbClr val="7F7F7F"/>
                </a:solidFill>
              </a:defRPr>
            </a:lvl1pPr>
          </a:lstStyle>
          <a:p>
            <a:pPr lvl="0"/>
            <a:r>
              <a:rPr lang="nb-NO"/>
              <a:t>Klikk for å redigere tekststiler i malen</a:t>
            </a:r>
          </a:p>
        </p:txBody>
      </p:sp>
      <p:sp>
        <p:nvSpPr>
          <p:cNvPr id="5" name="Date Placeholder 3">
            <a:extLst>
              <a:ext uri="{FF2B5EF4-FFF2-40B4-BE49-F238E27FC236}">
                <a16:creationId xmlns:a16="http://schemas.microsoft.com/office/drawing/2014/main" id="{5E00B550-C87D-7D09-B582-8D1F9B8AF515}"/>
              </a:ext>
            </a:extLst>
          </p:cNvPr>
          <p:cNvSpPr txBox="1">
            <a:spLocks noGrp="1"/>
          </p:cNvSpPr>
          <p:nvPr>
            <p:ph type="dt" sz="half" idx="7"/>
          </p:nvPr>
        </p:nvSpPr>
        <p:spPr/>
        <p:txBody>
          <a:bodyPr/>
          <a:lstStyle>
            <a:lvl1pPr>
              <a:defRPr/>
            </a:lvl1pPr>
          </a:lstStyle>
          <a:p>
            <a:pPr lvl="0"/>
            <a:fld id="{B90218F8-EEE2-481F-A67C-CD35BD86F4DA}" type="datetime1">
              <a:rPr lang="nb-NO"/>
              <a:pPr lvl="0"/>
              <a:t>05.05.2023</a:t>
            </a:fld>
            <a:endParaRPr lang="nb-NO"/>
          </a:p>
        </p:txBody>
      </p:sp>
      <p:sp>
        <p:nvSpPr>
          <p:cNvPr id="6" name="Footer Placeholder 4">
            <a:extLst>
              <a:ext uri="{FF2B5EF4-FFF2-40B4-BE49-F238E27FC236}">
                <a16:creationId xmlns:a16="http://schemas.microsoft.com/office/drawing/2014/main" id="{DBA5F7D3-D50B-460D-FC32-91FBC606EAFB}"/>
              </a:ext>
            </a:extLst>
          </p:cNvPr>
          <p:cNvSpPr txBox="1">
            <a:spLocks noGrp="1"/>
          </p:cNvSpPr>
          <p:nvPr>
            <p:ph type="ftr" sz="quarter" idx="9"/>
          </p:nvPr>
        </p:nvSpPr>
        <p:spPr/>
        <p:txBody>
          <a:bodyPr/>
          <a:lstStyle>
            <a:lvl1pPr>
              <a:defRPr/>
            </a:lvl1pPr>
          </a:lstStyle>
          <a:p>
            <a:pPr lvl="0"/>
            <a:endParaRPr lang="nb-NO"/>
          </a:p>
        </p:txBody>
      </p:sp>
      <p:sp>
        <p:nvSpPr>
          <p:cNvPr id="7" name="Slide Number Placeholder 5">
            <a:extLst>
              <a:ext uri="{FF2B5EF4-FFF2-40B4-BE49-F238E27FC236}">
                <a16:creationId xmlns:a16="http://schemas.microsoft.com/office/drawing/2014/main" id="{3E5F25A3-DDA8-BE96-41FF-67FF5240DCEA}"/>
              </a:ext>
            </a:extLst>
          </p:cNvPr>
          <p:cNvSpPr txBox="1">
            <a:spLocks noGrp="1"/>
          </p:cNvSpPr>
          <p:nvPr>
            <p:ph type="sldNum" sz="quarter" idx="8"/>
          </p:nvPr>
        </p:nvSpPr>
        <p:spPr/>
        <p:txBody>
          <a:bodyPr/>
          <a:lstStyle>
            <a:lvl1pPr>
              <a:defRPr/>
            </a:lvl1pPr>
          </a:lstStyle>
          <a:p>
            <a:pPr lvl="0"/>
            <a:fld id="{03803137-2EDC-4A39-A734-841610465580}" type="slidenum">
              <a:t>‹#›</a:t>
            </a:fld>
            <a:endParaRPr lang="nb-NO"/>
          </a:p>
        </p:txBody>
      </p:sp>
    </p:spTree>
    <p:extLst>
      <p:ext uri="{BB962C8B-B14F-4D97-AF65-F5344CB8AC3E}">
        <p14:creationId xmlns:p14="http://schemas.microsoft.com/office/powerpoint/2010/main" val="28111518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Loddrett teks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5667AF-18F5-3EED-A467-17893E49E984}"/>
              </a:ext>
            </a:extLst>
          </p:cNvPr>
          <p:cNvSpPr txBox="1">
            <a:spLocks noGrp="1"/>
          </p:cNvSpPr>
          <p:nvPr>
            <p:ph type="title"/>
          </p:nvPr>
        </p:nvSpPr>
        <p:spPr/>
        <p:txBody>
          <a:bodyPr/>
          <a:lstStyle>
            <a:lvl1pPr>
              <a:defRPr/>
            </a:lvl1pPr>
          </a:lstStyle>
          <a:p>
            <a:pPr lvl="0"/>
            <a:r>
              <a:rPr lang="nb-NO"/>
              <a:t>Klikk for å redigere tittelstil</a:t>
            </a:r>
            <a:endParaRPr lang="en-US"/>
          </a:p>
        </p:txBody>
      </p:sp>
      <p:sp>
        <p:nvSpPr>
          <p:cNvPr id="3" name="Vertical Text Placeholder 2">
            <a:extLst>
              <a:ext uri="{FF2B5EF4-FFF2-40B4-BE49-F238E27FC236}">
                <a16:creationId xmlns:a16="http://schemas.microsoft.com/office/drawing/2014/main" id="{CCD1D311-8FF4-D88E-88ED-D91B42BC755F}"/>
              </a:ext>
            </a:extLst>
          </p:cNvPr>
          <p:cNvSpPr txBox="1">
            <a:spLocks noGrp="1"/>
          </p:cNvSpPr>
          <p:nvPr>
            <p:ph type="body" orient="vert" idx="1"/>
          </p:nvPr>
        </p:nvSpPr>
        <p:spPr/>
        <p:txBody>
          <a:bodyPr vert="eaVert"/>
          <a:lstStyle>
            <a:lvl1pPr>
              <a:defRPr/>
            </a:lvl1pPr>
            <a:lvl2pPr>
              <a:defRPr/>
            </a:lvl2pPr>
            <a:lvl3pPr>
              <a:defRPr/>
            </a:lvl3pPr>
            <a:lvl4pPr>
              <a:defRPr/>
            </a:lvl4pPr>
            <a:lvl5pPr>
              <a:defRPr/>
            </a:lvl5p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US"/>
          </a:p>
        </p:txBody>
      </p:sp>
      <p:sp>
        <p:nvSpPr>
          <p:cNvPr id="4" name="Date Placeholder 3">
            <a:extLst>
              <a:ext uri="{FF2B5EF4-FFF2-40B4-BE49-F238E27FC236}">
                <a16:creationId xmlns:a16="http://schemas.microsoft.com/office/drawing/2014/main" id="{ABBB7A05-8F3C-6F9D-83FD-B7B863AE6B26}"/>
              </a:ext>
            </a:extLst>
          </p:cNvPr>
          <p:cNvSpPr txBox="1">
            <a:spLocks noGrp="1"/>
          </p:cNvSpPr>
          <p:nvPr>
            <p:ph type="dt" sz="half" idx="7"/>
          </p:nvPr>
        </p:nvSpPr>
        <p:spPr/>
        <p:txBody>
          <a:bodyPr/>
          <a:lstStyle>
            <a:lvl1pPr>
              <a:defRPr/>
            </a:lvl1pPr>
          </a:lstStyle>
          <a:p>
            <a:pPr lvl="0"/>
            <a:fld id="{4EC5C326-098F-4A3D-B4CF-F89F8089067A}" type="datetime1">
              <a:rPr lang="nb-NO"/>
              <a:pPr lvl="0"/>
              <a:t>05.05.2023</a:t>
            </a:fld>
            <a:endParaRPr lang="nb-NO"/>
          </a:p>
        </p:txBody>
      </p:sp>
      <p:sp>
        <p:nvSpPr>
          <p:cNvPr id="5" name="Footer Placeholder 4">
            <a:extLst>
              <a:ext uri="{FF2B5EF4-FFF2-40B4-BE49-F238E27FC236}">
                <a16:creationId xmlns:a16="http://schemas.microsoft.com/office/drawing/2014/main" id="{0732F887-6228-4823-00C6-554BBA11C67D}"/>
              </a:ext>
            </a:extLst>
          </p:cNvPr>
          <p:cNvSpPr txBox="1">
            <a:spLocks noGrp="1"/>
          </p:cNvSpPr>
          <p:nvPr>
            <p:ph type="ftr" sz="quarter" idx="9"/>
          </p:nvPr>
        </p:nvSpPr>
        <p:spPr/>
        <p:txBody>
          <a:bodyPr/>
          <a:lstStyle>
            <a:lvl1pPr>
              <a:defRPr/>
            </a:lvl1pPr>
          </a:lstStyle>
          <a:p>
            <a:pPr lvl="0"/>
            <a:endParaRPr lang="nb-NO"/>
          </a:p>
        </p:txBody>
      </p:sp>
      <p:sp>
        <p:nvSpPr>
          <p:cNvPr id="6" name="Slide Number Placeholder 5">
            <a:extLst>
              <a:ext uri="{FF2B5EF4-FFF2-40B4-BE49-F238E27FC236}">
                <a16:creationId xmlns:a16="http://schemas.microsoft.com/office/drawing/2014/main" id="{C4FFAA06-42F7-BDB5-5D00-A7A18152F2D2}"/>
              </a:ext>
            </a:extLst>
          </p:cNvPr>
          <p:cNvSpPr txBox="1">
            <a:spLocks noGrp="1"/>
          </p:cNvSpPr>
          <p:nvPr>
            <p:ph type="sldNum" sz="quarter" idx="8"/>
          </p:nvPr>
        </p:nvSpPr>
        <p:spPr/>
        <p:txBody>
          <a:bodyPr/>
          <a:lstStyle>
            <a:lvl1pPr>
              <a:defRPr/>
            </a:lvl1pPr>
          </a:lstStyle>
          <a:p>
            <a:pPr lvl="0"/>
            <a:fld id="{65B30FB6-9BCE-4C92-B9FB-946E45FCA01F}" type="slidenum">
              <a:t>‹#›</a:t>
            </a:fld>
            <a:endParaRPr lang="nb-NO"/>
          </a:p>
        </p:txBody>
      </p:sp>
    </p:spTree>
    <p:extLst>
      <p:ext uri="{BB962C8B-B14F-4D97-AF65-F5344CB8AC3E}">
        <p14:creationId xmlns:p14="http://schemas.microsoft.com/office/powerpoint/2010/main" val="381164685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Loddrett tittel og teks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378D682-46D6-6F8F-F5FA-E3943B0269E1}"/>
              </a:ext>
            </a:extLst>
          </p:cNvPr>
          <p:cNvSpPr txBox="1">
            <a:spLocks noGrp="1"/>
          </p:cNvSpPr>
          <p:nvPr>
            <p:ph type="title" orient="vert"/>
          </p:nvPr>
        </p:nvSpPr>
        <p:spPr>
          <a:xfrm>
            <a:off x="7967670" y="609603"/>
            <a:ext cx="1304739" cy="5251454"/>
          </a:xfrm>
        </p:spPr>
        <p:txBody>
          <a:bodyPr vert="eaVert" anchor="ctr"/>
          <a:lstStyle>
            <a:lvl1pPr>
              <a:defRPr/>
            </a:lvl1pPr>
          </a:lstStyle>
          <a:p>
            <a:pPr lvl="0"/>
            <a:r>
              <a:rPr lang="nb-NO"/>
              <a:t>Klikk for å redigere tittelstil</a:t>
            </a:r>
            <a:endParaRPr lang="en-US"/>
          </a:p>
        </p:txBody>
      </p:sp>
      <p:sp>
        <p:nvSpPr>
          <p:cNvPr id="3" name="Vertical Text Placeholder 2">
            <a:extLst>
              <a:ext uri="{FF2B5EF4-FFF2-40B4-BE49-F238E27FC236}">
                <a16:creationId xmlns:a16="http://schemas.microsoft.com/office/drawing/2014/main" id="{7DA9E51B-525A-4EBC-D061-EF9BEF6CE1E6}"/>
              </a:ext>
            </a:extLst>
          </p:cNvPr>
          <p:cNvSpPr txBox="1">
            <a:spLocks noGrp="1"/>
          </p:cNvSpPr>
          <p:nvPr>
            <p:ph type="body" orient="vert" idx="1"/>
          </p:nvPr>
        </p:nvSpPr>
        <p:spPr>
          <a:xfrm>
            <a:off x="677332" y="609603"/>
            <a:ext cx="7060146" cy="5251454"/>
          </a:xfrm>
        </p:spPr>
        <p:txBody>
          <a:bodyPr vert="eaVert"/>
          <a:lstStyle>
            <a:lvl1pPr>
              <a:defRPr/>
            </a:lvl1pPr>
            <a:lvl2pPr>
              <a:defRPr/>
            </a:lvl2pPr>
            <a:lvl3pPr>
              <a:defRPr/>
            </a:lvl3pPr>
            <a:lvl4pPr>
              <a:defRPr/>
            </a:lvl4pPr>
            <a:lvl5pPr>
              <a:defRPr/>
            </a:lvl5p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US"/>
          </a:p>
        </p:txBody>
      </p:sp>
      <p:sp>
        <p:nvSpPr>
          <p:cNvPr id="4" name="Date Placeholder 3">
            <a:extLst>
              <a:ext uri="{FF2B5EF4-FFF2-40B4-BE49-F238E27FC236}">
                <a16:creationId xmlns:a16="http://schemas.microsoft.com/office/drawing/2014/main" id="{A708AB1E-25C3-40EB-DB9C-F5E609985668}"/>
              </a:ext>
            </a:extLst>
          </p:cNvPr>
          <p:cNvSpPr txBox="1">
            <a:spLocks noGrp="1"/>
          </p:cNvSpPr>
          <p:nvPr>
            <p:ph type="dt" sz="half" idx="7"/>
          </p:nvPr>
        </p:nvSpPr>
        <p:spPr/>
        <p:txBody>
          <a:bodyPr/>
          <a:lstStyle>
            <a:lvl1pPr>
              <a:defRPr/>
            </a:lvl1pPr>
          </a:lstStyle>
          <a:p>
            <a:pPr lvl="0"/>
            <a:fld id="{1EA74703-7075-4790-A001-48B5FACD9281}" type="datetime1">
              <a:rPr lang="nb-NO"/>
              <a:pPr lvl="0"/>
              <a:t>05.05.2023</a:t>
            </a:fld>
            <a:endParaRPr lang="nb-NO"/>
          </a:p>
        </p:txBody>
      </p:sp>
      <p:sp>
        <p:nvSpPr>
          <p:cNvPr id="5" name="Footer Placeholder 4">
            <a:extLst>
              <a:ext uri="{FF2B5EF4-FFF2-40B4-BE49-F238E27FC236}">
                <a16:creationId xmlns:a16="http://schemas.microsoft.com/office/drawing/2014/main" id="{989C5291-7011-8BD0-1445-2867040D4B22}"/>
              </a:ext>
            </a:extLst>
          </p:cNvPr>
          <p:cNvSpPr txBox="1">
            <a:spLocks noGrp="1"/>
          </p:cNvSpPr>
          <p:nvPr>
            <p:ph type="ftr" sz="quarter" idx="9"/>
          </p:nvPr>
        </p:nvSpPr>
        <p:spPr/>
        <p:txBody>
          <a:bodyPr/>
          <a:lstStyle>
            <a:lvl1pPr>
              <a:defRPr/>
            </a:lvl1pPr>
          </a:lstStyle>
          <a:p>
            <a:pPr lvl="0"/>
            <a:endParaRPr lang="nb-NO"/>
          </a:p>
        </p:txBody>
      </p:sp>
      <p:sp>
        <p:nvSpPr>
          <p:cNvPr id="6" name="Slide Number Placeholder 5">
            <a:extLst>
              <a:ext uri="{FF2B5EF4-FFF2-40B4-BE49-F238E27FC236}">
                <a16:creationId xmlns:a16="http://schemas.microsoft.com/office/drawing/2014/main" id="{5FC27B0C-3D66-0ECD-5515-5BAA6589DC5C}"/>
              </a:ext>
            </a:extLst>
          </p:cNvPr>
          <p:cNvSpPr txBox="1">
            <a:spLocks noGrp="1"/>
          </p:cNvSpPr>
          <p:nvPr>
            <p:ph type="sldNum" sz="quarter" idx="8"/>
          </p:nvPr>
        </p:nvSpPr>
        <p:spPr/>
        <p:txBody>
          <a:bodyPr/>
          <a:lstStyle>
            <a:lvl1pPr>
              <a:defRPr/>
            </a:lvl1pPr>
          </a:lstStyle>
          <a:p>
            <a:pPr lvl="0"/>
            <a:fld id="{CA4F335C-2D7C-4B15-9CFD-1CBFCB03F0AB}" type="slidenum">
              <a:t>‹#›</a:t>
            </a:fld>
            <a:endParaRPr lang="nb-NO"/>
          </a:p>
        </p:txBody>
      </p:sp>
    </p:spTree>
    <p:extLst>
      <p:ext uri="{BB962C8B-B14F-4D97-AF65-F5344CB8AC3E}">
        <p14:creationId xmlns:p14="http://schemas.microsoft.com/office/powerpoint/2010/main" val="8544694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tel og innho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886239-0316-D091-8FEA-BAB1FA114C2A}"/>
              </a:ext>
            </a:extLst>
          </p:cNvPr>
          <p:cNvSpPr txBox="1">
            <a:spLocks noGrp="1"/>
          </p:cNvSpPr>
          <p:nvPr>
            <p:ph type="title"/>
          </p:nvPr>
        </p:nvSpPr>
        <p:spPr/>
        <p:txBody>
          <a:bodyPr/>
          <a:lstStyle>
            <a:lvl1pPr>
              <a:defRPr/>
            </a:lvl1pPr>
          </a:lstStyle>
          <a:p>
            <a:pPr lvl="0"/>
            <a:r>
              <a:rPr lang="nb-NO"/>
              <a:t>Klikk for å redigere tittelstil</a:t>
            </a:r>
            <a:endParaRPr lang="en-US"/>
          </a:p>
        </p:txBody>
      </p:sp>
      <p:sp>
        <p:nvSpPr>
          <p:cNvPr id="3" name="Content Placeholder 2">
            <a:extLst>
              <a:ext uri="{FF2B5EF4-FFF2-40B4-BE49-F238E27FC236}">
                <a16:creationId xmlns:a16="http://schemas.microsoft.com/office/drawing/2014/main" id="{506EE9F9-BA3F-57E4-0D42-1317D3CE87AF}"/>
              </a:ext>
            </a:extLst>
          </p:cNvPr>
          <p:cNvSpPr txBox="1">
            <a:spLocks noGrp="1"/>
          </p:cNvSpPr>
          <p:nvPr>
            <p:ph idx="1"/>
          </p:nvPr>
        </p:nvSpPr>
        <p:spPr/>
        <p:txBody>
          <a:bodyPr/>
          <a:lstStyle>
            <a:lvl1pPr>
              <a:defRPr/>
            </a:lvl1pPr>
            <a:lvl2pPr>
              <a:defRPr/>
            </a:lvl2pPr>
            <a:lvl3pPr>
              <a:defRPr/>
            </a:lvl3pPr>
            <a:lvl4pPr>
              <a:defRPr/>
            </a:lvl4pPr>
            <a:lvl5pPr>
              <a:defRPr/>
            </a:lvl5p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US"/>
          </a:p>
        </p:txBody>
      </p:sp>
      <p:sp>
        <p:nvSpPr>
          <p:cNvPr id="4" name="Date Placeholder 3">
            <a:extLst>
              <a:ext uri="{FF2B5EF4-FFF2-40B4-BE49-F238E27FC236}">
                <a16:creationId xmlns:a16="http://schemas.microsoft.com/office/drawing/2014/main" id="{2983013D-5606-5948-DF16-685EAFC0EAF5}"/>
              </a:ext>
            </a:extLst>
          </p:cNvPr>
          <p:cNvSpPr txBox="1">
            <a:spLocks noGrp="1"/>
          </p:cNvSpPr>
          <p:nvPr>
            <p:ph type="dt" sz="half" idx="7"/>
          </p:nvPr>
        </p:nvSpPr>
        <p:spPr/>
        <p:txBody>
          <a:bodyPr/>
          <a:lstStyle>
            <a:lvl1pPr>
              <a:defRPr/>
            </a:lvl1pPr>
          </a:lstStyle>
          <a:p>
            <a:pPr lvl="0"/>
            <a:fld id="{A6D59EBF-8FB2-489F-B7D7-E539A3D7A1C3}" type="datetime1">
              <a:rPr lang="nb-NO"/>
              <a:pPr lvl="0"/>
              <a:t>05.05.2023</a:t>
            </a:fld>
            <a:endParaRPr lang="nb-NO"/>
          </a:p>
        </p:txBody>
      </p:sp>
      <p:sp>
        <p:nvSpPr>
          <p:cNvPr id="5" name="Footer Placeholder 4">
            <a:extLst>
              <a:ext uri="{FF2B5EF4-FFF2-40B4-BE49-F238E27FC236}">
                <a16:creationId xmlns:a16="http://schemas.microsoft.com/office/drawing/2014/main" id="{49F76DA7-1E42-4D56-4172-7B3AEEA9930D}"/>
              </a:ext>
            </a:extLst>
          </p:cNvPr>
          <p:cNvSpPr txBox="1">
            <a:spLocks noGrp="1"/>
          </p:cNvSpPr>
          <p:nvPr>
            <p:ph type="ftr" sz="quarter" idx="9"/>
          </p:nvPr>
        </p:nvSpPr>
        <p:spPr/>
        <p:txBody>
          <a:bodyPr/>
          <a:lstStyle>
            <a:lvl1pPr>
              <a:defRPr/>
            </a:lvl1pPr>
          </a:lstStyle>
          <a:p>
            <a:pPr lvl="0"/>
            <a:endParaRPr lang="nb-NO"/>
          </a:p>
        </p:txBody>
      </p:sp>
      <p:sp>
        <p:nvSpPr>
          <p:cNvPr id="6" name="Slide Number Placeholder 5">
            <a:extLst>
              <a:ext uri="{FF2B5EF4-FFF2-40B4-BE49-F238E27FC236}">
                <a16:creationId xmlns:a16="http://schemas.microsoft.com/office/drawing/2014/main" id="{E3AAA466-B6E2-3580-7717-5DA434998464}"/>
              </a:ext>
            </a:extLst>
          </p:cNvPr>
          <p:cNvSpPr txBox="1">
            <a:spLocks noGrp="1"/>
          </p:cNvSpPr>
          <p:nvPr>
            <p:ph type="sldNum" sz="quarter" idx="8"/>
          </p:nvPr>
        </p:nvSpPr>
        <p:spPr/>
        <p:txBody>
          <a:bodyPr/>
          <a:lstStyle>
            <a:lvl1pPr>
              <a:defRPr/>
            </a:lvl1pPr>
          </a:lstStyle>
          <a:p>
            <a:pPr lvl="0"/>
            <a:fld id="{BD0A3BB6-3C26-4FC9-9FEF-B2B91D5107E9}" type="slidenum">
              <a:t>‹#›</a:t>
            </a:fld>
            <a:endParaRPr lang="nb-NO"/>
          </a:p>
        </p:txBody>
      </p:sp>
    </p:spTree>
    <p:extLst>
      <p:ext uri="{BB962C8B-B14F-4D97-AF65-F5344CB8AC3E}">
        <p14:creationId xmlns:p14="http://schemas.microsoft.com/office/powerpoint/2010/main" val="1349308945"/>
      </p:ext>
    </p:extLst>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Deloverskrif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D2A640-563E-BA07-299C-FE4F6B8B10BF}"/>
              </a:ext>
            </a:extLst>
          </p:cNvPr>
          <p:cNvSpPr txBox="1">
            <a:spLocks noGrp="1"/>
          </p:cNvSpPr>
          <p:nvPr>
            <p:ph type="title"/>
          </p:nvPr>
        </p:nvSpPr>
        <p:spPr>
          <a:xfrm>
            <a:off x="677332" y="2700863"/>
            <a:ext cx="8596667" cy="1826578"/>
          </a:xfrm>
        </p:spPr>
        <p:txBody>
          <a:bodyPr anchor="b"/>
          <a:lstStyle>
            <a:lvl1pPr>
              <a:defRPr sz="4000"/>
            </a:lvl1pPr>
          </a:lstStyle>
          <a:p>
            <a:pPr lvl="0"/>
            <a:r>
              <a:rPr lang="nb-NO"/>
              <a:t>Klikk for å redigere tittelstil</a:t>
            </a:r>
            <a:endParaRPr lang="en-US"/>
          </a:p>
        </p:txBody>
      </p:sp>
      <p:sp>
        <p:nvSpPr>
          <p:cNvPr id="3" name="Text Placeholder 2">
            <a:extLst>
              <a:ext uri="{FF2B5EF4-FFF2-40B4-BE49-F238E27FC236}">
                <a16:creationId xmlns:a16="http://schemas.microsoft.com/office/drawing/2014/main" id="{3A9A4219-970A-8852-F1F0-0194D2D37213}"/>
              </a:ext>
            </a:extLst>
          </p:cNvPr>
          <p:cNvSpPr txBox="1">
            <a:spLocks noGrp="1"/>
          </p:cNvSpPr>
          <p:nvPr>
            <p:ph type="body" idx="1"/>
          </p:nvPr>
        </p:nvSpPr>
        <p:spPr>
          <a:xfrm>
            <a:off x="677332" y="4527450"/>
            <a:ext cx="8596667" cy="860395"/>
          </a:xfrm>
        </p:spPr>
        <p:txBody>
          <a:bodyPr/>
          <a:lstStyle>
            <a:lvl1pPr marL="0" indent="0">
              <a:buNone/>
              <a:defRPr sz="2000">
                <a:solidFill>
                  <a:srgbClr val="7F7F7F"/>
                </a:solidFill>
              </a:defRPr>
            </a:lvl1pPr>
          </a:lstStyle>
          <a:p>
            <a:pPr lvl="0"/>
            <a:r>
              <a:rPr lang="nb-NO"/>
              <a:t>Klikk for å redigere tekststiler i malen</a:t>
            </a:r>
          </a:p>
        </p:txBody>
      </p:sp>
      <p:sp>
        <p:nvSpPr>
          <p:cNvPr id="4" name="Date Placeholder 3">
            <a:extLst>
              <a:ext uri="{FF2B5EF4-FFF2-40B4-BE49-F238E27FC236}">
                <a16:creationId xmlns:a16="http://schemas.microsoft.com/office/drawing/2014/main" id="{66CF1D6D-6155-CB8E-CFB9-EFB546857FF9}"/>
              </a:ext>
            </a:extLst>
          </p:cNvPr>
          <p:cNvSpPr txBox="1">
            <a:spLocks noGrp="1"/>
          </p:cNvSpPr>
          <p:nvPr>
            <p:ph type="dt" sz="half" idx="7"/>
          </p:nvPr>
        </p:nvSpPr>
        <p:spPr/>
        <p:txBody>
          <a:bodyPr/>
          <a:lstStyle>
            <a:lvl1pPr>
              <a:defRPr/>
            </a:lvl1pPr>
          </a:lstStyle>
          <a:p>
            <a:pPr lvl="0"/>
            <a:fld id="{D65768E9-C2DF-4E1D-8630-446B9E4B6819}" type="datetime1">
              <a:rPr lang="nb-NO"/>
              <a:pPr lvl="0"/>
              <a:t>05.05.2023</a:t>
            </a:fld>
            <a:endParaRPr lang="nb-NO"/>
          </a:p>
        </p:txBody>
      </p:sp>
      <p:sp>
        <p:nvSpPr>
          <p:cNvPr id="5" name="Footer Placeholder 4">
            <a:extLst>
              <a:ext uri="{FF2B5EF4-FFF2-40B4-BE49-F238E27FC236}">
                <a16:creationId xmlns:a16="http://schemas.microsoft.com/office/drawing/2014/main" id="{B80789E4-6E85-2C87-1641-FF52F419039D}"/>
              </a:ext>
            </a:extLst>
          </p:cNvPr>
          <p:cNvSpPr txBox="1">
            <a:spLocks noGrp="1"/>
          </p:cNvSpPr>
          <p:nvPr>
            <p:ph type="ftr" sz="quarter" idx="9"/>
          </p:nvPr>
        </p:nvSpPr>
        <p:spPr/>
        <p:txBody>
          <a:bodyPr/>
          <a:lstStyle>
            <a:lvl1pPr>
              <a:defRPr/>
            </a:lvl1pPr>
          </a:lstStyle>
          <a:p>
            <a:pPr lvl="0"/>
            <a:endParaRPr lang="nb-NO"/>
          </a:p>
        </p:txBody>
      </p:sp>
      <p:sp>
        <p:nvSpPr>
          <p:cNvPr id="6" name="Slide Number Placeholder 5">
            <a:extLst>
              <a:ext uri="{FF2B5EF4-FFF2-40B4-BE49-F238E27FC236}">
                <a16:creationId xmlns:a16="http://schemas.microsoft.com/office/drawing/2014/main" id="{F11D1878-3B44-191D-93C2-5A003979FAD3}"/>
              </a:ext>
            </a:extLst>
          </p:cNvPr>
          <p:cNvSpPr txBox="1">
            <a:spLocks noGrp="1"/>
          </p:cNvSpPr>
          <p:nvPr>
            <p:ph type="sldNum" sz="quarter" idx="8"/>
          </p:nvPr>
        </p:nvSpPr>
        <p:spPr/>
        <p:txBody>
          <a:bodyPr/>
          <a:lstStyle>
            <a:lvl1pPr>
              <a:defRPr/>
            </a:lvl1pPr>
          </a:lstStyle>
          <a:p>
            <a:pPr lvl="0"/>
            <a:fld id="{E707E039-B178-4603-80D1-E18DEE42FEE6}" type="slidenum">
              <a:t>‹#›</a:t>
            </a:fld>
            <a:endParaRPr lang="nb-NO"/>
          </a:p>
        </p:txBody>
      </p:sp>
    </p:spTree>
    <p:extLst>
      <p:ext uri="{BB962C8B-B14F-4D97-AF65-F5344CB8AC3E}">
        <p14:creationId xmlns:p14="http://schemas.microsoft.com/office/powerpoint/2010/main" val="41237391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o innholdsdel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DB0AB8-0DD8-36AD-FE58-6BAB292814D0}"/>
              </a:ext>
            </a:extLst>
          </p:cNvPr>
          <p:cNvSpPr txBox="1">
            <a:spLocks noGrp="1"/>
          </p:cNvSpPr>
          <p:nvPr>
            <p:ph type="title"/>
          </p:nvPr>
        </p:nvSpPr>
        <p:spPr/>
        <p:txBody>
          <a:bodyPr/>
          <a:lstStyle>
            <a:lvl1pPr>
              <a:defRPr/>
            </a:lvl1pPr>
          </a:lstStyle>
          <a:p>
            <a:pPr lvl="0"/>
            <a:r>
              <a:rPr lang="nb-NO"/>
              <a:t>Klikk for å redigere tittelstil</a:t>
            </a:r>
            <a:endParaRPr lang="en-US"/>
          </a:p>
        </p:txBody>
      </p:sp>
      <p:sp>
        <p:nvSpPr>
          <p:cNvPr id="3" name="Content Placeholder 2">
            <a:extLst>
              <a:ext uri="{FF2B5EF4-FFF2-40B4-BE49-F238E27FC236}">
                <a16:creationId xmlns:a16="http://schemas.microsoft.com/office/drawing/2014/main" id="{C9B0770C-A5D1-20D6-19E4-8C5B0BCFFDCB}"/>
              </a:ext>
            </a:extLst>
          </p:cNvPr>
          <p:cNvSpPr txBox="1">
            <a:spLocks noGrp="1"/>
          </p:cNvSpPr>
          <p:nvPr>
            <p:ph idx="1"/>
          </p:nvPr>
        </p:nvSpPr>
        <p:spPr>
          <a:xfrm>
            <a:off x="677332" y="2160590"/>
            <a:ext cx="4184038" cy="3880768"/>
          </a:xfrm>
        </p:spPr>
        <p:txBody>
          <a:bodyPr/>
          <a:lstStyle>
            <a:lvl1pPr>
              <a:defRPr/>
            </a:lvl1pPr>
            <a:lvl2pPr>
              <a:defRPr/>
            </a:lvl2pPr>
            <a:lvl3pPr>
              <a:defRPr/>
            </a:lvl3pPr>
            <a:lvl4pPr>
              <a:defRPr/>
            </a:lvl4pPr>
            <a:lvl5pPr>
              <a:defRPr/>
            </a:lvl5p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US"/>
          </a:p>
        </p:txBody>
      </p:sp>
      <p:sp>
        <p:nvSpPr>
          <p:cNvPr id="4" name="Content Placeholder 3">
            <a:extLst>
              <a:ext uri="{FF2B5EF4-FFF2-40B4-BE49-F238E27FC236}">
                <a16:creationId xmlns:a16="http://schemas.microsoft.com/office/drawing/2014/main" id="{7DE12429-C655-EC26-D7E5-D575805D62AF}"/>
              </a:ext>
            </a:extLst>
          </p:cNvPr>
          <p:cNvSpPr txBox="1">
            <a:spLocks noGrp="1"/>
          </p:cNvSpPr>
          <p:nvPr>
            <p:ph idx="2"/>
          </p:nvPr>
        </p:nvSpPr>
        <p:spPr>
          <a:xfrm>
            <a:off x="5089971" y="2160590"/>
            <a:ext cx="4184038" cy="3880768"/>
          </a:xfrm>
        </p:spPr>
        <p:txBody>
          <a:bodyPr/>
          <a:lstStyle>
            <a:lvl1pPr>
              <a:defRPr/>
            </a:lvl1pPr>
            <a:lvl2pPr>
              <a:defRPr/>
            </a:lvl2pPr>
            <a:lvl3pPr>
              <a:defRPr/>
            </a:lvl3pPr>
            <a:lvl4pPr>
              <a:defRPr/>
            </a:lvl4pPr>
            <a:lvl5pPr>
              <a:defRPr/>
            </a:lvl5p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US"/>
          </a:p>
        </p:txBody>
      </p:sp>
      <p:sp>
        <p:nvSpPr>
          <p:cNvPr id="5" name="Date Placeholder 4">
            <a:extLst>
              <a:ext uri="{FF2B5EF4-FFF2-40B4-BE49-F238E27FC236}">
                <a16:creationId xmlns:a16="http://schemas.microsoft.com/office/drawing/2014/main" id="{4EB8F103-5C60-8E5A-1576-5C1740B09A2F}"/>
              </a:ext>
            </a:extLst>
          </p:cNvPr>
          <p:cNvSpPr txBox="1">
            <a:spLocks noGrp="1"/>
          </p:cNvSpPr>
          <p:nvPr>
            <p:ph type="dt" sz="half" idx="7"/>
          </p:nvPr>
        </p:nvSpPr>
        <p:spPr/>
        <p:txBody>
          <a:bodyPr/>
          <a:lstStyle>
            <a:lvl1pPr>
              <a:defRPr/>
            </a:lvl1pPr>
          </a:lstStyle>
          <a:p>
            <a:pPr lvl="0"/>
            <a:fld id="{E9296103-7424-4D4B-AEC3-8F44CBE8CB5D}" type="datetime1">
              <a:rPr lang="nb-NO"/>
              <a:pPr lvl="0"/>
              <a:t>05.05.2023</a:t>
            </a:fld>
            <a:endParaRPr lang="nb-NO"/>
          </a:p>
        </p:txBody>
      </p:sp>
      <p:sp>
        <p:nvSpPr>
          <p:cNvPr id="6" name="Footer Placeholder 5">
            <a:extLst>
              <a:ext uri="{FF2B5EF4-FFF2-40B4-BE49-F238E27FC236}">
                <a16:creationId xmlns:a16="http://schemas.microsoft.com/office/drawing/2014/main" id="{2015FAD8-2222-A6E9-F35F-85B181C41659}"/>
              </a:ext>
            </a:extLst>
          </p:cNvPr>
          <p:cNvSpPr txBox="1">
            <a:spLocks noGrp="1"/>
          </p:cNvSpPr>
          <p:nvPr>
            <p:ph type="ftr" sz="quarter" idx="9"/>
          </p:nvPr>
        </p:nvSpPr>
        <p:spPr/>
        <p:txBody>
          <a:bodyPr/>
          <a:lstStyle>
            <a:lvl1pPr>
              <a:defRPr/>
            </a:lvl1pPr>
          </a:lstStyle>
          <a:p>
            <a:pPr lvl="0"/>
            <a:endParaRPr lang="nb-NO"/>
          </a:p>
        </p:txBody>
      </p:sp>
      <p:sp>
        <p:nvSpPr>
          <p:cNvPr id="7" name="Slide Number Placeholder 6">
            <a:extLst>
              <a:ext uri="{FF2B5EF4-FFF2-40B4-BE49-F238E27FC236}">
                <a16:creationId xmlns:a16="http://schemas.microsoft.com/office/drawing/2014/main" id="{FE3E4073-BBDA-0FD4-0B29-AB2CD63AD2F4}"/>
              </a:ext>
            </a:extLst>
          </p:cNvPr>
          <p:cNvSpPr txBox="1">
            <a:spLocks noGrp="1"/>
          </p:cNvSpPr>
          <p:nvPr>
            <p:ph type="sldNum" sz="quarter" idx="8"/>
          </p:nvPr>
        </p:nvSpPr>
        <p:spPr/>
        <p:txBody>
          <a:bodyPr/>
          <a:lstStyle>
            <a:lvl1pPr>
              <a:defRPr/>
            </a:lvl1pPr>
          </a:lstStyle>
          <a:p>
            <a:pPr lvl="0"/>
            <a:fld id="{979EBCB7-5C05-4820-ACDE-1419FD1ACB79}" type="slidenum">
              <a:t>‹#›</a:t>
            </a:fld>
            <a:endParaRPr lang="nb-NO"/>
          </a:p>
        </p:txBody>
      </p:sp>
    </p:spTree>
    <p:extLst>
      <p:ext uri="{BB962C8B-B14F-4D97-AF65-F5344CB8AC3E}">
        <p14:creationId xmlns:p14="http://schemas.microsoft.com/office/powerpoint/2010/main" val="27700734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1982F7-2ACA-7017-962A-DA4E536EB4B7}"/>
              </a:ext>
            </a:extLst>
          </p:cNvPr>
          <p:cNvSpPr txBox="1">
            <a:spLocks noGrp="1"/>
          </p:cNvSpPr>
          <p:nvPr>
            <p:ph type="title"/>
          </p:nvPr>
        </p:nvSpPr>
        <p:spPr/>
        <p:txBody>
          <a:bodyPr/>
          <a:lstStyle>
            <a:lvl1pPr>
              <a:defRPr/>
            </a:lvl1pPr>
          </a:lstStyle>
          <a:p>
            <a:pPr lvl="0"/>
            <a:r>
              <a:rPr lang="nb-NO"/>
              <a:t>Klikk for å redigere tittelstil</a:t>
            </a:r>
            <a:endParaRPr lang="en-US"/>
          </a:p>
        </p:txBody>
      </p:sp>
      <p:sp>
        <p:nvSpPr>
          <p:cNvPr id="3" name="Text Placeholder 2">
            <a:extLst>
              <a:ext uri="{FF2B5EF4-FFF2-40B4-BE49-F238E27FC236}">
                <a16:creationId xmlns:a16="http://schemas.microsoft.com/office/drawing/2014/main" id="{62FACE95-F57A-61E2-C2D3-E0139187E159}"/>
              </a:ext>
            </a:extLst>
          </p:cNvPr>
          <p:cNvSpPr txBox="1">
            <a:spLocks noGrp="1"/>
          </p:cNvSpPr>
          <p:nvPr>
            <p:ph type="body" idx="1"/>
          </p:nvPr>
        </p:nvSpPr>
        <p:spPr>
          <a:xfrm>
            <a:off x="675741" y="2160983"/>
            <a:ext cx="4185620" cy="576264"/>
          </a:xfrm>
        </p:spPr>
        <p:txBody>
          <a:bodyPr anchor="b">
            <a:noAutofit/>
          </a:bodyPr>
          <a:lstStyle>
            <a:lvl1pPr marL="0" indent="0">
              <a:buNone/>
              <a:defRPr sz="2400"/>
            </a:lvl1pPr>
          </a:lstStyle>
          <a:p>
            <a:pPr lvl="0"/>
            <a:r>
              <a:rPr lang="nb-NO"/>
              <a:t>Klikk for å redigere tekststiler i malen</a:t>
            </a:r>
          </a:p>
        </p:txBody>
      </p:sp>
      <p:sp>
        <p:nvSpPr>
          <p:cNvPr id="4" name="Content Placeholder 3">
            <a:extLst>
              <a:ext uri="{FF2B5EF4-FFF2-40B4-BE49-F238E27FC236}">
                <a16:creationId xmlns:a16="http://schemas.microsoft.com/office/drawing/2014/main" id="{164A5367-9998-AF0F-0CD0-81D674CDFDF6}"/>
              </a:ext>
            </a:extLst>
          </p:cNvPr>
          <p:cNvSpPr txBox="1">
            <a:spLocks noGrp="1"/>
          </p:cNvSpPr>
          <p:nvPr>
            <p:ph idx="2"/>
          </p:nvPr>
        </p:nvSpPr>
        <p:spPr>
          <a:xfrm>
            <a:off x="675741" y="2737247"/>
            <a:ext cx="4185620" cy="3304120"/>
          </a:xfrm>
        </p:spPr>
        <p:txBody>
          <a:bodyPr/>
          <a:lstStyle>
            <a:lvl1pPr>
              <a:defRPr/>
            </a:lvl1pPr>
            <a:lvl2pPr>
              <a:defRPr/>
            </a:lvl2pPr>
            <a:lvl3pPr>
              <a:defRPr/>
            </a:lvl3pPr>
            <a:lvl4pPr>
              <a:defRPr/>
            </a:lvl4pPr>
            <a:lvl5pPr>
              <a:defRPr/>
            </a:lvl5p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US"/>
          </a:p>
        </p:txBody>
      </p:sp>
      <p:sp>
        <p:nvSpPr>
          <p:cNvPr id="5" name="Text Placeholder 4">
            <a:extLst>
              <a:ext uri="{FF2B5EF4-FFF2-40B4-BE49-F238E27FC236}">
                <a16:creationId xmlns:a16="http://schemas.microsoft.com/office/drawing/2014/main" id="{F035EBD1-B439-B4A2-8D9D-D3EA344CE8BD}"/>
              </a:ext>
            </a:extLst>
          </p:cNvPr>
          <p:cNvSpPr txBox="1">
            <a:spLocks noGrp="1"/>
          </p:cNvSpPr>
          <p:nvPr>
            <p:ph type="body" idx="3"/>
          </p:nvPr>
        </p:nvSpPr>
        <p:spPr>
          <a:xfrm>
            <a:off x="5088379" y="2160983"/>
            <a:ext cx="4185620" cy="576264"/>
          </a:xfrm>
        </p:spPr>
        <p:txBody>
          <a:bodyPr anchor="b">
            <a:noAutofit/>
          </a:bodyPr>
          <a:lstStyle>
            <a:lvl1pPr marL="0" indent="0">
              <a:buNone/>
              <a:defRPr sz="2400"/>
            </a:lvl1pPr>
          </a:lstStyle>
          <a:p>
            <a:pPr lvl="0"/>
            <a:r>
              <a:rPr lang="nb-NO"/>
              <a:t>Klikk for å redigere tekststiler i malen</a:t>
            </a:r>
          </a:p>
        </p:txBody>
      </p:sp>
      <p:sp>
        <p:nvSpPr>
          <p:cNvPr id="6" name="Content Placeholder 5">
            <a:extLst>
              <a:ext uri="{FF2B5EF4-FFF2-40B4-BE49-F238E27FC236}">
                <a16:creationId xmlns:a16="http://schemas.microsoft.com/office/drawing/2014/main" id="{55BEA262-2DFC-6A75-4ED5-127B1E23C3EC}"/>
              </a:ext>
            </a:extLst>
          </p:cNvPr>
          <p:cNvSpPr txBox="1">
            <a:spLocks noGrp="1"/>
          </p:cNvSpPr>
          <p:nvPr>
            <p:ph idx="4"/>
          </p:nvPr>
        </p:nvSpPr>
        <p:spPr>
          <a:xfrm>
            <a:off x="5088379" y="2737247"/>
            <a:ext cx="4185620" cy="3304120"/>
          </a:xfrm>
        </p:spPr>
        <p:txBody>
          <a:bodyPr/>
          <a:lstStyle>
            <a:lvl1pPr>
              <a:defRPr/>
            </a:lvl1pPr>
            <a:lvl2pPr>
              <a:defRPr/>
            </a:lvl2pPr>
            <a:lvl3pPr>
              <a:defRPr/>
            </a:lvl3pPr>
            <a:lvl4pPr>
              <a:defRPr/>
            </a:lvl4pPr>
            <a:lvl5pPr>
              <a:defRPr/>
            </a:lvl5p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US"/>
          </a:p>
        </p:txBody>
      </p:sp>
      <p:sp>
        <p:nvSpPr>
          <p:cNvPr id="7" name="Date Placeholder 6">
            <a:extLst>
              <a:ext uri="{FF2B5EF4-FFF2-40B4-BE49-F238E27FC236}">
                <a16:creationId xmlns:a16="http://schemas.microsoft.com/office/drawing/2014/main" id="{486F2A60-E227-C0C1-61E3-992974160210}"/>
              </a:ext>
            </a:extLst>
          </p:cNvPr>
          <p:cNvSpPr txBox="1">
            <a:spLocks noGrp="1"/>
          </p:cNvSpPr>
          <p:nvPr>
            <p:ph type="dt" sz="half" idx="7"/>
          </p:nvPr>
        </p:nvSpPr>
        <p:spPr/>
        <p:txBody>
          <a:bodyPr/>
          <a:lstStyle>
            <a:lvl1pPr>
              <a:defRPr/>
            </a:lvl1pPr>
          </a:lstStyle>
          <a:p>
            <a:pPr lvl="0"/>
            <a:fld id="{951D77F3-696B-425C-9365-EE1F82E1CB60}" type="datetime1">
              <a:rPr lang="nb-NO"/>
              <a:pPr lvl="0"/>
              <a:t>05.05.2023</a:t>
            </a:fld>
            <a:endParaRPr lang="nb-NO"/>
          </a:p>
        </p:txBody>
      </p:sp>
      <p:sp>
        <p:nvSpPr>
          <p:cNvPr id="8" name="Footer Placeholder 7">
            <a:extLst>
              <a:ext uri="{FF2B5EF4-FFF2-40B4-BE49-F238E27FC236}">
                <a16:creationId xmlns:a16="http://schemas.microsoft.com/office/drawing/2014/main" id="{19E9FD7A-7211-58DB-A005-F48C8C9DEB4D}"/>
              </a:ext>
            </a:extLst>
          </p:cNvPr>
          <p:cNvSpPr txBox="1">
            <a:spLocks noGrp="1"/>
          </p:cNvSpPr>
          <p:nvPr>
            <p:ph type="ftr" sz="quarter" idx="9"/>
          </p:nvPr>
        </p:nvSpPr>
        <p:spPr/>
        <p:txBody>
          <a:bodyPr/>
          <a:lstStyle>
            <a:lvl1pPr>
              <a:defRPr/>
            </a:lvl1pPr>
          </a:lstStyle>
          <a:p>
            <a:pPr lvl="0"/>
            <a:endParaRPr lang="nb-NO"/>
          </a:p>
        </p:txBody>
      </p:sp>
      <p:sp>
        <p:nvSpPr>
          <p:cNvPr id="9" name="Slide Number Placeholder 8">
            <a:extLst>
              <a:ext uri="{FF2B5EF4-FFF2-40B4-BE49-F238E27FC236}">
                <a16:creationId xmlns:a16="http://schemas.microsoft.com/office/drawing/2014/main" id="{561DC625-4DD7-77C2-4997-641122DC409A}"/>
              </a:ext>
            </a:extLst>
          </p:cNvPr>
          <p:cNvSpPr txBox="1">
            <a:spLocks noGrp="1"/>
          </p:cNvSpPr>
          <p:nvPr>
            <p:ph type="sldNum" sz="quarter" idx="8"/>
          </p:nvPr>
        </p:nvSpPr>
        <p:spPr/>
        <p:txBody>
          <a:bodyPr/>
          <a:lstStyle>
            <a:lvl1pPr>
              <a:defRPr/>
            </a:lvl1pPr>
          </a:lstStyle>
          <a:p>
            <a:pPr lvl="0"/>
            <a:fld id="{D5CBB53E-8670-40BA-90B4-B9487491034A}" type="slidenum">
              <a:t>‹#›</a:t>
            </a:fld>
            <a:endParaRPr lang="nb-NO"/>
          </a:p>
        </p:txBody>
      </p:sp>
    </p:spTree>
    <p:extLst>
      <p:ext uri="{BB962C8B-B14F-4D97-AF65-F5344CB8AC3E}">
        <p14:creationId xmlns:p14="http://schemas.microsoft.com/office/powerpoint/2010/main" val="16422851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Bare tittel">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F58315-5B31-E4CD-F81B-54213CD33D6C}"/>
              </a:ext>
            </a:extLst>
          </p:cNvPr>
          <p:cNvSpPr txBox="1">
            <a:spLocks noGrp="1"/>
          </p:cNvSpPr>
          <p:nvPr>
            <p:ph type="title"/>
          </p:nvPr>
        </p:nvSpPr>
        <p:spPr/>
        <p:txBody>
          <a:bodyPr/>
          <a:lstStyle>
            <a:lvl1pPr>
              <a:defRPr/>
            </a:lvl1pPr>
          </a:lstStyle>
          <a:p>
            <a:pPr lvl="0"/>
            <a:r>
              <a:rPr lang="nb-NO"/>
              <a:t>Klikk for å redigere tittelstil</a:t>
            </a:r>
            <a:endParaRPr lang="en-US"/>
          </a:p>
        </p:txBody>
      </p:sp>
      <p:sp>
        <p:nvSpPr>
          <p:cNvPr id="3" name="Date Placeholder 2">
            <a:extLst>
              <a:ext uri="{FF2B5EF4-FFF2-40B4-BE49-F238E27FC236}">
                <a16:creationId xmlns:a16="http://schemas.microsoft.com/office/drawing/2014/main" id="{48EED2CA-96E7-7F7D-F2D3-F8A6FD3E8682}"/>
              </a:ext>
            </a:extLst>
          </p:cNvPr>
          <p:cNvSpPr txBox="1">
            <a:spLocks noGrp="1"/>
          </p:cNvSpPr>
          <p:nvPr>
            <p:ph type="dt" sz="half" idx="7"/>
          </p:nvPr>
        </p:nvSpPr>
        <p:spPr/>
        <p:txBody>
          <a:bodyPr/>
          <a:lstStyle>
            <a:lvl1pPr>
              <a:defRPr/>
            </a:lvl1pPr>
          </a:lstStyle>
          <a:p>
            <a:pPr lvl="0"/>
            <a:fld id="{F9E098AC-6278-4D97-9CAD-338F92DB547A}" type="datetime1">
              <a:rPr lang="nb-NO"/>
              <a:pPr lvl="0"/>
              <a:t>05.05.2023</a:t>
            </a:fld>
            <a:endParaRPr lang="nb-NO"/>
          </a:p>
        </p:txBody>
      </p:sp>
      <p:sp>
        <p:nvSpPr>
          <p:cNvPr id="4" name="Footer Placeholder 3">
            <a:extLst>
              <a:ext uri="{FF2B5EF4-FFF2-40B4-BE49-F238E27FC236}">
                <a16:creationId xmlns:a16="http://schemas.microsoft.com/office/drawing/2014/main" id="{7390D5F6-0E35-A8B5-A1F2-506B0257897F}"/>
              </a:ext>
            </a:extLst>
          </p:cNvPr>
          <p:cNvSpPr txBox="1">
            <a:spLocks noGrp="1"/>
          </p:cNvSpPr>
          <p:nvPr>
            <p:ph type="ftr" sz="quarter" idx="9"/>
          </p:nvPr>
        </p:nvSpPr>
        <p:spPr/>
        <p:txBody>
          <a:bodyPr/>
          <a:lstStyle>
            <a:lvl1pPr>
              <a:defRPr/>
            </a:lvl1pPr>
          </a:lstStyle>
          <a:p>
            <a:pPr lvl="0"/>
            <a:endParaRPr lang="nb-NO"/>
          </a:p>
        </p:txBody>
      </p:sp>
      <p:sp>
        <p:nvSpPr>
          <p:cNvPr id="5" name="Slide Number Placeholder 4">
            <a:extLst>
              <a:ext uri="{FF2B5EF4-FFF2-40B4-BE49-F238E27FC236}">
                <a16:creationId xmlns:a16="http://schemas.microsoft.com/office/drawing/2014/main" id="{E58E0B27-389F-CA79-3B48-4293620996C0}"/>
              </a:ext>
            </a:extLst>
          </p:cNvPr>
          <p:cNvSpPr txBox="1">
            <a:spLocks noGrp="1"/>
          </p:cNvSpPr>
          <p:nvPr>
            <p:ph type="sldNum" sz="quarter" idx="8"/>
          </p:nvPr>
        </p:nvSpPr>
        <p:spPr/>
        <p:txBody>
          <a:bodyPr/>
          <a:lstStyle>
            <a:lvl1pPr>
              <a:defRPr/>
            </a:lvl1pPr>
          </a:lstStyle>
          <a:p>
            <a:pPr lvl="0"/>
            <a:fld id="{84D3AA3C-95EB-47B6-9F56-DA79BECA5571}" type="slidenum">
              <a:t>‹#›</a:t>
            </a:fld>
            <a:endParaRPr lang="nb-NO"/>
          </a:p>
        </p:txBody>
      </p:sp>
    </p:spTree>
    <p:extLst>
      <p:ext uri="{BB962C8B-B14F-4D97-AF65-F5344CB8AC3E}">
        <p14:creationId xmlns:p14="http://schemas.microsoft.com/office/powerpoint/2010/main" val="37549014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t">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B4F8572-DD92-8A1E-F63A-5C1BA314F845}"/>
              </a:ext>
            </a:extLst>
          </p:cNvPr>
          <p:cNvSpPr txBox="1">
            <a:spLocks noGrp="1"/>
          </p:cNvSpPr>
          <p:nvPr>
            <p:ph type="dt" sz="half" idx="7"/>
          </p:nvPr>
        </p:nvSpPr>
        <p:spPr/>
        <p:txBody>
          <a:bodyPr/>
          <a:lstStyle>
            <a:lvl1pPr>
              <a:defRPr/>
            </a:lvl1pPr>
          </a:lstStyle>
          <a:p>
            <a:pPr lvl="0"/>
            <a:fld id="{0166985B-AC21-443F-8008-7D68C751750B}" type="datetime1">
              <a:rPr lang="nb-NO"/>
              <a:pPr lvl="0"/>
              <a:t>05.05.2023</a:t>
            </a:fld>
            <a:endParaRPr lang="nb-NO"/>
          </a:p>
        </p:txBody>
      </p:sp>
      <p:sp>
        <p:nvSpPr>
          <p:cNvPr id="3" name="Footer Placeholder 2">
            <a:extLst>
              <a:ext uri="{FF2B5EF4-FFF2-40B4-BE49-F238E27FC236}">
                <a16:creationId xmlns:a16="http://schemas.microsoft.com/office/drawing/2014/main" id="{BDC12BD4-FE4F-989F-E6E0-C58786FC7C06}"/>
              </a:ext>
            </a:extLst>
          </p:cNvPr>
          <p:cNvSpPr txBox="1">
            <a:spLocks noGrp="1"/>
          </p:cNvSpPr>
          <p:nvPr>
            <p:ph type="ftr" sz="quarter" idx="9"/>
          </p:nvPr>
        </p:nvSpPr>
        <p:spPr/>
        <p:txBody>
          <a:bodyPr/>
          <a:lstStyle>
            <a:lvl1pPr>
              <a:defRPr/>
            </a:lvl1pPr>
          </a:lstStyle>
          <a:p>
            <a:pPr lvl="0"/>
            <a:endParaRPr lang="nb-NO"/>
          </a:p>
        </p:txBody>
      </p:sp>
      <p:sp>
        <p:nvSpPr>
          <p:cNvPr id="4" name="Slide Number Placeholder 3">
            <a:extLst>
              <a:ext uri="{FF2B5EF4-FFF2-40B4-BE49-F238E27FC236}">
                <a16:creationId xmlns:a16="http://schemas.microsoft.com/office/drawing/2014/main" id="{7295348E-4FE3-5BD2-C94A-3723589DB34C}"/>
              </a:ext>
            </a:extLst>
          </p:cNvPr>
          <p:cNvSpPr txBox="1">
            <a:spLocks noGrp="1"/>
          </p:cNvSpPr>
          <p:nvPr>
            <p:ph type="sldNum" sz="quarter" idx="8"/>
          </p:nvPr>
        </p:nvSpPr>
        <p:spPr/>
        <p:txBody>
          <a:bodyPr/>
          <a:lstStyle>
            <a:lvl1pPr>
              <a:defRPr/>
            </a:lvl1pPr>
          </a:lstStyle>
          <a:p>
            <a:pPr lvl="0"/>
            <a:fld id="{E17E7E94-6D46-4117-9C66-C07024444357}" type="slidenum">
              <a:t>‹#›</a:t>
            </a:fld>
            <a:endParaRPr lang="nb-NO"/>
          </a:p>
        </p:txBody>
      </p:sp>
    </p:spTree>
    <p:extLst>
      <p:ext uri="{BB962C8B-B14F-4D97-AF65-F5344CB8AC3E}">
        <p14:creationId xmlns:p14="http://schemas.microsoft.com/office/powerpoint/2010/main" val="14583166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nhold med teks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BEA03D-6F79-527B-5048-5F4E1A8849EF}"/>
              </a:ext>
            </a:extLst>
          </p:cNvPr>
          <p:cNvSpPr txBox="1">
            <a:spLocks noGrp="1"/>
          </p:cNvSpPr>
          <p:nvPr>
            <p:ph type="title"/>
          </p:nvPr>
        </p:nvSpPr>
        <p:spPr>
          <a:xfrm>
            <a:off x="677332" y="1498601"/>
            <a:ext cx="3854525" cy="1278468"/>
          </a:xfrm>
        </p:spPr>
        <p:txBody>
          <a:bodyPr anchor="b"/>
          <a:lstStyle>
            <a:lvl1pPr>
              <a:defRPr sz="2000"/>
            </a:lvl1pPr>
          </a:lstStyle>
          <a:p>
            <a:pPr lvl="0"/>
            <a:r>
              <a:rPr lang="nb-NO"/>
              <a:t>Klikk for å redigere tittelstil</a:t>
            </a:r>
            <a:endParaRPr lang="en-US"/>
          </a:p>
        </p:txBody>
      </p:sp>
      <p:sp>
        <p:nvSpPr>
          <p:cNvPr id="3" name="Content Placeholder 2">
            <a:extLst>
              <a:ext uri="{FF2B5EF4-FFF2-40B4-BE49-F238E27FC236}">
                <a16:creationId xmlns:a16="http://schemas.microsoft.com/office/drawing/2014/main" id="{0486B42E-934D-E52F-670D-A79197D9D0DA}"/>
              </a:ext>
            </a:extLst>
          </p:cNvPr>
          <p:cNvSpPr txBox="1">
            <a:spLocks noGrp="1"/>
          </p:cNvSpPr>
          <p:nvPr>
            <p:ph idx="1"/>
          </p:nvPr>
        </p:nvSpPr>
        <p:spPr>
          <a:xfrm>
            <a:off x="4760457" y="514926"/>
            <a:ext cx="4513542" cy="5526432"/>
          </a:xfrm>
        </p:spPr>
        <p:txBody>
          <a:bodyPr/>
          <a:lstStyle>
            <a:lvl1pPr>
              <a:defRPr/>
            </a:lvl1pPr>
            <a:lvl2pPr>
              <a:defRPr/>
            </a:lvl2pPr>
            <a:lvl3pPr>
              <a:defRPr/>
            </a:lvl3pPr>
            <a:lvl4pPr>
              <a:defRPr/>
            </a:lvl4pPr>
            <a:lvl5pPr>
              <a:defRPr/>
            </a:lvl5p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US"/>
          </a:p>
        </p:txBody>
      </p:sp>
      <p:sp>
        <p:nvSpPr>
          <p:cNvPr id="4" name="Text Placeholder 3">
            <a:extLst>
              <a:ext uri="{FF2B5EF4-FFF2-40B4-BE49-F238E27FC236}">
                <a16:creationId xmlns:a16="http://schemas.microsoft.com/office/drawing/2014/main" id="{85435FBF-B7C8-6717-C23A-BE28B900E7F4}"/>
              </a:ext>
            </a:extLst>
          </p:cNvPr>
          <p:cNvSpPr txBox="1">
            <a:spLocks noGrp="1"/>
          </p:cNvSpPr>
          <p:nvPr>
            <p:ph type="body" idx="2"/>
          </p:nvPr>
        </p:nvSpPr>
        <p:spPr>
          <a:xfrm>
            <a:off x="677332" y="2777069"/>
            <a:ext cx="3854525" cy="2584451"/>
          </a:xfrm>
        </p:spPr>
        <p:txBody>
          <a:bodyPr/>
          <a:lstStyle>
            <a:lvl1pPr marL="0" indent="0">
              <a:buNone/>
              <a:defRPr sz="1400"/>
            </a:lvl1pPr>
          </a:lstStyle>
          <a:p>
            <a:pPr lvl="0"/>
            <a:r>
              <a:rPr lang="nb-NO"/>
              <a:t>Klikk for å redigere tekststiler i malen</a:t>
            </a:r>
          </a:p>
        </p:txBody>
      </p:sp>
      <p:sp>
        <p:nvSpPr>
          <p:cNvPr id="5" name="Date Placeholder 4">
            <a:extLst>
              <a:ext uri="{FF2B5EF4-FFF2-40B4-BE49-F238E27FC236}">
                <a16:creationId xmlns:a16="http://schemas.microsoft.com/office/drawing/2014/main" id="{1B4A044A-906A-BE12-56C4-4755026413F3}"/>
              </a:ext>
            </a:extLst>
          </p:cNvPr>
          <p:cNvSpPr txBox="1">
            <a:spLocks noGrp="1"/>
          </p:cNvSpPr>
          <p:nvPr>
            <p:ph type="dt" sz="half" idx="7"/>
          </p:nvPr>
        </p:nvSpPr>
        <p:spPr/>
        <p:txBody>
          <a:bodyPr/>
          <a:lstStyle>
            <a:lvl1pPr>
              <a:defRPr/>
            </a:lvl1pPr>
          </a:lstStyle>
          <a:p>
            <a:pPr lvl="0"/>
            <a:fld id="{9800C863-D65E-43CF-9D54-DBE27CEE277D}" type="datetime1">
              <a:rPr lang="nb-NO"/>
              <a:pPr lvl="0"/>
              <a:t>05.05.2023</a:t>
            </a:fld>
            <a:endParaRPr lang="nb-NO"/>
          </a:p>
        </p:txBody>
      </p:sp>
      <p:sp>
        <p:nvSpPr>
          <p:cNvPr id="6" name="Footer Placeholder 5">
            <a:extLst>
              <a:ext uri="{FF2B5EF4-FFF2-40B4-BE49-F238E27FC236}">
                <a16:creationId xmlns:a16="http://schemas.microsoft.com/office/drawing/2014/main" id="{98DA9504-F8F8-6D5B-6426-6C9566399278}"/>
              </a:ext>
            </a:extLst>
          </p:cNvPr>
          <p:cNvSpPr txBox="1">
            <a:spLocks noGrp="1"/>
          </p:cNvSpPr>
          <p:nvPr>
            <p:ph type="ftr" sz="quarter" idx="9"/>
          </p:nvPr>
        </p:nvSpPr>
        <p:spPr/>
        <p:txBody>
          <a:bodyPr/>
          <a:lstStyle>
            <a:lvl1pPr>
              <a:defRPr/>
            </a:lvl1pPr>
          </a:lstStyle>
          <a:p>
            <a:pPr lvl="0"/>
            <a:endParaRPr lang="nb-NO"/>
          </a:p>
        </p:txBody>
      </p:sp>
      <p:sp>
        <p:nvSpPr>
          <p:cNvPr id="7" name="Slide Number Placeholder 6">
            <a:extLst>
              <a:ext uri="{FF2B5EF4-FFF2-40B4-BE49-F238E27FC236}">
                <a16:creationId xmlns:a16="http://schemas.microsoft.com/office/drawing/2014/main" id="{AE50FB15-FD8B-DE43-4166-CE9DD2D324E4}"/>
              </a:ext>
            </a:extLst>
          </p:cNvPr>
          <p:cNvSpPr txBox="1">
            <a:spLocks noGrp="1"/>
          </p:cNvSpPr>
          <p:nvPr>
            <p:ph type="sldNum" sz="quarter" idx="8"/>
          </p:nvPr>
        </p:nvSpPr>
        <p:spPr/>
        <p:txBody>
          <a:bodyPr/>
          <a:lstStyle>
            <a:lvl1pPr>
              <a:defRPr/>
            </a:lvl1pPr>
          </a:lstStyle>
          <a:p>
            <a:pPr lvl="0"/>
            <a:fld id="{12173CA8-3011-4ACB-8AEB-42F69A13446C}" type="slidenum">
              <a:t>‹#›</a:t>
            </a:fld>
            <a:endParaRPr lang="nb-NO"/>
          </a:p>
        </p:txBody>
      </p:sp>
    </p:spTree>
    <p:extLst>
      <p:ext uri="{BB962C8B-B14F-4D97-AF65-F5344CB8AC3E}">
        <p14:creationId xmlns:p14="http://schemas.microsoft.com/office/powerpoint/2010/main" val="21474428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e med teks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1C4CBE-BC88-1992-F543-DEDDCEDC54B7}"/>
              </a:ext>
            </a:extLst>
          </p:cNvPr>
          <p:cNvSpPr txBox="1">
            <a:spLocks noGrp="1"/>
          </p:cNvSpPr>
          <p:nvPr>
            <p:ph type="title"/>
          </p:nvPr>
        </p:nvSpPr>
        <p:spPr>
          <a:xfrm>
            <a:off x="677332" y="4800600"/>
            <a:ext cx="8596667" cy="566735"/>
          </a:xfrm>
        </p:spPr>
        <p:txBody>
          <a:bodyPr anchor="b"/>
          <a:lstStyle>
            <a:lvl1pPr>
              <a:defRPr sz="2400"/>
            </a:lvl1pPr>
          </a:lstStyle>
          <a:p>
            <a:pPr lvl="0"/>
            <a:r>
              <a:rPr lang="nb-NO"/>
              <a:t>Klikk for å redigere tittelstil</a:t>
            </a:r>
            <a:endParaRPr lang="en-US"/>
          </a:p>
        </p:txBody>
      </p:sp>
      <p:sp>
        <p:nvSpPr>
          <p:cNvPr id="3" name="Picture Placeholder 2">
            <a:extLst>
              <a:ext uri="{FF2B5EF4-FFF2-40B4-BE49-F238E27FC236}">
                <a16:creationId xmlns:a16="http://schemas.microsoft.com/office/drawing/2014/main" id="{1501C0D7-8EED-F903-4203-8F7196A47F0D}"/>
              </a:ext>
            </a:extLst>
          </p:cNvPr>
          <p:cNvSpPr txBox="1">
            <a:spLocks noGrp="1"/>
          </p:cNvSpPr>
          <p:nvPr>
            <p:ph type="pic" idx="1"/>
          </p:nvPr>
        </p:nvSpPr>
        <p:spPr>
          <a:xfrm>
            <a:off x="677332" y="609603"/>
            <a:ext cx="8596667" cy="3845719"/>
          </a:xfrm>
        </p:spPr>
        <p:txBody>
          <a:bodyPr anchorCtr="1"/>
          <a:lstStyle>
            <a:lvl1pPr marL="0" indent="0" algn="ctr">
              <a:buNone/>
              <a:defRPr sz="1600"/>
            </a:lvl1pPr>
          </a:lstStyle>
          <a:p>
            <a:pPr lvl="0"/>
            <a:r>
              <a:rPr lang="nb-NO"/>
              <a:t>Klikk på ikonet for å legge til et bilde</a:t>
            </a:r>
            <a:endParaRPr lang="en-US"/>
          </a:p>
        </p:txBody>
      </p:sp>
      <p:sp>
        <p:nvSpPr>
          <p:cNvPr id="4" name="Text Placeholder 3">
            <a:extLst>
              <a:ext uri="{FF2B5EF4-FFF2-40B4-BE49-F238E27FC236}">
                <a16:creationId xmlns:a16="http://schemas.microsoft.com/office/drawing/2014/main" id="{BB5F5112-BAE8-F548-6667-74F7F035B8F6}"/>
              </a:ext>
            </a:extLst>
          </p:cNvPr>
          <p:cNvSpPr txBox="1">
            <a:spLocks noGrp="1"/>
          </p:cNvSpPr>
          <p:nvPr>
            <p:ph type="body" idx="2"/>
          </p:nvPr>
        </p:nvSpPr>
        <p:spPr>
          <a:xfrm>
            <a:off x="677332" y="5367335"/>
            <a:ext cx="8596667" cy="674022"/>
          </a:xfrm>
        </p:spPr>
        <p:txBody>
          <a:bodyPr/>
          <a:lstStyle>
            <a:lvl1pPr marL="0" indent="0">
              <a:buNone/>
              <a:defRPr sz="1200"/>
            </a:lvl1pPr>
          </a:lstStyle>
          <a:p>
            <a:pPr lvl="0"/>
            <a:r>
              <a:rPr lang="nb-NO"/>
              <a:t>Klikk for å redigere tekststiler i malen</a:t>
            </a:r>
          </a:p>
        </p:txBody>
      </p:sp>
      <p:sp>
        <p:nvSpPr>
          <p:cNvPr id="5" name="Date Placeholder 4">
            <a:extLst>
              <a:ext uri="{FF2B5EF4-FFF2-40B4-BE49-F238E27FC236}">
                <a16:creationId xmlns:a16="http://schemas.microsoft.com/office/drawing/2014/main" id="{20011F13-C4F7-F5C9-FD03-85D5DEA80E96}"/>
              </a:ext>
            </a:extLst>
          </p:cNvPr>
          <p:cNvSpPr txBox="1">
            <a:spLocks noGrp="1"/>
          </p:cNvSpPr>
          <p:nvPr>
            <p:ph type="dt" sz="half" idx="7"/>
          </p:nvPr>
        </p:nvSpPr>
        <p:spPr/>
        <p:txBody>
          <a:bodyPr/>
          <a:lstStyle>
            <a:lvl1pPr>
              <a:defRPr/>
            </a:lvl1pPr>
          </a:lstStyle>
          <a:p>
            <a:pPr lvl="0"/>
            <a:fld id="{B4200E03-301D-48EB-AA65-CB3DC810A305}" type="datetime1">
              <a:rPr lang="nb-NO"/>
              <a:pPr lvl="0"/>
              <a:t>05.05.2023</a:t>
            </a:fld>
            <a:endParaRPr lang="nb-NO"/>
          </a:p>
        </p:txBody>
      </p:sp>
      <p:sp>
        <p:nvSpPr>
          <p:cNvPr id="6" name="Footer Placeholder 5">
            <a:extLst>
              <a:ext uri="{FF2B5EF4-FFF2-40B4-BE49-F238E27FC236}">
                <a16:creationId xmlns:a16="http://schemas.microsoft.com/office/drawing/2014/main" id="{A93226A5-7326-94E7-B86D-8BF0C5985C90}"/>
              </a:ext>
            </a:extLst>
          </p:cNvPr>
          <p:cNvSpPr txBox="1">
            <a:spLocks noGrp="1"/>
          </p:cNvSpPr>
          <p:nvPr>
            <p:ph type="ftr" sz="quarter" idx="9"/>
          </p:nvPr>
        </p:nvSpPr>
        <p:spPr/>
        <p:txBody>
          <a:bodyPr/>
          <a:lstStyle>
            <a:lvl1pPr>
              <a:defRPr/>
            </a:lvl1pPr>
          </a:lstStyle>
          <a:p>
            <a:pPr lvl="0"/>
            <a:endParaRPr lang="nb-NO"/>
          </a:p>
        </p:txBody>
      </p:sp>
      <p:sp>
        <p:nvSpPr>
          <p:cNvPr id="7" name="Slide Number Placeholder 6">
            <a:extLst>
              <a:ext uri="{FF2B5EF4-FFF2-40B4-BE49-F238E27FC236}">
                <a16:creationId xmlns:a16="http://schemas.microsoft.com/office/drawing/2014/main" id="{7FD3DCA0-2F0B-EA57-9CEA-0FAEF1685C13}"/>
              </a:ext>
            </a:extLst>
          </p:cNvPr>
          <p:cNvSpPr txBox="1">
            <a:spLocks noGrp="1"/>
          </p:cNvSpPr>
          <p:nvPr>
            <p:ph type="sldNum" sz="quarter" idx="8"/>
          </p:nvPr>
        </p:nvSpPr>
        <p:spPr/>
        <p:txBody>
          <a:bodyPr/>
          <a:lstStyle>
            <a:lvl1pPr>
              <a:defRPr/>
            </a:lvl1pPr>
          </a:lstStyle>
          <a:p>
            <a:pPr lvl="0"/>
            <a:fld id="{23D0FE37-EBF2-4F3C-A086-E7A070418626}" type="slidenum">
              <a:t>‹#›</a:t>
            </a:fld>
            <a:endParaRPr lang="nb-NO"/>
          </a:p>
        </p:txBody>
      </p:sp>
    </p:spTree>
    <p:extLst>
      <p:ext uri="{BB962C8B-B14F-4D97-AF65-F5344CB8AC3E}">
        <p14:creationId xmlns:p14="http://schemas.microsoft.com/office/powerpoint/2010/main" val="4840435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grpSp>
        <p:nvGrpSpPr>
          <p:cNvPr id="2" name="Group 6">
            <a:extLst>
              <a:ext uri="{FF2B5EF4-FFF2-40B4-BE49-F238E27FC236}">
                <a16:creationId xmlns:a16="http://schemas.microsoft.com/office/drawing/2014/main" id="{6ECCA98B-594C-93D2-AC6B-018C6EDF38B3}"/>
              </a:ext>
            </a:extLst>
          </p:cNvPr>
          <p:cNvGrpSpPr/>
          <p:nvPr/>
        </p:nvGrpSpPr>
        <p:grpSpPr>
          <a:xfrm>
            <a:off x="0" y="-8467"/>
            <a:ext cx="12192005" cy="6866467"/>
            <a:chOff x="0" y="-8467"/>
            <a:chExt cx="12192005" cy="6866467"/>
          </a:xfrm>
        </p:grpSpPr>
        <p:cxnSp>
          <p:nvCxnSpPr>
            <p:cNvPr id="3" name="Straight Connector 19">
              <a:extLst>
                <a:ext uri="{FF2B5EF4-FFF2-40B4-BE49-F238E27FC236}">
                  <a16:creationId xmlns:a16="http://schemas.microsoft.com/office/drawing/2014/main" id="{3CA92174-9D1E-B972-BB96-122B8BA4EEF1}"/>
                </a:ext>
              </a:extLst>
            </p:cNvPr>
            <p:cNvCxnSpPr/>
            <p:nvPr/>
          </p:nvCxnSpPr>
          <p:spPr>
            <a:xfrm>
              <a:off x="9371008" y="0"/>
              <a:ext cx="1219207" cy="6858000"/>
            </a:xfrm>
            <a:prstGeom prst="straightConnector1">
              <a:avLst/>
            </a:prstGeom>
            <a:noFill/>
            <a:ln w="9528" cap="rnd">
              <a:solidFill>
                <a:srgbClr val="BFBFBF"/>
              </a:solidFill>
              <a:prstDash val="solid"/>
            </a:ln>
          </p:spPr>
        </p:cxnSp>
        <p:cxnSp>
          <p:nvCxnSpPr>
            <p:cNvPr id="4" name="Straight Connector 20">
              <a:extLst>
                <a:ext uri="{FF2B5EF4-FFF2-40B4-BE49-F238E27FC236}">
                  <a16:creationId xmlns:a16="http://schemas.microsoft.com/office/drawing/2014/main" id="{36BCF9D0-3855-6A85-3FFB-B1B8D4435FBC}"/>
                </a:ext>
              </a:extLst>
            </p:cNvPr>
            <p:cNvCxnSpPr/>
            <p:nvPr/>
          </p:nvCxnSpPr>
          <p:spPr>
            <a:xfrm flipH="1">
              <a:off x="7425266" y="3681410"/>
              <a:ext cx="4763557" cy="3176590"/>
            </a:xfrm>
            <a:prstGeom prst="straightConnector1">
              <a:avLst/>
            </a:prstGeom>
            <a:noFill/>
            <a:ln w="9528" cap="rnd">
              <a:solidFill>
                <a:srgbClr val="D9D9D9"/>
              </a:solidFill>
              <a:prstDash val="solid"/>
            </a:ln>
          </p:spPr>
        </p:cxnSp>
        <p:sp>
          <p:nvSpPr>
            <p:cNvPr id="5" name="Rectangle 23">
              <a:extLst>
                <a:ext uri="{FF2B5EF4-FFF2-40B4-BE49-F238E27FC236}">
                  <a16:creationId xmlns:a16="http://schemas.microsoft.com/office/drawing/2014/main" id="{6FB231B6-BA57-A77E-799A-C19CA9DC627D}"/>
                </a:ext>
              </a:extLst>
            </p:cNvPr>
            <p:cNvSpPr/>
            <p:nvPr/>
          </p:nvSpPr>
          <p:spPr>
            <a:xfrm>
              <a:off x="9181472" y="-8467"/>
              <a:ext cx="3007351" cy="6866467"/>
            </a:xfrm>
            <a:custGeom>
              <a:avLst/>
              <a:gdLst>
                <a:gd name="f0" fmla="val w"/>
                <a:gd name="f1" fmla="val h"/>
                <a:gd name="f2" fmla="val 0"/>
                <a:gd name="f3" fmla="val 3007349"/>
                <a:gd name="f4" fmla="val 6866467"/>
                <a:gd name="f5" fmla="val 2045532"/>
                <a:gd name="f6" fmla="*/ f0 1 3007349"/>
                <a:gd name="f7" fmla="*/ f1 1 6866467"/>
                <a:gd name="f8" fmla="val f2"/>
                <a:gd name="f9" fmla="val f3"/>
                <a:gd name="f10" fmla="val f4"/>
                <a:gd name="f11" fmla="+- f10 0 f8"/>
                <a:gd name="f12" fmla="+- f9 0 f8"/>
                <a:gd name="f13" fmla="*/ f12 1 3007349"/>
                <a:gd name="f14" fmla="*/ f11 1 6866467"/>
                <a:gd name="f15" fmla="*/ f8 1 f13"/>
                <a:gd name="f16" fmla="*/ f9 1 f13"/>
                <a:gd name="f17" fmla="*/ f8 1 f14"/>
                <a:gd name="f18" fmla="*/ f10 1 f14"/>
                <a:gd name="f19" fmla="*/ f15 f6 1"/>
                <a:gd name="f20" fmla="*/ f16 f6 1"/>
                <a:gd name="f21" fmla="*/ f18 f7 1"/>
                <a:gd name="f22" fmla="*/ f17 f7 1"/>
              </a:gdLst>
              <a:ahLst/>
              <a:cxnLst>
                <a:cxn ang="3cd4">
                  <a:pos x="hc" y="t"/>
                </a:cxn>
                <a:cxn ang="0">
                  <a:pos x="r" y="vc"/>
                </a:cxn>
                <a:cxn ang="cd4">
                  <a:pos x="hc" y="b"/>
                </a:cxn>
                <a:cxn ang="cd2">
                  <a:pos x="l" y="vc"/>
                </a:cxn>
              </a:cxnLst>
              <a:rect l="f19" t="f22" r="f20" b="f21"/>
              <a:pathLst>
                <a:path w="3007349" h="6866467">
                  <a:moveTo>
                    <a:pt x="f5" y="f2"/>
                  </a:moveTo>
                  <a:lnTo>
                    <a:pt x="f3" y="f2"/>
                  </a:lnTo>
                  <a:lnTo>
                    <a:pt x="f3" y="f4"/>
                  </a:lnTo>
                  <a:lnTo>
                    <a:pt x="f2" y="f4"/>
                  </a:lnTo>
                  <a:lnTo>
                    <a:pt x="f5" y="f2"/>
                  </a:lnTo>
                  <a:close/>
                </a:path>
              </a:pathLst>
            </a:custGeom>
            <a:solidFill>
              <a:srgbClr val="90C226">
                <a:alpha val="30000"/>
              </a:srgbClr>
            </a:solidFill>
            <a:ln cap="rnd">
              <a:noFill/>
              <a:prstDash val="solid"/>
            </a:ln>
          </p:spPr>
          <p:txBody>
            <a:bodyPr lIns="0" tIns="0" rIns="0" bIns="0"/>
            <a:lstStyle/>
            <a:p>
              <a:endParaRPr lang="nb-NO"/>
            </a:p>
          </p:txBody>
        </p:sp>
        <p:sp>
          <p:nvSpPr>
            <p:cNvPr id="6" name="Rectangle 25">
              <a:extLst>
                <a:ext uri="{FF2B5EF4-FFF2-40B4-BE49-F238E27FC236}">
                  <a16:creationId xmlns:a16="http://schemas.microsoft.com/office/drawing/2014/main" id="{DC0EA6D1-A79D-A1CD-F9C0-F7C134ACCA63}"/>
                </a:ext>
              </a:extLst>
            </p:cNvPr>
            <p:cNvSpPr/>
            <p:nvPr/>
          </p:nvSpPr>
          <p:spPr>
            <a:xfrm>
              <a:off x="9603440" y="-8467"/>
              <a:ext cx="2588556" cy="6866467"/>
            </a:xfrm>
            <a:custGeom>
              <a:avLst/>
              <a:gdLst>
                <a:gd name="f0" fmla="val w"/>
                <a:gd name="f1" fmla="val h"/>
                <a:gd name="f2" fmla="val 0"/>
                <a:gd name="f3" fmla="val 2573311"/>
                <a:gd name="f4" fmla="val 6866467"/>
                <a:gd name="f5" fmla="val 1202336"/>
                <a:gd name="f6" fmla="*/ f0 1 2573311"/>
                <a:gd name="f7" fmla="*/ f1 1 6866467"/>
                <a:gd name="f8" fmla="val f2"/>
                <a:gd name="f9" fmla="val f3"/>
                <a:gd name="f10" fmla="val f4"/>
                <a:gd name="f11" fmla="+- f10 0 f8"/>
                <a:gd name="f12" fmla="+- f9 0 f8"/>
                <a:gd name="f13" fmla="*/ f12 1 2573311"/>
                <a:gd name="f14" fmla="*/ f11 1 6866467"/>
                <a:gd name="f15" fmla="*/ f8 1 f13"/>
                <a:gd name="f16" fmla="*/ f9 1 f13"/>
                <a:gd name="f17" fmla="*/ f8 1 f14"/>
                <a:gd name="f18" fmla="*/ f10 1 f14"/>
                <a:gd name="f19" fmla="*/ f15 f6 1"/>
                <a:gd name="f20" fmla="*/ f16 f6 1"/>
                <a:gd name="f21" fmla="*/ f18 f7 1"/>
                <a:gd name="f22" fmla="*/ f17 f7 1"/>
              </a:gdLst>
              <a:ahLst/>
              <a:cxnLst>
                <a:cxn ang="3cd4">
                  <a:pos x="hc" y="t"/>
                </a:cxn>
                <a:cxn ang="0">
                  <a:pos x="r" y="vc"/>
                </a:cxn>
                <a:cxn ang="cd4">
                  <a:pos x="hc" y="b"/>
                </a:cxn>
                <a:cxn ang="cd2">
                  <a:pos x="l" y="vc"/>
                </a:cxn>
              </a:cxnLst>
              <a:rect l="f19" t="f22" r="f20" b="f21"/>
              <a:pathLst>
                <a:path w="2573311" h="6866467">
                  <a:moveTo>
                    <a:pt x="f2" y="f2"/>
                  </a:moveTo>
                  <a:lnTo>
                    <a:pt x="f3" y="f2"/>
                  </a:lnTo>
                  <a:lnTo>
                    <a:pt x="f3" y="f4"/>
                  </a:lnTo>
                  <a:lnTo>
                    <a:pt x="f5" y="f4"/>
                  </a:lnTo>
                  <a:lnTo>
                    <a:pt x="f2" y="f2"/>
                  </a:lnTo>
                  <a:close/>
                </a:path>
              </a:pathLst>
            </a:custGeom>
            <a:solidFill>
              <a:srgbClr val="90C226">
                <a:alpha val="20000"/>
              </a:srgbClr>
            </a:solidFill>
            <a:ln cap="rnd">
              <a:noFill/>
              <a:prstDash val="solid"/>
            </a:ln>
          </p:spPr>
          <p:txBody>
            <a:bodyPr lIns="0" tIns="0" rIns="0" bIns="0"/>
            <a:lstStyle/>
            <a:p>
              <a:endParaRPr lang="nb-NO"/>
            </a:p>
          </p:txBody>
        </p:sp>
        <p:sp>
          <p:nvSpPr>
            <p:cNvPr id="7" name="Isosceles Triangle 23">
              <a:extLst>
                <a:ext uri="{FF2B5EF4-FFF2-40B4-BE49-F238E27FC236}">
                  <a16:creationId xmlns:a16="http://schemas.microsoft.com/office/drawing/2014/main" id="{6F09306E-1AAC-8F4B-7B38-76A7B9EB1E27}"/>
                </a:ext>
              </a:extLst>
            </p:cNvPr>
            <p:cNvSpPr/>
            <p:nvPr/>
          </p:nvSpPr>
          <p:spPr>
            <a:xfrm>
              <a:off x="8932334" y="3047996"/>
              <a:ext cx="3259671" cy="3810003"/>
            </a:xfrm>
            <a:custGeom>
              <a:avLst>
                <a:gd name="f8" fmla="val 100000"/>
              </a:avLst>
              <a:gdLst>
                <a:gd name="f1" fmla="val 10800000"/>
                <a:gd name="f2" fmla="val 5400000"/>
                <a:gd name="f3" fmla="val 180"/>
                <a:gd name="f4" fmla="val w"/>
                <a:gd name="f5" fmla="val h"/>
                <a:gd name="f6" fmla="val ss"/>
                <a:gd name="f7" fmla="val 0"/>
                <a:gd name="f8" fmla="val 100000"/>
                <a:gd name="f9" fmla="+- 0 0 -360"/>
                <a:gd name="f10" fmla="+- 0 0 -270"/>
                <a:gd name="f11" fmla="+- 0 0 -180"/>
                <a:gd name="f12" fmla="+- 0 0 -90"/>
                <a:gd name="f13" fmla="abs f4"/>
                <a:gd name="f14" fmla="abs f5"/>
                <a:gd name="f15" fmla="abs f6"/>
                <a:gd name="f16" fmla="val f7"/>
                <a:gd name="f17" fmla="val f8"/>
                <a:gd name="f18" fmla="*/ f9 f1 1"/>
                <a:gd name="f19" fmla="*/ f10 f1 1"/>
                <a:gd name="f20" fmla="*/ f11 f1 1"/>
                <a:gd name="f21" fmla="*/ f12 f1 1"/>
                <a:gd name="f22" fmla="?: f13 f4 1"/>
                <a:gd name="f23" fmla="?: f14 f5 1"/>
                <a:gd name="f24" fmla="?: f15 f6 1"/>
                <a:gd name="f25" fmla="*/ f18 1 f3"/>
                <a:gd name="f26" fmla="*/ f19 1 f3"/>
                <a:gd name="f27" fmla="*/ f20 1 f3"/>
                <a:gd name="f28" fmla="*/ f21 1 f3"/>
                <a:gd name="f29" fmla="*/ f22 1 21600"/>
                <a:gd name="f30" fmla="*/ f23 1 21600"/>
                <a:gd name="f31" fmla="*/ 21600 f22 1"/>
                <a:gd name="f32" fmla="*/ 21600 f23 1"/>
                <a:gd name="f33" fmla="+- f25 0 f2"/>
                <a:gd name="f34" fmla="+- f26 0 f2"/>
                <a:gd name="f35" fmla="+- f27 0 f2"/>
                <a:gd name="f36" fmla="+- f28 0 f2"/>
                <a:gd name="f37" fmla="min f30 f29"/>
                <a:gd name="f38" fmla="*/ f31 1 f24"/>
                <a:gd name="f39" fmla="*/ f32 1 f24"/>
                <a:gd name="f40" fmla="val f38"/>
                <a:gd name="f41" fmla="val f39"/>
                <a:gd name="f42" fmla="*/ f16 f37 1"/>
                <a:gd name="f43" fmla="+- f41 0 f16"/>
                <a:gd name="f44" fmla="+- f40 0 f16"/>
                <a:gd name="f45" fmla="*/ f41 f37 1"/>
                <a:gd name="f46" fmla="*/ f40 f37 1"/>
                <a:gd name="f47" fmla="*/ f43 1 2"/>
                <a:gd name="f48" fmla="*/ f44 1 2"/>
                <a:gd name="f49" fmla="*/ f44 f17 1"/>
                <a:gd name="f50" fmla="+- f16 f47 0"/>
                <a:gd name="f51" fmla="*/ f49 1 200000"/>
                <a:gd name="f52" fmla="*/ f49 1 100000"/>
                <a:gd name="f53" fmla="+- f51 f48 0"/>
                <a:gd name="f54" fmla="*/ f51 f37 1"/>
                <a:gd name="f55" fmla="*/ f50 f37 1"/>
                <a:gd name="f56" fmla="*/ f52 f37 1"/>
                <a:gd name="f57" fmla="*/ f53 f37 1"/>
              </a:gdLst>
              <a:ahLst/>
              <a:cxnLst>
                <a:cxn ang="3cd4">
                  <a:pos x="hc" y="t"/>
                </a:cxn>
                <a:cxn ang="0">
                  <a:pos x="r" y="vc"/>
                </a:cxn>
                <a:cxn ang="cd4">
                  <a:pos x="hc" y="b"/>
                </a:cxn>
                <a:cxn ang="cd2">
                  <a:pos x="l" y="vc"/>
                </a:cxn>
                <a:cxn ang="f33">
                  <a:pos x="f56" y="f42"/>
                </a:cxn>
                <a:cxn ang="f34">
                  <a:pos x="f54" y="f55"/>
                </a:cxn>
                <a:cxn ang="f35">
                  <a:pos x="f42" y="f45"/>
                </a:cxn>
                <a:cxn ang="f35">
                  <a:pos x="f56" y="f45"/>
                </a:cxn>
                <a:cxn ang="f35">
                  <a:pos x="f46" y="f45"/>
                </a:cxn>
                <a:cxn ang="f36">
                  <a:pos x="f57" y="f55"/>
                </a:cxn>
              </a:cxnLst>
              <a:rect l="f54" t="f55" r="f57" b="f45"/>
              <a:pathLst>
                <a:path>
                  <a:moveTo>
                    <a:pt x="f42" y="f45"/>
                  </a:moveTo>
                  <a:lnTo>
                    <a:pt x="f56" y="f42"/>
                  </a:lnTo>
                  <a:lnTo>
                    <a:pt x="f46" y="f45"/>
                  </a:lnTo>
                  <a:close/>
                </a:path>
              </a:pathLst>
            </a:custGeom>
            <a:solidFill>
              <a:srgbClr val="54A021">
                <a:alpha val="72000"/>
              </a:srgbClr>
            </a:solidFill>
            <a:ln cap="rnd">
              <a:noFill/>
              <a:prstDash val="solid"/>
            </a:ln>
          </p:spPr>
          <p:txBody>
            <a:bodyPr lIns="0" tIns="0" rIns="0" bIns="0"/>
            <a:lstStyle/>
            <a:p>
              <a:endParaRPr lang="nb-NO"/>
            </a:p>
          </p:txBody>
        </p:sp>
        <p:sp>
          <p:nvSpPr>
            <p:cNvPr id="8" name="Rectangle 27">
              <a:extLst>
                <a:ext uri="{FF2B5EF4-FFF2-40B4-BE49-F238E27FC236}">
                  <a16:creationId xmlns:a16="http://schemas.microsoft.com/office/drawing/2014/main" id="{D1A397AA-295D-D602-AEA7-C4310AB251A6}"/>
                </a:ext>
              </a:extLst>
            </p:cNvPr>
            <p:cNvSpPr/>
            <p:nvPr/>
          </p:nvSpPr>
          <p:spPr>
            <a:xfrm>
              <a:off x="9334496" y="-8467"/>
              <a:ext cx="2854327" cy="6866467"/>
            </a:xfrm>
            <a:custGeom>
              <a:avLst/>
              <a:gdLst>
                <a:gd name="f0" fmla="val w"/>
                <a:gd name="f1" fmla="val h"/>
                <a:gd name="f2" fmla="val 0"/>
                <a:gd name="f3" fmla="val 2858013"/>
                <a:gd name="f4" fmla="val 6866467"/>
                <a:gd name="f5" fmla="val 2473942"/>
                <a:gd name="f6" fmla="*/ f0 1 2858013"/>
                <a:gd name="f7" fmla="*/ f1 1 6866467"/>
                <a:gd name="f8" fmla="val f2"/>
                <a:gd name="f9" fmla="val f3"/>
                <a:gd name="f10" fmla="val f4"/>
                <a:gd name="f11" fmla="+- f10 0 f8"/>
                <a:gd name="f12" fmla="+- f9 0 f8"/>
                <a:gd name="f13" fmla="*/ f12 1 2858013"/>
                <a:gd name="f14" fmla="*/ f11 1 6866467"/>
                <a:gd name="f15" fmla="*/ f8 1 f13"/>
                <a:gd name="f16" fmla="*/ f9 1 f13"/>
                <a:gd name="f17" fmla="*/ f8 1 f14"/>
                <a:gd name="f18" fmla="*/ f10 1 f14"/>
                <a:gd name="f19" fmla="*/ f15 f6 1"/>
                <a:gd name="f20" fmla="*/ f16 f6 1"/>
                <a:gd name="f21" fmla="*/ f18 f7 1"/>
                <a:gd name="f22" fmla="*/ f17 f7 1"/>
              </a:gdLst>
              <a:ahLst/>
              <a:cxnLst>
                <a:cxn ang="3cd4">
                  <a:pos x="hc" y="t"/>
                </a:cxn>
                <a:cxn ang="0">
                  <a:pos x="r" y="vc"/>
                </a:cxn>
                <a:cxn ang="cd4">
                  <a:pos x="hc" y="b"/>
                </a:cxn>
                <a:cxn ang="cd2">
                  <a:pos x="l" y="vc"/>
                </a:cxn>
              </a:cxnLst>
              <a:rect l="f19" t="f22" r="f20" b="f21"/>
              <a:pathLst>
                <a:path w="2858013" h="6866467">
                  <a:moveTo>
                    <a:pt x="f2" y="f2"/>
                  </a:moveTo>
                  <a:lnTo>
                    <a:pt x="f3" y="f2"/>
                  </a:lnTo>
                  <a:lnTo>
                    <a:pt x="f3" y="f4"/>
                  </a:lnTo>
                  <a:lnTo>
                    <a:pt x="f5" y="f4"/>
                  </a:lnTo>
                  <a:lnTo>
                    <a:pt x="f2" y="f2"/>
                  </a:lnTo>
                  <a:close/>
                </a:path>
              </a:pathLst>
            </a:custGeom>
            <a:solidFill>
              <a:srgbClr val="3F7819">
                <a:alpha val="70000"/>
              </a:srgbClr>
            </a:solidFill>
            <a:ln cap="rnd">
              <a:noFill/>
              <a:prstDash val="solid"/>
            </a:ln>
          </p:spPr>
          <p:txBody>
            <a:bodyPr lIns="0" tIns="0" rIns="0" bIns="0"/>
            <a:lstStyle/>
            <a:p>
              <a:endParaRPr lang="nb-NO"/>
            </a:p>
          </p:txBody>
        </p:sp>
        <p:sp>
          <p:nvSpPr>
            <p:cNvPr id="9" name="Rectangle 28">
              <a:extLst>
                <a:ext uri="{FF2B5EF4-FFF2-40B4-BE49-F238E27FC236}">
                  <a16:creationId xmlns:a16="http://schemas.microsoft.com/office/drawing/2014/main" id="{AE538A19-DBE8-BB5A-6341-6DBE9FC7501C}"/>
                </a:ext>
              </a:extLst>
            </p:cNvPr>
            <p:cNvSpPr/>
            <p:nvPr/>
          </p:nvSpPr>
          <p:spPr>
            <a:xfrm>
              <a:off x="10898733" y="-8467"/>
              <a:ext cx="1290090" cy="6866467"/>
            </a:xfrm>
            <a:custGeom>
              <a:avLst/>
              <a:gdLst>
                <a:gd name="f0" fmla="val w"/>
                <a:gd name="f1" fmla="val h"/>
                <a:gd name="f2" fmla="val 0"/>
                <a:gd name="f3" fmla="val 1290094"/>
                <a:gd name="f4" fmla="val 6858000"/>
                <a:gd name="f5" fmla="val 1019735"/>
                <a:gd name="f6" fmla="*/ f0 1 1290094"/>
                <a:gd name="f7" fmla="*/ f1 1 6858000"/>
                <a:gd name="f8" fmla="val f2"/>
                <a:gd name="f9" fmla="val f3"/>
                <a:gd name="f10" fmla="val f4"/>
                <a:gd name="f11" fmla="+- f10 0 f8"/>
                <a:gd name="f12" fmla="+- f9 0 f8"/>
                <a:gd name="f13" fmla="*/ f12 1 1290094"/>
                <a:gd name="f14" fmla="*/ f11 1 6858000"/>
                <a:gd name="f15" fmla="*/ f8 1 f13"/>
                <a:gd name="f16" fmla="*/ f9 1 f13"/>
                <a:gd name="f17" fmla="*/ f8 1 f14"/>
                <a:gd name="f18" fmla="*/ f10 1 f14"/>
                <a:gd name="f19" fmla="*/ f15 f6 1"/>
                <a:gd name="f20" fmla="*/ f16 f6 1"/>
                <a:gd name="f21" fmla="*/ f18 f7 1"/>
                <a:gd name="f22" fmla="*/ f17 f7 1"/>
              </a:gdLst>
              <a:ahLst/>
              <a:cxnLst>
                <a:cxn ang="3cd4">
                  <a:pos x="hc" y="t"/>
                </a:cxn>
                <a:cxn ang="0">
                  <a:pos x="r" y="vc"/>
                </a:cxn>
                <a:cxn ang="cd4">
                  <a:pos x="hc" y="b"/>
                </a:cxn>
                <a:cxn ang="cd2">
                  <a:pos x="l" y="vc"/>
                </a:cxn>
              </a:cxnLst>
              <a:rect l="f19" t="f22" r="f20" b="f21"/>
              <a:pathLst>
                <a:path w="1290094" h="6858000">
                  <a:moveTo>
                    <a:pt x="f5" y="f2"/>
                  </a:moveTo>
                  <a:lnTo>
                    <a:pt x="f3" y="f2"/>
                  </a:lnTo>
                  <a:lnTo>
                    <a:pt x="f3" y="f4"/>
                  </a:lnTo>
                  <a:lnTo>
                    <a:pt x="f2" y="f4"/>
                  </a:lnTo>
                  <a:lnTo>
                    <a:pt x="f5" y="f2"/>
                  </a:lnTo>
                  <a:close/>
                </a:path>
              </a:pathLst>
            </a:custGeom>
            <a:solidFill>
              <a:srgbClr val="C0E474">
                <a:alpha val="70000"/>
              </a:srgbClr>
            </a:solidFill>
            <a:ln cap="rnd">
              <a:noFill/>
              <a:prstDash val="solid"/>
            </a:ln>
          </p:spPr>
          <p:txBody>
            <a:bodyPr lIns="0" tIns="0" rIns="0" bIns="0"/>
            <a:lstStyle/>
            <a:p>
              <a:endParaRPr lang="nb-NO"/>
            </a:p>
          </p:txBody>
        </p:sp>
        <p:sp>
          <p:nvSpPr>
            <p:cNvPr id="10" name="Rectangle 29">
              <a:extLst>
                <a:ext uri="{FF2B5EF4-FFF2-40B4-BE49-F238E27FC236}">
                  <a16:creationId xmlns:a16="http://schemas.microsoft.com/office/drawing/2014/main" id="{9839B5E2-B0C1-4EA0-5D05-F719DB7BCDFB}"/>
                </a:ext>
              </a:extLst>
            </p:cNvPr>
            <p:cNvSpPr/>
            <p:nvPr/>
          </p:nvSpPr>
          <p:spPr>
            <a:xfrm>
              <a:off x="10938994" y="-8467"/>
              <a:ext cx="1249829" cy="6866467"/>
            </a:xfrm>
            <a:custGeom>
              <a:avLst/>
              <a:gdLst>
                <a:gd name="f0" fmla="val w"/>
                <a:gd name="f1" fmla="val h"/>
                <a:gd name="f2" fmla="val 0"/>
                <a:gd name="f3" fmla="val 1249825"/>
                <a:gd name="f4" fmla="val 6858000"/>
                <a:gd name="f5" fmla="val 1109382"/>
                <a:gd name="f6" fmla="*/ f0 1 1249825"/>
                <a:gd name="f7" fmla="*/ f1 1 6858000"/>
                <a:gd name="f8" fmla="val f2"/>
                <a:gd name="f9" fmla="val f3"/>
                <a:gd name="f10" fmla="val f4"/>
                <a:gd name="f11" fmla="+- f10 0 f8"/>
                <a:gd name="f12" fmla="+- f9 0 f8"/>
                <a:gd name="f13" fmla="*/ f12 1 1249825"/>
                <a:gd name="f14" fmla="*/ f11 1 6858000"/>
                <a:gd name="f15" fmla="*/ f8 1 f13"/>
                <a:gd name="f16" fmla="*/ f9 1 f13"/>
                <a:gd name="f17" fmla="*/ f8 1 f14"/>
                <a:gd name="f18" fmla="*/ f10 1 f14"/>
                <a:gd name="f19" fmla="*/ f15 f6 1"/>
                <a:gd name="f20" fmla="*/ f16 f6 1"/>
                <a:gd name="f21" fmla="*/ f18 f7 1"/>
                <a:gd name="f22" fmla="*/ f17 f7 1"/>
              </a:gdLst>
              <a:ahLst/>
              <a:cxnLst>
                <a:cxn ang="3cd4">
                  <a:pos x="hc" y="t"/>
                </a:cxn>
                <a:cxn ang="0">
                  <a:pos x="r" y="vc"/>
                </a:cxn>
                <a:cxn ang="cd4">
                  <a:pos x="hc" y="b"/>
                </a:cxn>
                <a:cxn ang="cd2">
                  <a:pos x="l" y="vc"/>
                </a:cxn>
              </a:cxnLst>
              <a:rect l="f19" t="f22" r="f20" b="f21"/>
              <a:pathLst>
                <a:path w="1249825" h="6858000">
                  <a:moveTo>
                    <a:pt x="f2" y="f2"/>
                  </a:moveTo>
                  <a:lnTo>
                    <a:pt x="f3" y="f2"/>
                  </a:lnTo>
                  <a:lnTo>
                    <a:pt x="f3" y="f4"/>
                  </a:lnTo>
                  <a:lnTo>
                    <a:pt x="f5" y="f4"/>
                  </a:lnTo>
                  <a:lnTo>
                    <a:pt x="f2" y="f2"/>
                  </a:lnTo>
                  <a:close/>
                </a:path>
              </a:pathLst>
            </a:custGeom>
            <a:solidFill>
              <a:srgbClr val="90C226">
                <a:alpha val="65000"/>
              </a:srgbClr>
            </a:solidFill>
            <a:ln cap="rnd">
              <a:noFill/>
              <a:prstDash val="solid"/>
            </a:ln>
          </p:spPr>
          <p:txBody>
            <a:bodyPr lIns="0" tIns="0" rIns="0" bIns="0"/>
            <a:lstStyle/>
            <a:p>
              <a:endParaRPr lang="nb-NO"/>
            </a:p>
          </p:txBody>
        </p:sp>
        <p:sp>
          <p:nvSpPr>
            <p:cNvPr id="11" name="Isosceles Triangle 27">
              <a:extLst>
                <a:ext uri="{FF2B5EF4-FFF2-40B4-BE49-F238E27FC236}">
                  <a16:creationId xmlns:a16="http://schemas.microsoft.com/office/drawing/2014/main" id="{4E646169-5BC5-B0E1-4EA7-A29A2E045DDB}"/>
                </a:ext>
              </a:extLst>
            </p:cNvPr>
            <p:cNvSpPr/>
            <p:nvPr/>
          </p:nvSpPr>
          <p:spPr>
            <a:xfrm>
              <a:off x="10371664" y="3589870"/>
              <a:ext cx="1817159" cy="3268129"/>
            </a:xfrm>
            <a:custGeom>
              <a:avLst>
                <a:gd name="f8" fmla="val 100000"/>
              </a:avLst>
              <a:gdLst>
                <a:gd name="f1" fmla="val 10800000"/>
                <a:gd name="f2" fmla="val 5400000"/>
                <a:gd name="f3" fmla="val 180"/>
                <a:gd name="f4" fmla="val w"/>
                <a:gd name="f5" fmla="val h"/>
                <a:gd name="f6" fmla="val ss"/>
                <a:gd name="f7" fmla="val 0"/>
                <a:gd name="f8" fmla="val 100000"/>
                <a:gd name="f9" fmla="+- 0 0 -360"/>
                <a:gd name="f10" fmla="+- 0 0 -270"/>
                <a:gd name="f11" fmla="+- 0 0 -180"/>
                <a:gd name="f12" fmla="+- 0 0 -90"/>
                <a:gd name="f13" fmla="abs f4"/>
                <a:gd name="f14" fmla="abs f5"/>
                <a:gd name="f15" fmla="abs f6"/>
                <a:gd name="f16" fmla="val f7"/>
                <a:gd name="f17" fmla="val f8"/>
                <a:gd name="f18" fmla="*/ f9 f1 1"/>
                <a:gd name="f19" fmla="*/ f10 f1 1"/>
                <a:gd name="f20" fmla="*/ f11 f1 1"/>
                <a:gd name="f21" fmla="*/ f12 f1 1"/>
                <a:gd name="f22" fmla="?: f13 f4 1"/>
                <a:gd name="f23" fmla="?: f14 f5 1"/>
                <a:gd name="f24" fmla="?: f15 f6 1"/>
                <a:gd name="f25" fmla="*/ f18 1 f3"/>
                <a:gd name="f26" fmla="*/ f19 1 f3"/>
                <a:gd name="f27" fmla="*/ f20 1 f3"/>
                <a:gd name="f28" fmla="*/ f21 1 f3"/>
                <a:gd name="f29" fmla="*/ f22 1 21600"/>
                <a:gd name="f30" fmla="*/ f23 1 21600"/>
                <a:gd name="f31" fmla="*/ 21600 f22 1"/>
                <a:gd name="f32" fmla="*/ 21600 f23 1"/>
                <a:gd name="f33" fmla="+- f25 0 f2"/>
                <a:gd name="f34" fmla="+- f26 0 f2"/>
                <a:gd name="f35" fmla="+- f27 0 f2"/>
                <a:gd name="f36" fmla="+- f28 0 f2"/>
                <a:gd name="f37" fmla="min f30 f29"/>
                <a:gd name="f38" fmla="*/ f31 1 f24"/>
                <a:gd name="f39" fmla="*/ f32 1 f24"/>
                <a:gd name="f40" fmla="val f38"/>
                <a:gd name="f41" fmla="val f39"/>
                <a:gd name="f42" fmla="*/ f16 f37 1"/>
                <a:gd name="f43" fmla="+- f41 0 f16"/>
                <a:gd name="f44" fmla="+- f40 0 f16"/>
                <a:gd name="f45" fmla="*/ f41 f37 1"/>
                <a:gd name="f46" fmla="*/ f40 f37 1"/>
                <a:gd name="f47" fmla="*/ f43 1 2"/>
                <a:gd name="f48" fmla="*/ f44 1 2"/>
                <a:gd name="f49" fmla="*/ f44 f17 1"/>
                <a:gd name="f50" fmla="+- f16 f47 0"/>
                <a:gd name="f51" fmla="*/ f49 1 200000"/>
                <a:gd name="f52" fmla="*/ f49 1 100000"/>
                <a:gd name="f53" fmla="+- f51 f48 0"/>
                <a:gd name="f54" fmla="*/ f51 f37 1"/>
                <a:gd name="f55" fmla="*/ f50 f37 1"/>
                <a:gd name="f56" fmla="*/ f52 f37 1"/>
                <a:gd name="f57" fmla="*/ f53 f37 1"/>
              </a:gdLst>
              <a:ahLst/>
              <a:cxnLst>
                <a:cxn ang="3cd4">
                  <a:pos x="hc" y="t"/>
                </a:cxn>
                <a:cxn ang="0">
                  <a:pos x="r" y="vc"/>
                </a:cxn>
                <a:cxn ang="cd4">
                  <a:pos x="hc" y="b"/>
                </a:cxn>
                <a:cxn ang="cd2">
                  <a:pos x="l" y="vc"/>
                </a:cxn>
                <a:cxn ang="f33">
                  <a:pos x="f56" y="f42"/>
                </a:cxn>
                <a:cxn ang="f34">
                  <a:pos x="f54" y="f55"/>
                </a:cxn>
                <a:cxn ang="f35">
                  <a:pos x="f42" y="f45"/>
                </a:cxn>
                <a:cxn ang="f35">
                  <a:pos x="f56" y="f45"/>
                </a:cxn>
                <a:cxn ang="f35">
                  <a:pos x="f46" y="f45"/>
                </a:cxn>
                <a:cxn ang="f36">
                  <a:pos x="f57" y="f55"/>
                </a:cxn>
              </a:cxnLst>
              <a:rect l="f54" t="f55" r="f57" b="f45"/>
              <a:pathLst>
                <a:path>
                  <a:moveTo>
                    <a:pt x="f42" y="f45"/>
                  </a:moveTo>
                  <a:lnTo>
                    <a:pt x="f56" y="f42"/>
                  </a:lnTo>
                  <a:lnTo>
                    <a:pt x="f46" y="f45"/>
                  </a:lnTo>
                  <a:close/>
                </a:path>
              </a:pathLst>
            </a:custGeom>
            <a:solidFill>
              <a:srgbClr val="90C226">
                <a:alpha val="80000"/>
              </a:srgbClr>
            </a:solidFill>
            <a:ln cap="rnd">
              <a:noFill/>
              <a:prstDash val="solid"/>
            </a:ln>
          </p:spPr>
          <p:txBody>
            <a:bodyPr lIns="0" tIns="0" rIns="0" bIns="0"/>
            <a:lstStyle/>
            <a:p>
              <a:endParaRPr lang="nb-NO"/>
            </a:p>
          </p:txBody>
        </p:sp>
        <p:sp>
          <p:nvSpPr>
            <p:cNvPr id="12" name="Isosceles Triangle 28">
              <a:extLst>
                <a:ext uri="{FF2B5EF4-FFF2-40B4-BE49-F238E27FC236}">
                  <a16:creationId xmlns:a16="http://schemas.microsoft.com/office/drawing/2014/main" id="{C00B4C1D-EEF0-8386-F2B5-17A65947CD09}"/>
                </a:ext>
              </a:extLst>
            </p:cNvPr>
            <p:cNvSpPr/>
            <p:nvPr/>
          </p:nvSpPr>
          <p:spPr>
            <a:xfrm>
              <a:off x="0" y="4013201"/>
              <a:ext cx="448732" cy="2844798"/>
            </a:xfrm>
            <a:custGeom>
              <a:avLst>
                <a:gd name="f8" fmla="val 0"/>
              </a:avLst>
              <a:gdLst>
                <a:gd name="f1" fmla="val 10800000"/>
                <a:gd name="f2" fmla="val 5400000"/>
                <a:gd name="f3" fmla="val 180"/>
                <a:gd name="f4" fmla="val w"/>
                <a:gd name="f5" fmla="val h"/>
                <a:gd name="f6" fmla="val ss"/>
                <a:gd name="f7" fmla="val 0"/>
                <a:gd name="f8" fmla="val 0"/>
                <a:gd name="f9" fmla="+- 0 0 -360"/>
                <a:gd name="f10" fmla="+- 0 0 -270"/>
                <a:gd name="f11" fmla="+- 0 0 -180"/>
                <a:gd name="f12" fmla="+- 0 0 -90"/>
                <a:gd name="f13" fmla="abs f4"/>
                <a:gd name="f14" fmla="abs f5"/>
                <a:gd name="f15" fmla="abs f6"/>
                <a:gd name="f16" fmla="val f7"/>
                <a:gd name="f17" fmla="val f8"/>
                <a:gd name="f18" fmla="*/ f9 f1 1"/>
                <a:gd name="f19" fmla="*/ f10 f1 1"/>
                <a:gd name="f20" fmla="*/ f11 f1 1"/>
                <a:gd name="f21" fmla="*/ f12 f1 1"/>
                <a:gd name="f22" fmla="?: f13 f4 1"/>
                <a:gd name="f23" fmla="?: f14 f5 1"/>
                <a:gd name="f24" fmla="?: f15 f6 1"/>
                <a:gd name="f25" fmla="*/ f18 1 f3"/>
                <a:gd name="f26" fmla="*/ f19 1 f3"/>
                <a:gd name="f27" fmla="*/ f20 1 f3"/>
                <a:gd name="f28" fmla="*/ f21 1 f3"/>
                <a:gd name="f29" fmla="*/ f22 1 21600"/>
                <a:gd name="f30" fmla="*/ f23 1 21600"/>
                <a:gd name="f31" fmla="*/ 21600 f22 1"/>
                <a:gd name="f32" fmla="*/ 21600 f23 1"/>
                <a:gd name="f33" fmla="+- f25 0 f2"/>
                <a:gd name="f34" fmla="+- f26 0 f2"/>
                <a:gd name="f35" fmla="+- f27 0 f2"/>
                <a:gd name="f36" fmla="+- f28 0 f2"/>
                <a:gd name="f37" fmla="min f30 f29"/>
                <a:gd name="f38" fmla="*/ f31 1 f24"/>
                <a:gd name="f39" fmla="*/ f32 1 f24"/>
                <a:gd name="f40" fmla="val f38"/>
                <a:gd name="f41" fmla="val f39"/>
                <a:gd name="f42" fmla="*/ f16 f37 1"/>
                <a:gd name="f43" fmla="+- f41 0 f16"/>
                <a:gd name="f44" fmla="+- f40 0 f16"/>
                <a:gd name="f45" fmla="*/ f41 f37 1"/>
                <a:gd name="f46" fmla="*/ f40 f37 1"/>
                <a:gd name="f47" fmla="*/ f43 1 2"/>
                <a:gd name="f48" fmla="*/ f44 1 2"/>
                <a:gd name="f49" fmla="*/ f44 f17 1"/>
                <a:gd name="f50" fmla="+- f16 f47 0"/>
                <a:gd name="f51" fmla="*/ f49 1 200000"/>
                <a:gd name="f52" fmla="*/ f49 1 100000"/>
                <a:gd name="f53" fmla="+- f51 f48 0"/>
                <a:gd name="f54" fmla="*/ f51 f37 1"/>
                <a:gd name="f55" fmla="*/ f50 f37 1"/>
                <a:gd name="f56" fmla="*/ f52 f37 1"/>
                <a:gd name="f57" fmla="*/ f53 f37 1"/>
              </a:gdLst>
              <a:ahLst/>
              <a:cxnLst>
                <a:cxn ang="3cd4">
                  <a:pos x="hc" y="t"/>
                </a:cxn>
                <a:cxn ang="0">
                  <a:pos x="r" y="vc"/>
                </a:cxn>
                <a:cxn ang="cd4">
                  <a:pos x="hc" y="b"/>
                </a:cxn>
                <a:cxn ang="cd2">
                  <a:pos x="l" y="vc"/>
                </a:cxn>
                <a:cxn ang="f33">
                  <a:pos x="f56" y="f42"/>
                </a:cxn>
                <a:cxn ang="f34">
                  <a:pos x="f54" y="f55"/>
                </a:cxn>
                <a:cxn ang="f35">
                  <a:pos x="f42" y="f45"/>
                </a:cxn>
                <a:cxn ang="f35">
                  <a:pos x="f56" y="f45"/>
                </a:cxn>
                <a:cxn ang="f35">
                  <a:pos x="f46" y="f45"/>
                </a:cxn>
                <a:cxn ang="f36">
                  <a:pos x="f57" y="f55"/>
                </a:cxn>
              </a:cxnLst>
              <a:rect l="f54" t="f55" r="f57" b="f45"/>
              <a:pathLst>
                <a:path>
                  <a:moveTo>
                    <a:pt x="f42" y="f45"/>
                  </a:moveTo>
                  <a:lnTo>
                    <a:pt x="f56" y="f42"/>
                  </a:lnTo>
                  <a:lnTo>
                    <a:pt x="f46" y="f45"/>
                  </a:lnTo>
                  <a:close/>
                </a:path>
              </a:pathLst>
            </a:custGeom>
            <a:solidFill>
              <a:srgbClr val="90C226">
                <a:alpha val="85000"/>
              </a:srgbClr>
            </a:solidFill>
            <a:ln cap="rnd">
              <a:noFill/>
              <a:prstDash val="solid"/>
            </a:ln>
          </p:spPr>
          <p:txBody>
            <a:bodyPr lIns="0" tIns="0" rIns="0" bIns="0"/>
            <a:lstStyle/>
            <a:p>
              <a:endParaRPr lang="nb-NO"/>
            </a:p>
          </p:txBody>
        </p:sp>
      </p:grpSp>
      <p:sp>
        <p:nvSpPr>
          <p:cNvPr id="13" name="Title Placeholder 1">
            <a:extLst>
              <a:ext uri="{FF2B5EF4-FFF2-40B4-BE49-F238E27FC236}">
                <a16:creationId xmlns:a16="http://schemas.microsoft.com/office/drawing/2014/main" id="{250E8C2C-C603-4AB4-9501-E73B1642C526}"/>
              </a:ext>
            </a:extLst>
          </p:cNvPr>
          <p:cNvSpPr txBox="1">
            <a:spLocks noGrp="1"/>
          </p:cNvSpPr>
          <p:nvPr>
            <p:ph type="title"/>
          </p:nvPr>
        </p:nvSpPr>
        <p:spPr>
          <a:xfrm>
            <a:off x="677332" y="609603"/>
            <a:ext cx="8596667" cy="1320795"/>
          </a:xfrm>
          <a:prstGeom prst="rect">
            <a:avLst/>
          </a:prstGeom>
          <a:noFill/>
          <a:ln>
            <a:noFill/>
          </a:ln>
        </p:spPr>
        <p:txBody>
          <a:bodyPr vert="horz" wrap="square" lIns="91440" tIns="45720" rIns="91440" bIns="45720" anchor="t" anchorCtr="0" compatLnSpc="1">
            <a:normAutofit/>
          </a:bodyPr>
          <a:lstStyle/>
          <a:p>
            <a:pPr lvl="0"/>
            <a:r>
              <a:rPr lang="nb-NO"/>
              <a:t>Klikk for å redigere tittelstil</a:t>
            </a:r>
            <a:endParaRPr lang="en-US"/>
          </a:p>
        </p:txBody>
      </p:sp>
      <p:sp>
        <p:nvSpPr>
          <p:cNvPr id="14" name="Text Placeholder 2">
            <a:extLst>
              <a:ext uri="{FF2B5EF4-FFF2-40B4-BE49-F238E27FC236}">
                <a16:creationId xmlns:a16="http://schemas.microsoft.com/office/drawing/2014/main" id="{47BB6CAC-780B-5B3D-6B4E-B0471E128F4F}"/>
              </a:ext>
            </a:extLst>
          </p:cNvPr>
          <p:cNvSpPr txBox="1">
            <a:spLocks noGrp="1"/>
          </p:cNvSpPr>
          <p:nvPr>
            <p:ph type="body" idx="1"/>
          </p:nvPr>
        </p:nvSpPr>
        <p:spPr>
          <a:xfrm>
            <a:off x="677332" y="2160590"/>
            <a:ext cx="8596667" cy="3880768"/>
          </a:xfrm>
          <a:prstGeom prst="rect">
            <a:avLst/>
          </a:prstGeom>
          <a:noFill/>
          <a:ln>
            <a:noFill/>
          </a:ln>
        </p:spPr>
        <p:txBody>
          <a:bodyPr vert="horz" wrap="square" lIns="91440" tIns="45720" rIns="91440" bIns="45720" anchor="t" anchorCtr="0" compatLnSpc="1">
            <a:normAutofit/>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US"/>
          </a:p>
        </p:txBody>
      </p:sp>
      <p:sp>
        <p:nvSpPr>
          <p:cNvPr id="15" name="Date Placeholder 3">
            <a:extLst>
              <a:ext uri="{FF2B5EF4-FFF2-40B4-BE49-F238E27FC236}">
                <a16:creationId xmlns:a16="http://schemas.microsoft.com/office/drawing/2014/main" id="{A1A2F1C4-4C61-7980-B26B-24BCB05907DE}"/>
              </a:ext>
            </a:extLst>
          </p:cNvPr>
          <p:cNvSpPr txBox="1">
            <a:spLocks noGrp="1"/>
          </p:cNvSpPr>
          <p:nvPr>
            <p:ph type="dt" sz="half" idx="2"/>
          </p:nvPr>
        </p:nvSpPr>
        <p:spPr>
          <a:xfrm>
            <a:off x="7205133" y="6041358"/>
            <a:ext cx="911940" cy="365129"/>
          </a:xfrm>
          <a:prstGeom prst="rect">
            <a:avLst/>
          </a:prstGeom>
          <a:noFill/>
          <a:ln>
            <a:noFill/>
          </a:ln>
        </p:spPr>
        <p:txBody>
          <a:bodyPr vert="horz" wrap="square" lIns="91440" tIns="45720" rIns="91440" bIns="45720" anchor="ctr" anchorCtr="0" compatLnSpc="1">
            <a:noAutofit/>
          </a:bodyPr>
          <a:lstStyle>
            <a:lvl1pPr marL="0" marR="0" lvl="0" indent="0" algn="r" defTabSz="914400" rtl="0" fontAlgn="auto" hangingPunct="1">
              <a:lnSpc>
                <a:spcPct val="100000"/>
              </a:lnSpc>
              <a:spcBef>
                <a:spcPts val="0"/>
              </a:spcBef>
              <a:spcAft>
                <a:spcPts val="0"/>
              </a:spcAft>
              <a:buNone/>
              <a:tabLst/>
              <a:defRPr lang="nb-NO" sz="900" b="0" i="0" u="none" strike="noStrike" kern="1200" cap="none" spc="0" baseline="0">
                <a:solidFill>
                  <a:srgbClr val="898989"/>
                </a:solidFill>
                <a:uFillTx/>
                <a:latin typeface="Trebuchet MS"/>
              </a:defRPr>
            </a:lvl1pPr>
          </a:lstStyle>
          <a:p>
            <a:pPr lvl="0"/>
            <a:fld id="{6F2ACAB1-3C28-41FC-B7BF-720E653B925B}" type="datetime1">
              <a:rPr lang="nb-NO"/>
              <a:pPr lvl="0"/>
              <a:t>05.05.2023</a:t>
            </a:fld>
            <a:endParaRPr lang="nb-NO"/>
          </a:p>
        </p:txBody>
      </p:sp>
      <p:sp>
        <p:nvSpPr>
          <p:cNvPr id="16" name="Footer Placeholder 4">
            <a:extLst>
              <a:ext uri="{FF2B5EF4-FFF2-40B4-BE49-F238E27FC236}">
                <a16:creationId xmlns:a16="http://schemas.microsoft.com/office/drawing/2014/main" id="{6A561739-32C7-BA4E-DA6C-0F636D330675}"/>
              </a:ext>
            </a:extLst>
          </p:cNvPr>
          <p:cNvSpPr txBox="1">
            <a:spLocks noGrp="1"/>
          </p:cNvSpPr>
          <p:nvPr>
            <p:ph type="ftr" sz="quarter" idx="3"/>
          </p:nvPr>
        </p:nvSpPr>
        <p:spPr>
          <a:xfrm>
            <a:off x="677332" y="6041358"/>
            <a:ext cx="6297609" cy="365129"/>
          </a:xfrm>
          <a:prstGeom prst="rect">
            <a:avLst/>
          </a:prstGeom>
          <a:noFill/>
          <a:ln>
            <a:noFill/>
          </a:ln>
        </p:spPr>
        <p:txBody>
          <a:bodyPr vert="horz" wrap="square" lIns="91440" tIns="45720" rIns="91440" bIns="45720" anchor="ctr" anchorCtr="0" compatLnSpc="1">
            <a:noAutofit/>
          </a:bodyPr>
          <a:lstStyle>
            <a:lvl1pPr marL="0" marR="0" lvl="0" indent="0" algn="l" defTabSz="914400" rtl="0" fontAlgn="auto" hangingPunct="1">
              <a:lnSpc>
                <a:spcPct val="100000"/>
              </a:lnSpc>
              <a:spcBef>
                <a:spcPts val="0"/>
              </a:spcBef>
              <a:spcAft>
                <a:spcPts val="0"/>
              </a:spcAft>
              <a:buNone/>
              <a:tabLst/>
              <a:defRPr lang="nb-NO" sz="900" b="0" i="0" u="none" strike="noStrike" kern="1200" cap="none" spc="0" baseline="0">
                <a:solidFill>
                  <a:srgbClr val="898989"/>
                </a:solidFill>
                <a:uFillTx/>
                <a:latin typeface="Trebuchet MS"/>
              </a:defRPr>
            </a:lvl1pPr>
          </a:lstStyle>
          <a:p>
            <a:pPr lvl="0"/>
            <a:endParaRPr lang="nb-NO"/>
          </a:p>
        </p:txBody>
      </p:sp>
      <p:sp>
        <p:nvSpPr>
          <p:cNvPr id="17" name="Slide Number Placeholder 5">
            <a:extLst>
              <a:ext uri="{FF2B5EF4-FFF2-40B4-BE49-F238E27FC236}">
                <a16:creationId xmlns:a16="http://schemas.microsoft.com/office/drawing/2014/main" id="{0A78AF97-9017-64A6-3854-9668E1E09123}"/>
              </a:ext>
            </a:extLst>
          </p:cNvPr>
          <p:cNvSpPr txBox="1">
            <a:spLocks noGrp="1"/>
          </p:cNvSpPr>
          <p:nvPr>
            <p:ph type="sldNum" sz="quarter" idx="4"/>
          </p:nvPr>
        </p:nvSpPr>
        <p:spPr>
          <a:xfrm>
            <a:off x="8590659" y="6041358"/>
            <a:ext cx="683340" cy="365129"/>
          </a:xfrm>
          <a:prstGeom prst="rect">
            <a:avLst/>
          </a:prstGeom>
          <a:noFill/>
          <a:ln>
            <a:noFill/>
          </a:ln>
        </p:spPr>
        <p:txBody>
          <a:bodyPr vert="horz" wrap="square" lIns="91440" tIns="45720" rIns="91440" bIns="45720" anchor="ctr" anchorCtr="0" compatLnSpc="1">
            <a:noAutofit/>
          </a:bodyPr>
          <a:lstStyle>
            <a:lvl1pPr marL="0" marR="0" lvl="0" indent="0" algn="r" defTabSz="914400" rtl="0" fontAlgn="auto" hangingPunct="1">
              <a:lnSpc>
                <a:spcPct val="100000"/>
              </a:lnSpc>
              <a:spcBef>
                <a:spcPts val="0"/>
              </a:spcBef>
              <a:spcAft>
                <a:spcPts val="0"/>
              </a:spcAft>
              <a:buNone/>
              <a:tabLst/>
              <a:defRPr lang="nb-NO" sz="900" b="0" i="0" u="none" strike="noStrike" kern="1200" cap="none" spc="0" baseline="0">
                <a:solidFill>
                  <a:srgbClr val="90C226"/>
                </a:solidFill>
                <a:uFillTx/>
                <a:latin typeface="Trebuchet MS"/>
              </a:defRPr>
            </a:lvl1pPr>
          </a:lstStyle>
          <a:p>
            <a:pPr lvl="0"/>
            <a:fld id="{C7195CF7-9198-40C3-9E89-A1F36D1B37EE}" type="slidenum">
              <a:t>‹#›</a:t>
            </a:fld>
            <a:endParaRPr lang="nb-NO"/>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Lst>
  <p:txStyles>
    <p:titleStyle>
      <a:lvl1pPr marL="0" marR="0" lvl="0" indent="0" algn="l" defTabSz="457200" rtl="0" fontAlgn="auto" hangingPunct="1">
        <a:lnSpc>
          <a:spcPct val="100000"/>
        </a:lnSpc>
        <a:spcBef>
          <a:spcPts val="0"/>
        </a:spcBef>
        <a:spcAft>
          <a:spcPts val="0"/>
        </a:spcAft>
        <a:buNone/>
        <a:tabLst/>
        <a:defRPr lang="nb-NO" sz="3600" b="0" i="0" u="none" strike="noStrike" kern="1200" cap="none" spc="0" baseline="0">
          <a:solidFill>
            <a:srgbClr val="90C226"/>
          </a:solidFill>
          <a:uFillTx/>
          <a:latin typeface="Trebuchet MS"/>
        </a:defRPr>
      </a:lvl1pPr>
    </p:titleStyle>
    <p:bodyStyle>
      <a:lvl1pPr marL="342900" marR="0" lvl="0" indent="-342900" algn="l" defTabSz="457200" rtl="0" fontAlgn="auto" hangingPunct="1">
        <a:lnSpc>
          <a:spcPct val="100000"/>
        </a:lnSpc>
        <a:spcBef>
          <a:spcPts val="1000"/>
        </a:spcBef>
        <a:spcAft>
          <a:spcPts val="0"/>
        </a:spcAft>
        <a:buClr>
          <a:srgbClr val="90C226"/>
        </a:buClr>
        <a:buSzPct val="80000"/>
        <a:buFont typeface="Wingdings 3"/>
        <a:buChar char=""/>
        <a:tabLst/>
        <a:defRPr lang="nb-NO" sz="1800" b="0" i="0" u="none" strike="noStrike" kern="1200" cap="none" spc="0" baseline="0">
          <a:solidFill>
            <a:srgbClr val="404040"/>
          </a:solidFill>
          <a:uFillTx/>
          <a:latin typeface="Trebuchet MS"/>
        </a:defRPr>
      </a:lvl1pPr>
      <a:lvl2pPr marL="742950" marR="0" lvl="1" indent="-285750" algn="l" defTabSz="457200" rtl="0" fontAlgn="auto" hangingPunct="1">
        <a:lnSpc>
          <a:spcPct val="100000"/>
        </a:lnSpc>
        <a:spcBef>
          <a:spcPts val="1000"/>
        </a:spcBef>
        <a:spcAft>
          <a:spcPts val="0"/>
        </a:spcAft>
        <a:buClr>
          <a:srgbClr val="90C226"/>
        </a:buClr>
        <a:buSzPct val="80000"/>
        <a:buFont typeface="Wingdings 3"/>
        <a:buChar char=""/>
        <a:tabLst/>
        <a:defRPr lang="nb-NO" sz="1600" b="0" i="0" u="none" strike="noStrike" kern="1200" cap="none" spc="0" baseline="0">
          <a:solidFill>
            <a:srgbClr val="404040"/>
          </a:solidFill>
          <a:uFillTx/>
          <a:latin typeface="Trebuchet MS"/>
        </a:defRPr>
      </a:lvl2pPr>
      <a:lvl3pPr marL="1143000" marR="0" lvl="2" indent="-228600" algn="l" defTabSz="457200" rtl="0" fontAlgn="auto" hangingPunct="1">
        <a:lnSpc>
          <a:spcPct val="100000"/>
        </a:lnSpc>
        <a:spcBef>
          <a:spcPts val="1000"/>
        </a:spcBef>
        <a:spcAft>
          <a:spcPts val="0"/>
        </a:spcAft>
        <a:buClr>
          <a:srgbClr val="90C226"/>
        </a:buClr>
        <a:buSzPct val="80000"/>
        <a:buFont typeface="Wingdings 3"/>
        <a:buChar char=""/>
        <a:tabLst/>
        <a:defRPr lang="nb-NO" sz="1400" b="0" i="0" u="none" strike="noStrike" kern="1200" cap="none" spc="0" baseline="0">
          <a:solidFill>
            <a:srgbClr val="404040"/>
          </a:solidFill>
          <a:uFillTx/>
          <a:latin typeface="Trebuchet MS"/>
        </a:defRPr>
      </a:lvl3pPr>
      <a:lvl4pPr marL="1600200" marR="0" lvl="3" indent="-228600" algn="l" defTabSz="457200" rtl="0" fontAlgn="auto" hangingPunct="1">
        <a:lnSpc>
          <a:spcPct val="100000"/>
        </a:lnSpc>
        <a:spcBef>
          <a:spcPts val="1000"/>
        </a:spcBef>
        <a:spcAft>
          <a:spcPts val="0"/>
        </a:spcAft>
        <a:buClr>
          <a:srgbClr val="90C226"/>
        </a:buClr>
        <a:buSzPct val="80000"/>
        <a:buFont typeface="Wingdings 3"/>
        <a:buChar char=""/>
        <a:tabLst/>
        <a:defRPr lang="nb-NO" sz="1200" b="0" i="0" u="none" strike="noStrike" kern="1200" cap="none" spc="0" baseline="0">
          <a:solidFill>
            <a:srgbClr val="404040"/>
          </a:solidFill>
          <a:uFillTx/>
          <a:latin typeface="Trebuchet MS"/>
        </a:defRPr>
      </a:lvl4pPr>
      <a:lvl5pPr marL="2057400" marR="0" lvl="4" indent="-228600" algn="l" defTabSz="457200" rtl="0" fontAlgn="auto" hangingPunct="1">
        <a:lnSpc>
          <a:spcPct val="100000"/>
        </a:lnSpc>
        <a:spcBef>
          <a:spcPts val="1000"/>
        </a:spcBef>
        <a:spcAft>
          <a:spcPts val="0"/>
        </a:spcAft>
        <a:buClr>
          <a:srgbClr val="90C226"/>
        </a:buClr>
        <a:buSzPct val="80000"/>
        <a:buFont typeface="Wingdings 3"/>
        <a:buChar char=""/>
        <a:tabLst/>
        <a:defRPr lang="nb-NO" sz="1200" b="0" i="0" u="none" strike="noStrike" kern="1200" cap="none" spc="0" baseline="0">
          <a:solidFill>
            <a:srgbClr val="404040"/>
          </a:solidFill>
          <a:uFillTx/>
          <a:latin typeface="Trebuchet M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b-N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3.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www.idunn.no/doi/10.18261/issn.0807-7487-2020-02-02#core-r33" TargetMode="External"/><Relationship Id="rId2" Type="http://schemas.openxmlformats.org/officeDocument/2006/relationships/hyperlink" Target="https://www.idunn.no/doi/10.18261/issn.0807-7487-2020-02-02#core-r1" TargetMode="External"/><Relationship Id="rId1" Type="http://schemas.openxmlformats.org/officeDocument/2006/relationships/slideLayout" Target="../slideLayouts/slideLayout2.xml"/><Relationship Id="rId4" Type="http://schemas.openxmlformats.org/officeDocument/2006/relationships/hyperlink" Target="https://www.idunn.no/doi/10.18261/issn.0807-7487-2020-02-02#core-r28" TargetMode="Externa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7" Type="http://schemas.openxmlformats.org/officeDocument/2006/relationships/image" Target="../media/image7.jpeg"/><Relationship Id="rId2" Type="http://schemas.openxmlformats.org/officeDocument/2006/relationships/image" Target="../media/image2.jpeg"/><Relationship Id="rId1" Type="http://schemas.openxmlformats.org/officeDocument/2006/relationships/slideLayout" Target="../slideLayouts/slideLayout2.xml"/><Relationship Id="rId6" Type="http://schemas.openxmlformats.org/officeDocument/2006/relationships/image" Target="../media/image6.jpeg"/><Relationship Id="rId5" Type="http://schemas.openxmlformats.org/officeDocument/2006/relationships/image" Target="../media/image5.jpeg"/><Relationship Id="rId4" Type="http://schemas.openxmlformats.org/officeDocument/2006/relationships/image" Target="../media/image4.jpe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name="Slide2">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675B961A-E6B1-396A-0C1F-637E20DFBCCC}"/>
              </a:ext>
            </a:extLst>
          </p:cNvPr>
          <p:cNvSpPr txBox="1">
            <a:spLocks noGrp="1"/>
          </p:cNvSpPr>
          <p:nvPr>
            <p:ph type="ctrTitle"/>
          </p:nvPr>
        </p:nvSpPr>
        <p:spPr/>
        <p:txBody>
          <a:bodyPr/>
          <a:lstStyle/>
          <a:p>
            <a:pPr lvl="0"/>
            <a:r>
              <a:rPr lang="nb-NO"/>
              <a:t>Høykonflikt eller vold?</a:t>
            </a:r>
          </a:p>
        </p:txBody>
      </p:sp>
      <p:sp>
        <p:nvSpPr>
          <p:cNvPr id="3" name="Undertittel 2">
            <a:extLst>
              <a:ext uri="{FF2B5EF4-FFF2-40B4-BE49-F238E27FC236}">
                <a16:creationId xmlns:a16="http://schemas.microsoft.com/office/drawing/2014/main" id="{DD005D18-ACC3-1CDB-BB7E-2B5E4CAA186F}"/>
              </a:ext>
            </a:extLst>
          </p:cNvPr>
          <p:cNvSpPr txBox="1">
            <a:spLocks noGrp="1"/>
          </p:cNvSpPr>
          <p:nvPr>
            <p:ph type="subTitle" idx="1"/>
          </p:nvPr>
        </p:nvSpPr>
        <p:spPr/>
        <p:txBody>
          <a:bodyPr/>
          <a:lstStyle/>
          <a:p>
            <a:pPr lvl="0"/>
            <a:r>
              <a:rPr lang="nb-NO"/>
              <a:t>Barnevernsforum</a:t>
            </a:r>
          </a:p>
          <a:p>
            <a:pPr lvl="0"/>
            <a:r>
              <a:rPr lang="nb-NO"/>
              <a:t>4.Mai 9.00 -10.00</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name="Slide58">
    <p:spTree>
      <p:nvGrpSpPr>
        <p:cNvPr id="1" name=""/>
        <p:cNvGrpSpPr/>
        <p:nvPr/>
      </p:nvGrpSpPr>
      <p:grpSpPr>
        <a:xfrm>
          <a:off x="0" y="0"/>
          <a:ext cx="0" cy="0"/>
          <a:chOff x="0" y="0"/>
          <a:chExt cx="0" cy="0"/>
        </a:xfrm>
      </p:grpSpPr>
      <p:sp>
        <p:nvSpPr>
          <p:cNvPr id="2" name="Tittel 2">
            <a:extLst>
              <a:ext uri="{FF2B5EF4-FFF2-40B4-BE49-F238E27FC236}">
                <a16:creationId xmlns:a16="http://schemas.microsoft.com/office/drawing/2014/main" id="{A7C32A09-F4A5-C678-672A-2E3926586D23}"/>
              </a:ext>
            </a:extLst>
          </p:cNvPr>
          <p:cNvSpPr txBox="1">
            <a:spLocks noGrp="1"/>
          </p:cNvSpPr>
          <p:nvPr>
            <p:ph type="title"/>
          </p:nvPr>
        </p:nvSpPr>
        <p:spPr/>
        <p:txBody>
          <a:bodyPr/>
          <a:lstStyle/>
          <a:p>
            <a:endParaRPr lang="nb-NO"/>
          </a:p>
        </p:txBody>
      </p:sp>
      <p:sp>
        <p:nvSpPr>
          <p:cNvPr id="3" name="Plassholder for innhold 1">
            <a:extLst>
              <a:ext uri="{FF2B5EF4-FFF2-40B4-BE49-F238E27FC236}">
                <a16:creationId xmlns:a16="http://schemas.microsoft.com/office/drawing/2014/main" id="{75284B9D-7782-96CB-24CB-DE51639CA08C}"/>
              </a:ext>
            </a:extLst>
          </p:cNvPr>
          <p:cNvSpPr txBox="1">
            <a:spLocks noGrp="1"/>
          </p:cNvSpPr>
          <p:nvPr>
            <p:ph idx="1"/>
          </p:nvPr>
        </p:nvSpPr>
        <p:spPr>
          <a:xfrm>
            <a:off x="838203" y="1830903"/>
            <a:ext cx="10515600" cy="4270193"/>
          </a:xfrm>
        </p:spPr>
        <p:txBody>
          <a:bodyPr/>
          <a:lstStyle/>
          <a:p>
            <a:pPr marL="0" lvl="0" indent="0">
              <a:buNone/>
            </a:pPr>
            <a:endParaRPr lang="nb-NO" b="1"/>
          </a:p>
          <a:p>
            <a:pPr lvl="0">
              <a:buFont typeface="Wingdings" pitchFamily="2"/>
              <a:buChar char="Ø"/>
            </a:pPr>
            <a:r>
              <a:rPr lang="nb-NO" sz="2400" b="1"/>
              <a:t>     Materiell vold </a:t>
            </a:r>
          </a:p>
          <a:p>
            <a:pPr marL="0" lvl="0" indent="0">
              <a:buNone/>
            </a:pPr>
            <a:r>
              <a:rPr lang="nb-NO" sz="2400"/>
              <a:t>Ødelegge ved å hive, smell med dører, eksplosiv aggresjon skremmende for barn, vokse opp i et minefelt</a:t>
            </a:r>
          </a:p>
          <a:p>
            <a:pPr marL="0" lvl="0" indent="0">
              <a:buNone/>
            </a:pPr>
            <a:endParaRPr lang="nb-NO"/>
          </a:p>
          <a:p>
            <a:pPr marL="0" lvl="0" indent="0"/>
            <a:endParaRPr lang="nb-NO"/>
          </a:p>
        </p:txBody>
      </p:sp>
      <p:pic>
        <p:nvPicPr>
          <p:cNvPr id="4" name="Picture 2" descr="Royal Copenhagen gir bruddgaranti på servisene">
            <a:extLst>
              <a:ext uri="{FF2B5EF4-FFF2-40B4-BE49-F238E27FC236}">
                <a16:creationId xmlns:a16="http://schemas.microsoft.com/office/drawing/2014/main" id="{CBB5F363-F33E-7583-AAA0-EACCB6E6AC7A}"/>
              </a:ext>
            </a:extLst>
          </p:cNvPr>
          <p:cNvPicPr>
            <a:picLocks noChangeAspect="1"/>
          </p:cNvPicPr>
          <p:nvPr/>
        </p:nvPicPr>
        <p:blipFill>
          <a:blip r:embed="rId2"/>
          <a:srcRect/>
          <a:stretch>
            <a:fillRect/>
          </a:stretch>
        </p:blipFill>
        <p:spPr>
          <a:xfrm>
            <a:off x="6284259" y="3801032"/>
            <a:ext cx="2958349" cy="1909477"/>
          </a:xfrm>
          <a:prstGeom prst="rect">
            <a:avLst/>
          </a:prstGeom>
          <a:noFill/>
          <a:ln cap="rnd">
            <a:noFill/>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name="Slide59">
    <p:spTree>
      <p:nvGrpSpPr>
        <p:cNvPr id="1" name=""/>
        <p:cNvGrpSpPr/>
        <p:nvPr/>
      </p:nvGrpSpPr>
      <p:grpSpPr>
        <a:xfrm>
          <a:off x="0" y="0"/>
          <a:ext cx="0" cy="0"/>
          <a:chOff x="0" y="0"/>
          <a:chExt cx="0" cy="0"/>
        </a:xfrm>
      </p:grpSpPr>
      <p:sp>
        <p:nvSpPr>
          <p:cNvPr id="2" name="Tittel 2">
            <a:extLst>
              <a:ext uri="{FF2B5EF4-FFF2-40B4-BE49-F238E27FC236}">
                <a16:creationId xmlns:a16="http://schemas.microsoft.com/office/drawing/2014/main" id="{28FE23DA-7616-0C3B-7FD8-E9226545EF5D}"/>
              </a:ext>
            </a:extLst>
          </p:cNvPr>
          <p:cNvSpPr txBox="1">
            <a:spLocks noGrp="1"/>
          </p:cNvSpPr>
          <p:nvPr>
            <p:ph type="title"/>
          </p:nvPr>
        </p:nvSpPr>
        <p:spPr/>
        <p:txBody>
          <a:bodyPr/>
          <a:lstStyle/>
          <a:p>
            <a:endParaRPr lang="nb-NO"/>
          </a:p>
        </p:txBody>
      </p:sp>
      <p:sp>
        <p:nvSpPr>
          <p:cNvPr id="3" name="Plassholder for innhold 1">
            <a:extLst>
              <a:ext uri="{FF2B5EF4-FFF2-40B4-BE49-F238E27FC236}">
                <a16:creationId xmlns:a16="http://schemas.microsoft.com/office/drawing/2014/main" id="{27C8CF03-7B67-7CAD-5469-DAFA208F46DF}"/>
              </a:ext>
            </a:extLst>
          </p:cNvPr>
          <p:cNvSpPr txBox="1">
            <a:spLocks noGrp="1"/>
          </p:cNvSpPr>
          <p:nvPr>
            <p:ph idx="1"/>
          </p:nvPr>
        </p:nvSpPr>
        <p:spPr/>
        <p:txBody>
          <a:bodyPr/>
          <a:lstStyle/>
          <a:p>
            <a:pPr lvl="0">
              <a:buFont typeface="Wingdings" pitchFamily="2"/>
              <a:buChar char="Ø"/>
            </a:pPr>
            <a:r>
              <a:rPr lang="nb-NO" sz="2400" b="1"/>
              <a:t>Latent vold </a:t>
            </a:r>
          </a:p>
          <a:p>
            <a:pPr lvl="0">
              <a:buFont typeface="Wingdings" pitchFamily="2"/>
              <a:buChar char="Ø"/>
            </a:pPr>
            <a:r>
              <a:rPr lang="nb-NO" sz="2400"/>
              <a:t>En dimensjon ved psykisk vold å leve i konstant frykt for at volden kan skje, den styrer alt en gjør for å prøve å unngå ny vold.</a:t>
            </a:r>
          </a:p>
          <a:p>
            <a:pPr lvl="0">
              <a:buFont typeface="Wingdings" pitchFamily="2"/>
              <a:buChar char="Ø"/>
            </a:pPr>
            <a:r>
              <a:rPr lang="nb-NO" sz="2400"/>
              <a:t>Eksisterer i kraft av sin mulighet</a:t>
            </a:r>
          </a:p>
          <a:p>
            <a:pPr lvl="0">
              <a:buFont typeface="Wingdings" pitchFamily="2"/>
              <a:buChar char="Ø"/>
            </a:pPr>
            <a:endParaRPr lang="nb-NO"/>
          </a:p>
          <a:p>
            <a:pPr lvl="0">
              <a:buFont typeface="Wingdings" pitchFamily="2"/>
              <a:buChar char="Ø"/>
            </a:pPr>
            <a:endParaRPr lang="nb-NO"/>
          </a:p>
          <a:p>
            <a:pPr lvl="0"/>
            <a:endParaRPr lang="nb-NO"/>
          </a:p>
        </p:txBody>
      </p:sp>
      <p:pic>
        <p:nvPicPr>
          <p:cNvPr id="4" name="Picture 2" descr="Gutt 5 år – lite venner, litt utrygg – Barnas Plattform">
            <a:extLst>
              <a:ext uri="{FF2B5EF4-FFF2-40B4-BE49-F238E27FC236}">
                <a16:creationId xmlns:a16="http://schemas.microsoft.com/office/drawing/2014/main" id="{A5840420-7E58-376B-0844-DB5F17A66FF5}"/>
              </a:ext>
            </a:extLst>
          </p:cNvPr>
          <p:cNvPicPr>
            <a:picLocks noChangeAspect="1"/>
          </p:cNvPicPr>
          <p:nvPr/>
        </p:nvPicPr>
        <p:blipFill>
          <a:blip r:embed="rId2"/>
          <a:srcRect/>
          <a:stretch>
            <a:fillRect/>
          </a:stretch>
        </p:blipFill>
        <p:spPr>
          <a:xfrm>
            <a:off x="5722845" y="3722879"/>
            <a:ext cx="2628899" cy="1743075"/>
          </a:xfrm>
          <a:prstGeom prst="rect">
            <a:avLst/>
          </a:prstGeom>
          <a:noFill/>
          <a:ln cap="rnd">
            <a:noFill/>
          </a:ln>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name="Slide372">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863C4B3E-C35B-8132-849D-604A7C742D82}"/>
              </a:ext>
            </a:extLst>
          </p:cNvPr>
          <p:cNvSpPr txBox="1">
            <a:spLocks noGrp="1"/>
          </p:cNvSpPr>
          <p:nvPr>
            <p:ph type="title"/>
          </p:nvPr>
        </p:nvSpPr>
        <p:spPr/>
        <p:txBody>
          <a:bodyPr/>
          <a:lstStyle/>
          <a:p>
            <a:pPr lvl="0"/>
            <a:r>
              <a:rPr lang="nb-NO"/>
              <a:t>Hva kjennetegner høykonflikt</a:t>
            </a:r>
          </a:p>
        </p:txBody>
      </p:sp>
      <p:sp>
        <p:nvSpPr>
          <p:cNvPr id="3" name="Plassholder for innhold 2">
            <a:extLst>
              <a:ext uri="{FF2B5EF4-FFF2-40B4-BE49-F238E27FC236}">
                <a16:creationId xmlns:a16="http://schemas.microsoft.com/office/drawing/2014/main" id="{82467736-756C-C537-8DF6-8477001466E6}"/>
              </a:ext>
            </a:extLst>
          </p:cNvPr>
          <p:cNvSpPr txBox="1">
            <a:spLocks noGrp="1"/>
          </p:cNvSpPr>
          <p:nvPr>
            <p:ph idx="1"/>
          </p:nvPr>
        </p:nvSpPr>
        <p:spPr/>
        <p:txBody>
          <a:bodyPr/>
          <a:lstStyle/>
          <a:p>
            <a:pPr lvl="0"/>
            <a:r>
              <a:rPr lang="nb-NO" sz="2400"/>
              <a:t>Selve begrepet og teorien er hentet fra meklingsfeltet </a:t>
            </a:r>
          </a:p>
          <a:p>
            <a:pPr lvl="0"/>
            <a:r>
              <a:rPr lang="nb-NO" sz="2400"/>
              <a:t>Høy grad av mistillit, avmakt, anklager den andre, behov for hevn, forakt. </a:t>
            </a:r>
          </a:p>
          <a:p>
            <a:pPr lvl="0"/>
            <a:r>
              <a:rPr lang="nb-NO" sz="2400"/>
              <a:t>Sterke emosjoner, triggere ligger i relasjonen/ samhandlingen</a:t>
            </a:r>
          </a:p>
          <a:p>
            <a:pPr lvl="0"/>
            <a:r>
              <a:rPr lang="nb-NO" sz="2400"/>
              <a:t>Foregår over tid. </a:t>
            </a:r>
          </a:p>
          <a:p>
            <a:pPr lvl="0"/>
            <a:endParaRPr lang="nb-NO" sz="2400"/>
          </a:p>
          <a:p>
            <a:pPr lvl="0"/>
            <a:endParaRPr lang="nb-NO">
              <a:cs typeface="Calibri"/>
            </a:endParaRPr>
          </a:p>
          <a:p>
            <a:pPr lvl="0"/>
            <a:endParaRPr lang="nb-NO"/>
          </a:p>
          <a:p>
            <a:pPr lvl="0"/>
            <a:endParaRPr lang="nb-NO"/>
          </a:p>
          <a:p>
            <a:pPr lvl="0"/>
            <a:endParaRPr lang="nb-NO"/>
          </a:p>
          <a:p>
            <a:pPr lvl="0"/>
            <a:endParaRPr lang="nb-NO"/>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name="Slide376">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5DA0BD31-D226-0C50-37DB-7F0A4F3E8A35}"/>
              </a:ext>
            </a:extLst>
          </p:cNvPr>
          <p:cNvSpPr txBox="1">
            <a:spLocks noGrp="1"/>
          </p:cNvSpPr>
          <p:nvPr>
            <p:ph type="title"/>
          </p:nvPr>
        </p:nvSpPr>
        <p:spPr/>
        <p:txBody>
          <a:bodyPr/>
          <a:lstStyle/>
          <a:p>
            <a:pPr lvl="0"/>
            <a:r>
              <a:rPr lang="nb-NO"/>
              <a:t>Hvordan er barna </a:t>
            </a:r>
          </a:p>
        </p:txBody>
      </p:sp>
      <p:sp>
        <p:nvSpPr>
          <p:cNvPr id="3" name="Plassholder for innhold 2">
            <a:extLst>
              <a:ext uri="{FF2B5EF4-FFF2-40B4-BE49-F238E27FC236}">
                <a16:creationId xmlns:a16="http://schemas.microsoft.com/office/drawing/2014/main" id="{55E2D770-33EA-C884-77AB-1E40495B87FA}"/>
              </a:ext>
            </a:extLst>
          </p:cNvPr>
          <p:cNvSpPr txBox="1">
            <a:spLocks noGrp="1"/>
          </p:cNvSpPr>
          <p:nvPr>
            <p:ph idx="1"/>
          </p:nvPr>
        </p:nvSpPr>
        <p:spPr/>
        <p:txBody>
          <a:bodyPr/>
          <a:lstStyle/>
          <a:p>
            <a:pPr lvl="0"/>
            <a:r>
              <a:rPr lang="nb-NO" sz="2000"/>
              <a:t>Barn blir direkte  eksponert for </a:t>
            </a:r>
          </a:p>
          <a:p>
            <a:pPr lvl="0"/>
            <a:r>
              <a:rPr lang="nb-NO" sz="2000"/>
              <a:t>Direkte involverer barnet. </a:t>
            </a:r>
          </a:p>
          <a:p>
            <a:pPr lvl="0"/>
            <a:r>
              <a:rPr lang="nb-NO" sz="2000"/>
              <a:t>Holdt fanget på foreldrenes konfliktarena over lengre tid</a:t>
            </a:r>
          </a:p>
          <a:p>
            <a:pPr lvl="0"/>
            <a:r>
              <a:rPr lang="nb-NO" sz="2000"/>
              <a:t>Konfliktene vevd inn i all kommunikasjon mellom foreldrene, slik at de utgjør selve mønsteret i familiens samspill. </a:t>
            </a:r>
          </a:p>
          <a:p>
            <a:pPr lvl="0"/>
            <a:r>
              <a:rPr lang="nb-NO" sz="2000"/>
              <a:t>Konfliktene er blitt limet i familien etter at familien ikke lenger er samlet. Foreldrene er et speilbilde av hverandre. </a:t>
            </a:r>
          </a:p>
          <a:p>
            <a:pPr lvl="0"/>
            <a:r>
              <a:rPr lang="nb-NO" sz="2000"/>
              <a:t>De skylder på og anklager hverandre og tar ikke ansvar for situasjonen (Rønbeck et al., 2001).</a:t>
            </a:r>
          </a:p>
          <a:p>
            <a:pPr lvl="0"/>
            <a:endParaRPr lang="nb-NO"/>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name="Slide223">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CDA365-DA2F-C68A-27DA-AC77E9FF4830}"/>
              </a:ext>
            </a:extLst>
          </p:cNvPr>
          <p:cNvSpPr txBox="1">
            <a:spLocks noGrp="1"/>
          </p:cNvSpPr>
          <p:nvPr>
            <p:ph type="title"/>
          </p:nvPr>
        </p:nvSpPr>
        <p:spPr/>
        <p:txBody>
          <a:bodyPr/>
          <a:lstStyle/>
          <a:p>
            <a:pPr lvl="0"/>
            <a:r>
              <a:rPr lang="en-US">
                <a:cs typeface="Calibri"/>
              </a:rPr>
              <a:t>Høykonflikt </a:t>
            </a:r>
            <a:endParaRPr lang="en-US"/>
          </a:p>
        </p:txBody>
      </p:sp>
      <p:sp>
        <p:nvSpPr>
          <p:cNvPr id="3" name="Content Placeholder 2">
            <a:extLst>
              <a:ext uri="{FF2B5EF4-FFF2-40B4-BE49-F238E27FC236}">
                <a16:creationId xmlns:a16="http://schemas.microsoft.com/office/drawing/2014/main" id="{875330D4-359C-51AD-5794-CB3B9AB0CCF9}"/>
              </a:ext>
            </a:extLst>
          </p:cNvPr>
          <p:cNvSpPr txBox="1">
            <a:spLocks noGrp="1"/>
          </p:cNvSpPr>
          <p:nvPr>
            <p:ph idx="1"/>
          </p:nvPr>
        </p:nvSpPr>
        <p:spPr/>
        <p:txBody>
          <a:bodyPr/>
          <a:lstStyle/>
          <a:p>
            <a:pPr lvl="0"/>
            <a:r>
              <a:rPr lang="en-US" sz="2400">
                <a:cs typeface="Calibri"/>
              </a:rPr>
              <a:t>Møter det både i parterapi, mekling og foreldresamarbeid</a:t>
            </a:r>
          </a:p>
          <a:p>
            <a:pPr lvl="0"/>
            <a:r>
              <a:rPr lang="en-US" sz="2400">
                <a:cs typeface="Calibri"/>
              </a:rPr>
              <a:t>En økning i antall familier med høyt konfliktnivå</a:t>
            </a:r>
          </a:p>
          <a:p>
            <a:pPr lvl="1"/>
            <a:r>
              <a:rPr lang="en-US" sz="2400">
                <a:cs typeface="Calibri"/>
              </a:rPr>
              <a:t>Knyttet til (fast) bosted og økt samvær en faktor?</a:t>
            </a:r>
          </a:p>
          <a:p>
            <a:pPr marL="0" lvl="0" indent="0">
              <a:buNone/>
            </a:pPr>
            <a:endParaRPr lang="en-US">
              <a:cs typeface="Calibri"/>
            </a:endParaRPr>
          </a:p>
        </p:txBody>
      </p:sp>
      <p:sp>
        <p:nvSpPr>
          <p:cNvPr id="4" name="Slide Number Placeholder 3">
            <a:extLst>
              <a:ext uri="{FF2B5EF4-FFF2-40B4-BE49-F238E27FC236}">
                <a16:creationId xmlns:a16="http://schemas.microsoft.com/office/drawing/2014/main" id="{B5E51B16-0CF3-FE2F-5B5F-2BD068587CF6}"/>
              </a:ext>
            </a:extLst>
          </p:cNvPr>
          <p:cNvSpPr txBox="1"/>
          <p:nvPr/>
        </p:nvSpPr>
        <p:spPr>
          <a:xfrm>
            <a:off x="8590659" y="6041358"/>
            <a:ext cx="683340" cy="365129"/>
          </a:xfrm>
          <a:prstGeom prst="rect">
            <a:avLst/>
          </a:prstGeom>
          <a:noFill/>
          <a:ln cap="rnd">
            <a:noFill/>
          </a:ln>
        </p:spPr>
        <p:txBody>
          <a:bodyPr vert="horz" wrap="square" lIns="91440" tIns="45720" rIns="91440" bIns="45720" anchor="ctr"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779AE12A-D46F-4C7A-881C-11332ED0B0B1}" type="slidenum">
              <a:t>14</a:t>
            </a:fld>
            <a:endParaRPr lang="en-GB" sz="900" b="0" i="0" u="none" strike="noStrike" kern="1200" cap="none" spc="0" baseline="0">
              <a:solidFill>
                <a:srgbClr val="90C226"/>
              </a:solidFill>
              <a:uFillTx/>
              <a:latin typeface="Trebuchet MS"/>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name="Slide377">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9BECB790-B10A-D10F-F5C4-2CACCFDDA81E}"/>
              </a:ext>
            </a:extLst>
          </p:cNvPr>
          <p:cNvSpPr txBox="1">
            <a:spLocks noGrp="1"/>
          </p:cNvSpPr>
          <p:nvPr>
            <p:ph type="title"/>
          </p:nvPr>
        </p:nvSpPr>
        <p:spPr/>
        <p:txBody>
          <a:bodyPr/>
          <a:lstStyle/>
          <a:p>
            <a:pPr lvl="0"/>
            <a:r>
              <a:rPr lang="nb-NO"/>
              <a:t>Hva er forskjellene? </a:t>
            </a:r>
          </a:p>
        </p:txBody>
      </p:sp>
      <p:sp>
        <p:nvSpPr>
          <p:cNvPr id="3" name="Plassholder for innhold 2">
            <a:extLst>
              <a:ext uri="{FF2B5EF4-FFF2-40B4-BE49-F238E27FC236}">
                <a16:creationId xmlns:a16="http://schemas.microsoft.com/office/drawing/2014/main" id="{D895E3EE-1F9A-65C4-0858-0DBFF83B82D0}"/>
              </a:ext>
            </a:extLst>
          </p:cNvPr>
          <p:cNvSpPr txBox="1">
            <a:spLocks noGrp="1"/>
          </p:cNvSpPr>
          <p:nvPr>
            <p:ph idx="1"/>
          </p:nvPr>
        </p:nvSpPr>
        <p:spPr/>
        <p:txBody>
          <a:bodyPr/>
          <a:lstStyle/>
          <a:p>
            <a:pPr lvl="0"/>
            <a:r>
              <a:rPr lang="nb-NO" sz="2400"/>
              <a:t>Vold kan være direkte farlig</a:t>
            </a:r>
          </a:p>
          <a:p>
            <a:pPr lvl="0"/>
            <a:r>
              <a:rPr lang="nb-NO" sz="2400"/>
              <a:t>Maktbalansen er forskjellig</a:t>
            </a:r>
          </a:p>
          <a:p>
            <a:pPr lvl="0"/>
            <a:r>
              <a:rPr lang="nb-NO" sz="2400"/>
              <a:t>Følelsen frykt</a:t>
            </a:r>
          </a:p>
          <a:p>
            <a:pPr lvl="0"/>
            <a:r>
              <a:rPr lang="nb-NO" sz="2400"/>
              <a:t>Bruke ordet </a:t>
            </a:r>
            <a:r>
              <a:rPr lang="nb-NO" sz="2400" b="1"/>
              <a:t>vold</a:t>
            </a:r>
            <a:r>
              <a:rPr lang="nb-NO" sz="2400"/>
              <a:t> for å kunne ta stilling til at det er det jeg har blitt utsatt for, få hjelp til å plassere ansvar for det som skjedde.</a:t>
            </a:r>
          </a:p>
          <a:p>
            <a:pPr lvl="0"/>
            <a:r>
              <a:rPr lang="nb-NO" sz="2400"/>
              <a:t>Det er verre for familiene dersom vi kaller det høykonflikt når det er vold, enn det motsatte. </a:t>
            </a:r>
          </a:p>
          <a:p>
            <a:pPr lvl="0"/>
            <a:endParaRPr lang="nb-NO" sz="240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name="Slide380">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305C6A0A-0E0A-C4E0-CCE1-B07BB917BA06}"/>
              </a:ext>
            </a:extLst>
          </p:cNvPr>
          <p:cNvSpPr txBox="1">
            <a:spLocks noGrp="1"/>
          </p:cNvSpPr>
          <p:nvPr>
            <p:ph type="title"/>
          </p:nvPr>
        </p:nvSpPr>
        <p:spPr/>
        <p:txBody>
          <a:bodyPr/>
          <a:lstStyle/>
          <a:p>
            <a:endParaRPr lang="nb-NO"/>
          </a:p>
        </p:txBody>
      </p:sp>
      <p:sp>
        <p:nvSpPr>
          <p:cNvPr id="3" name="Plassholder for innhold 2">
            <a:extLst>
              <a:ext uri="{FF2B5EF4-FFF2-40B4-BE49-F238E27FC236}">
                <a16:creationId xmlns:a16="http://schemas.microsoft.com/office/drawing/2014/main" id="{83B69606-B5D2-A8FF-E470-3A7BF408D347}"/>
              </a:ext>
            </a:extLst>
          </p:cNvPr>
          <p:cNvSpPr txBox="1">
            <a:spLocks noGrp="1"/>
          </p:cNvSpPr>
          <p:nvPr>
            <p:ph idx="1"/>
          </p:nvPr>
        </p:nvSpPr>
        <p:spPr/>
        <p:txBody>
          <a:bodyPr/>
          <a:lstStyle/>
          <a:p>
            <a:pPr lvl="0"/>
            <a:r>
              <a:rPr lang="nb-NO" sz="2000"/>
              <a:t>Vi må tørre å snakke om vold</a:t>
            </a:r>
          </a:p>
          <a:p>
            <a:pPr lvl="0"/>
            <a:r>
              <a:rPr lang="nb-NO" sz="2000"/>
              <a:t>Vi må bruke all den kunnskap vi har for å kunne forstå at volden konsekvenser kan ha mange forskjellige utrykk</a:t>
            </a:r>
          </a:p>
          <a:p>
            <a:pPr lvl="0"/>
            <a:r>
              <a:rPr lang="nb-NO" sz="2000"/>
              <a:t>Vi må spørre flere ganger både de vi møter, men også oss selv </a:t>
            </a:r>
          </a:p>
          <a:p>
            <a:pPr lvl="0"/>
            <a:r>
              <a:rPr lang="nb-NO" sz="2000"/>
              <a:t>Bruker definisjonene for å forstå, bli kjent med dynamikken, samspillet. </a:t>
            </a:r>
          </a:p>
          <a:p>
            <a:pPr lvl="0"/>
            <a:r>
              <a:rPr lang="nb-NO" sz="2000"/>
              <a:t>Voldens psykologi – hva gjør det med barna, med de voksne?</a:t>
            </a:r>
          </a:p>
          <a:p>
            <a:pPr marL="0" lvl="0" indent="0">
              <a:buNone/>
            </a:pPr>
            <a:endParaRPr lang="nb-NO" sz="200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name="Slide378">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D6FCD1A9-DD7E-C39C-B883-D20C9F1DA375}"/>
              </a:ext>
            </a:extLst>
          </p:cNvPr>
          <p:cNvSpPr txBox="1">
            <a:spLocks noGrp="1"/>
          </p:cNvSpPr>
          <p:nvPr>
            <p:ph type="title"/>
          </p:nvPr>
        </p:nvSpPr>
        <p:spPr/>
        <p:txBody>
          <a:bodyPr/>
          <a:lstStyle/>
          <a:p>
            <a:pPr lvl="0"/>
            <a:r>
              <a:rPr lang="nb-NO"/>
              <a:t>Hva er likt?</a:t>
            </a:r>
          </a:p>
        </p:txBody>
      </p:sp>
      <p:sp>
        <p:nvSpPr>
          <p:cNvPr id="3" name="Plassholder for innhold 2">
            <a:extLst>
              <a:ext uri="{FF2B5EF4-FFF2-40B4-BE49-F238E27FC236}">
                <a16:creationId xmlns:a16="http://schemas.microsoft.com/office/drawing/2014/main" id="{A692675D-8A7C-6B06-2407-1352625AE2F8}"/>
              </a:ext>
            </a:extLst>
          </p:cNvPr>
          <p:cNvSpPr txBox="1">
            <a:spLocks noGrp="1"/>
          </p:cNvSpPr>
          <p:nvPr>
            <p:ph idx="1"/>
          </p:nvPr>
        </p:nvSpPr>
        <p:spPr>
          <a:xfrm>
            <a:off x="677332" y="2470827"/>
            <a:ext cx="8596667" cy="3570530"/>
          </a:xfrm>
        </p:spPr>
        <p:txBody>
          <a:bodyPr/>
          <a:lstStyle/>
          <a:p>
            <a:pPr marL="0" lvl="0" indent="0">
              <a:buNone/>
            </a:pPr>
            <a:r>
              <a:rPr lang="nb-NO" sz="2400"/>
              <a:t>Belastning for barns utvikling, belastning for foreldre og relasjonen – forskjell på hvor stor skade/ belastning. </a:t>
            </a:r>
          </a:p>
          <a:p>
            <a:pPr lvl="0"/>
            <a:r>
              <a:rPr lang="nb-NO" sz="2400"/>
              <a:t>Mye felles kunnskap, grunnforståelse og holdning. </a:t>
            </a:r>
          </a:p>
          <a:p>
            <a:pPr lvl="0"/>
            <a:r>
              <a:rPr lang="nb-NO" sz="2400"/>
              <a:t>Disse sakene gjør noe med oss som hjelpere</a:t>
            </a:r>
          </a:p>
          <a:p>
            <a:pPr marL="0" lvl="0" indent="0">
              <a:buNone/>
            </a:pPr>
            <a:endParaRPr lang="nb-NO" sz="2400"/>
          </a:p>
          <a:p>
            <a:pPr marL="0" lvl="0" indent="0">
              <a:buNone/>
            </a:pPr>
            <a:endParaRPr lang="nb-NO"/>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name="Slide224">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9E05E5-A478-60C1-9EEE-10745083ACEC}"/>
              </a:ext>
            </a:extLst>
          </p:cNvPr>
          <p:cNvSpPr txBox="1">
            <a:spLocks noGrp="1"/>
          </p:cNvSpPr>
          <p:nvPr>
            <p:ph type="title"/>
          </p:nvPr>
        </p:nvSpPr>
        <p:spPr/>
        <p:txBody>
          <a:bodyPr/>
          <a:lstStyle/>
          <a:p>
            <a:pPr lvl="0"/>
            <a:r>
              <a:rPr lang="en-US">
                <a:cs typeface="Calibri"/>
              </a:rPr>
              <a:t>Samarbeid er viktig</a:t>
            </a:r>
            <a:br>
              <a:rPr lang="en-US">
                <a:cs typeface="Calibri"/>
              </a:rPr>
            </a:br>
            <a:r>
              <a:rPr lang="en-US">
                <a:cs typeface="Calibri"/>
              </a:rPr>
              <a:t>-klarer vi det?</a:t>
            </a:r>
          </a:p>
        </p:txBody>
      </p:sp>
      <p:sp>
        <p:nvSpPr>
          <p:cNvPr id="3" name="Content Placeholder 2">
            <a:extLst>
              <a:ext uri="{FF2B5EF4-FFF2-40B4-BE49-F238E27FC236}">
                <a16:creationId xmlns:a16="http://schemas.microsoft.com/office/drawing/2014/main" id="{1F7E0A0C-5D0F-12B0-1789-99C7FF42EE41}"/>
              </a:ext>
            </a:extLst>
          </p:cNvPr>
          <p:cNvSpPr txBox="1">
            <a:spLocks noGrp="1"/>
          </p:cNvSpPr>
          <p:nvPr>
            <p:ph idx="1"/>
          </p:nvPr>
        </p:nvSpPr>
        <p:spPr/>
        <p:txBody>
          <a:bodyPr/>
          <a:lstStyle/>
          <a:p>
            <a:pPr lvl="0"/>
            <a:endParaRPr lang="en-US" sz="2400">
              <a:cs typeface="Calibri"/>
            </a:endParaRPr>
          </a:p>
          <a:p>
            <a:pPr lvl="0"/>
            <a:r>
              <a:rPr lang="en-US" sz="2400">
                <a:cs typeface="Calibri"/>
              </a:rPr>
              <a:t>En gruppe som skaper avmakt i hjelpesystemene</a:t>
            </a:r>
          </a:p>
          <a:p>
            <a:pPr lvl="0"/>
            <a:r>
              <a:rPr lang="en-US" sz="2400">
                <a:cs typeface="Calibri"/>
              </a:rPr>
              <a:t>De er vanskelig å hjelpe – komplekse saker </a:t>
            </a:r>
          </a:p>
          <a:p>
            <a:pPr lvl="0"/>
            <a:r>
              <a:rPr lang="en-US" sz="2400">
                <a:cs typeface="Calibri"/>
              </a:rPr>
              <a:t>Vi trenger å samarbeide om disse familiene, </a:t>
            </a:r>
          </a:p>
          <a:p>
            <a:pPr lvl="0"/>
            <a:r>
              <a:rPr lang="en-US" sz="2400">
                <a:cs typeface="Calibri"/>
              </a:rPr>
              <a:t>Felles innsats – disse familien trenger vår kompetanse</a:t>
            </a:r>
          </a:p>
          <a:p>
            <a:pPr lvl="0"/>
            <a:r>
              <a:rPr lang="en-US" sz="2400">
                <a:cs typeface="Calibri"/>
              </a:rPr>
              <a:t>De kan  ofte bli kasteballer fra den ene instans til den andre – fragmentert  </a:t>
            </a:r>
          </a:p>
          <a:p>
            <a:pPr lvl="0"/>
            <a:endParaRPr lang="en-US">
              <a:cs typeface="Calibri"/>
            </a:endParaRPr>
          </a:p>
          <a:p>
            <a:pPr lvl="0"/>
            <a:endParaRPr lang="en-US">
              <a:cs typeface="Calibri"/>
            </a:endParaRPr>
          </a:p>
          <a:p>
            <a:pPr lvl="0"/>
            <a:endParaRPr lang="en-US">
              <a:cs typeface="Calibri"/>
            </a:endParaRPr>
          </a:p>
        </p:txBody>
      </p:sp>
      <p:sp>
        <p:nvSpPr>
          <p:cNvPr id="4" name="Slide Number Placeholder 3">
            <a:extLst>
              <a:ext uri="{FF2B5EF4-FFF2-40B4-BE49-F238E27FC236}">
                <a16:creationId xmlns:a16="http://schemas.microsoft.com/office/drawing/2014/main" id="{A4BB7269-43F3-B33E-9C9F-A282808FC619}"/>
              </a:ext>
            </a:extLst>
          </p:cNvPr>
          <p:cNvSpPr txBox="1"/>
          <p:nvPr/>
        </p:nvSpPr>
        <p:spPr>
          <a:xfrm>
            <a:off x="8590659" y="6041358"/>
            <a:ext cx="683340" cy="365129"/>
          </a:xfrm>
          <a:prstGeom prst="rect">
            <a:avLst/>
          </a:prstGeom>
          <a:noFill/>
          <a:ln cap="rnd">
            <a:noFill/>
          </a:ln>
        </p:spPr>
        <p:txBody>
          <a:bodyPr vert="horz" wrap="square" lIns="91440" tIns="45720" rIns="91440" bIns="45720" anchor="ctr"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81DB5A24-C980-4CB9-9797-9B811AC1E4C8}" type="slidenum">
              <a:t>18</a:t>
            </a:fld>
            <a:endParaRPr lang="en-GB" sz="900" b="0" i="0" u="none" strike="noStrike" kern="1200" cap="none" spc="0" baseline="0">
              <a:solidFill>
                <a:srgbClr val="90C226"/>
              </a:solidFill>
              <a:uFillTx/>
              <a:latin typeface="Trebuchet MS"/>
            </a:endParaRPr>
          </a:p>
        </p:txBody>
      </p:sp>
      <p:pic>
        <p:nvPicPr>
          <p:cNvPr id="5" name="Picture 2" descr="Bilderesultat for samarbeid">
            <a:extLst>
              <a:ext uri="{FF2B5EF4-FFF2-40B4-BE49-F238E27FC236}">
                <a16:creationId xmlns:a16="http://schemas.microsoft.com/office/drawing/2014/main" id="{3793D1C7-85D3-B0E6-A7D9-A647D9516927}"/>
              </a:ext>
            </a:extLst>
          </p:cNvPr>
          <p:cNvPicPr>
            <a:picLocks noChangeAspect="1"/>
          </p:cNvPicPr>
          <p:nvPr/>
        </p:nvPicPr>
        <p:blipFill>
          <a:blip r:embed="rId2"/>
          <a:srcRect/>
          <a:stretch>
            <a:fillRect/>
          </a:stretch>
        </p:blipFill>
        <p:spPr>
          <a:xfrm>
            <a:off x="5721949" y="256992"/>
            <a:ext cx="2438403" cy="2026026"/>
          </a:xfrm>
          <a:prstGeom prst="rect">
            <a:avLst/>
          </a:prstGeom>
          <a:noFill/>
          <a:ln cap="rnd">
            <a:noFill/>
          </a:ln>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name="Slide379">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1934F2E3-65FE-41BF-6410-D11AE0BAD416}"/>
              </a:ext>
            </a:extLst>
          </p:cNvPr>
          <p:cNvSpPr txBox="1">
            <a:spLocks noGrp="1"/>
          </p:cNvSpPr>
          <p:nvPr>
            <p:ph type="title"/>
          </p:nvPr>
        </p:nvSpPr>
        <p:spPr/>
        <p:txBody>
          <a:bodyPr/>
          <a:lstStyle/>
          <a:p>
            <a:pPr lvl="0"/>
            <a:r>
              <a:rPr lang="nb-NO"/>
              <a:t>Takk for meg!</a:t>
            </a:r>
          </a:p>
        </p:txBody>
      </p:sp>
      <p:pic>
        <p:nvPicPr>
          <p:cNvPr id="3" name="Plassholder for innhold 6">
            <a:extLst>
              <a:ext uri="{FF2B5EF4-FFF2-40B4-BE49-F238E27FC236}">
                <a16:creationId xmlns:a16="http://schemas.microsoft.com/office/drawing/2014/main" id="{92D12EC6-5A26-2BBD-3B4C-7B2B644CD12A}"/>
              </a:ext>
            </a:extLst>
          </p:cNvPr>
          <p:cNvPicPr>
            <a:picLocks noGrp="1" noChangeAspect="1"/>
          </p:cNvPicPr>
          <p:nvPr>
            <p:ph idx="1"/>
          </p:nvPr>
        </p:nvPicPr>
        <p:blipFill>
          <a:blip r:embed="rId2"/>
          <a:stretch>
            <a:fillRect/>
          </a:stretch>
        </p:blipFill>
        <p:spPr>
          <a:xfrm>
            <a:off x="1433852" y="1690689"/>
            <a:ext cx="9324292" cy="4542538"/>
          </a:xfr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name="Slide374">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2A28FA66-7627-9A11-7719-478485C1A6B9}"/>
              </a:ext>
            </a:extLst>
          </p:cNvPr>
          <p:cNvSpPr txBox="1">
            <a:spLocks noGrp="1"/>
          </p:cNvSpPr>
          <p:nvPr>
            <p:ph type="title"/>
          </p:nvPr>
        </p:nvSpPr>
        <p:spPr/>
        <p:txBody>
          <a:bodyPr/>
          <a:lstStyle/>
          <a:p>
            <a:pPr lvl="0"/>
            <a:r>
              <a:rPr lang="nb-NO"/>
              <a:t>Hva sier forskning om vold</a:t>
            </a:r>
          </a:p>
        </p:txBody>
      </p:sp>
      <p:sp>
        <p:nvSpPr>
          <p:cNvPr id="3" name="Plassholder for innhold 2">
            <a:extLst>
              <a:ext uri="{FF2B5EF4-FFF2-40B4-BE49-F238E27FC236}">
                <a16:creationId xmlns:a16="http://schemas.microsoft.com/office/drawing/2014/main" id="{14836FBE-0E14-1D33-578F-7036DD743AD9}"/>
              </a:ext>
            </a:extLst>
          </p:cNvPr>
          <p:cNvSpPr txBox="1">
            <a:spLocks noGrp="1"/>
          </p:cNvSpPr>
          <p:nvPr>
            <p:ph idx="1"/>
          </p:nvPr>
        </p:nvSpPr>
        <p:spPr>
          <a:xfrm>
            <a:off x="906298" y="1544778"/>
            <a:ext cx="10515600" cy="4351336"/>
          </a:xfrm>
        </p:spPr>
        <p:txBody>
          <a:bodyPr/>
          <a:lstStyle/>
          <a:p>
            <a:pPr lvl="0">
              <a:buFont typeface="Arial" pitchFamily="34"/>
              <a:buChar char="•"/>
            </a:pPr>
            <a:r>
              <a:rPr lang="nb-NO" sz="2400">
                <a:solidFill>
                  <a:srgbClr val="333333"/>
                </a:solidFill>
                <a:latin typeface="Asap"/>
              </a:rPr>
              <a:t>Ca 1 av 20 har opplevd alvorlig fysisk vold som å bli sparket, slått med en hard gjenstand eller banket opp. 1 av 5 har opplevd mindre alvorlig fysisk vold i oppveksten, som for eksempel lugging, klyping, eller klaps med flat hånd</a:t>
            </a:r>
          </a:p>
          <a:p>
            <a:pPr lvl="0">
              <a:buFont typeface="Arial" pitchFamily="34"/>
              <a:buChar char="•"/>
            </a:pPr>
            <a:r>
              <a:rPr lang="nb-NO" sz="2400">
                <a:solidFill>
                  <a:srgbClr val="333333"/>
                </a:solidFill>
                <a:latin typeface="Asap"/>
              </a:rPr>
              <a:t>ca 1 av 5 har opplevd psykisk vold fra foreldre, altså gjentatte tilfeller av psykiske krenkelser. Flere jenter enn gutter hadde opplevd psykisk vold</a:t>
            </a:r>
          </a:p>
          <a:p>
            <a:pPr lvl="0">
              <a:buFont typeface="Arial" pitchFamily="34"/>
              <a:buChar char="•"/>
            </a:pPr>
            <a:endParaRPr lang="nb-NO" sz="2400">
              <a:solidFill>
                <a:srgbClr val="333333"/>
              </a:solidFill>
              <a:latin typeface="Asap"/>
            </a:endParaRPr>
          </a:p>
          <a:p>
            <a:pPr lvl="0">
              <a:buFont typeface="Arial" pitchFamily="34"/>
              <a:buChar char="•"/>
            </a:pPr>
            <a:endParaRPr lang="nb-NO" sz="2400">
              <a:solidFill>
                <a:srgbClr val="333333"/>
              </a:solidFill>
              <a:latin typeface="Asap"/>
            </a:endParaRPr>
          </a:p>
          <a:p>
            <a:pPr lvl="0">
              <a:buFont typeface="Arial" pitchFamily="34"/>
              <a:buChar char="•"/>
            </a:pPr>
            <a:endParaRPr lang="nb-NO" sz="2400">
              <a:solidFill>
                <a:srgbClr val="333333"/>
              </a:solidFill>
              <a:latin typeface="Asap"/>
            </a:endParaRPr>
          </a:p>
          <a:p>
            <a:pPr lvl="0">
              <a:buFont typeface="Arial" pitchFamily="34"/>
              <a:buChar char="•"/>
            </a:pPr>
            <a:r>
              <a:rPr lang="nb-NO" sz="2400">
                <a:solidFill>
                  <a:srgbClr val="333333"/>
                </a:solidFill>
                <a:latin typeface="Asap"/>
              </a:rPr>
              <a:t>NKVTS, omfangstudiet.</a:t>
            </a:r>
          </a:p>
          <a:p>
            <a:pPr marL="0" lvl="0" indent="0">
              <a:buNone/>
            </a:pPr>
            <a:endParaRPr lang="nb-NO"/>
          </a:p>
        </p:txBody>
      </p:sp>
      <p:pic>
        <p:nvPicPr>
          <p:cNvPr id="4" name="Picture 2" descr="Bilderesultat for vold i nære relasjoner">
            <a:extLst>
              <a:ext uri="{FF2B5EF4-FFF2-40B4-BE49-F238E27FC236}">
                <a16:creationId xmlns:a16="http://schemas.microsoft.com/office/drawing/2014/main" id="{6CB035FA-9503-3E30-88F9-4F6B46DD29CD}"/>
              </a:ext>
            </a:extLst>
          </p:cNvPr>
          <p:cNvPicPr>
            <a:picLocks noChangeAspect="1"/>
          </p:cNvPicPr>
          <p:nvPr/>
        </p:nvPicPr>
        <p:blipFill>
          <a:blip r:embed="rId2"/>
          <a:srcRect/>
          <a:stretch>
            <a:fillRect/>
          </a:stretch>
        </p:blipFill>
        <p:spPr>
          <a:xfrm>
            <a:off x="6818680" y="3720437"/>
            <a:ext cx="3924303" cy="2228850"/>
          </a:xfrm>
          <a:prstGeom prst="rect">
            <a:avLst/>
          </a:prstGeom>
          <a:noFill/>
          <a:ln cap="rnd">
            <a:noFill/>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name="Slide375">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C997359A-5106-EF2A-419D-0DDA7F98FA02}"/>
              </a:ext>
            </a:extLst>
          </p:cNvPr>
          <p:cNvSpPr txBox="1">
            <a:spLocks noGrp="1"/>
          </p:cNvSpPr>
          <p:nvPr>
            <p:ph type="title"/>
          </p:nvPr>
        </p:nvSpPr>
        <p:spPr/>
        <p:txBody>
          <a:bodyPr/>
          <a:lstStyle/>
          <a:p>
            <a:pPr lvl="0"/>
            <a:r>
              <a:rPr lang="nb-NO"/>
              <a:t>Hva sier forskning om høykonflikt</a:t>
            </a:r>
          </a:p>
        </p:txBody>
      </p:sp>
      <p:sp>
        <p:nvSpPr>
          <p:cNvPr id="3" name="Plassholder for innhold 2">
            <a:extLst>
              <a:ext uri="{FF2B5EF4-FFF2-40B4-BE49-F238E27FC236}">
                <a16:creationId xmlns:a16="http://schemas.microsoft.com/office/drawing/2014/main" id="{7D747CF9-C4B2-E850-7DAC-0C84E1FB3930}"/>
              </a:ext>
            </a:extLst>
          </p:cNvPr>
          <p:cNvSpPr txBox="1">
            <a:spLocks noGrp="1"/>
          </p:cNvSpPr>
          <p:nvPr>
            <p:ph idx="1"/>
          </p:nvPr>
        </p:nvSpPr>
        <p:spPr/>
        <p:txBody>
          <a:bodyPr/>
          <a:lstStyle/>
          <a:p>
            <a:pPr lvl="0">
              <a:lnSpc>
                <a:spcPct val="90000"/>
              </a:lnSpc>
            </a:pPr>
            <a:r>
              <a:rPr lang="nb-NO" sz="2400">
                <a:cs typeface="Calibri"/>
              </a:rPr>
              <a:t>Ca 25.000 barn opplever skillsmisse </a:t>
            </a:r>
          </a:p>
          <a:p>
            <a:pPr lvl="0">
              <a:lnSpc>
                <a:spcPct val="90000"/>
              </a:lnSpc>
            </a:pPr>
            <a:r>
              <a:rPr lang="nb-NO" sz="2400">
                <a:cs typeface="Calibri"/>
              </a:rPr>
              <a:t>10- 15% av foreldre oppgir å være i vedvarende høy konflikt flere år senere.</a:t>
            </a:r>
            <a:r>
              <a:rPr lang="nb-NO" sz="2400">
                <a:solidFill>
                  <a:srgbClr val="111111"/>
                </a:solidFill>
                <a:latin typeface="NonBreakingSpaceOverride"/>
              </a:rPr>
              <a:t> </a:t>
            </a:r>
            <a:endParaRPr lang="nb-NO" sz="2400">
              <a:cs typeface="Calibri"/>
            </a:endParaRPr>
          </a:p>
          <a:p>
            <a:pPr lvl="0">
              <a:lnSpc>
                <a:spcPct val="90000"/>
              </a:lnSpc>
            </a:pPr>
            <a:r>
              <a:rPr lang="nb-NO" sz="2400">
                <a:solidFill>
                  <a:srgbClr val="333333"/>
                </a:solidFill>
                <a:latin typeface="RecifeTextWeb"/>
              </a:rPr>
              <a:t>Studier viser at det er en økt risiko for barns helse og utvikling ved omfattende og langvarige foreldrekonflikter. Dette gjelder uavhengig av om foreldre bor sammen, om de aldri har bodd sammen og om det er ved samlivsbrudd (</a:t>
            </a:r>
            <a:r>
              <a:rPr lang="nb-NO" sz="2400">
                <a:solidFill>
                  <a:srgbClr val="1C0856"/>
                </a:solidFill>
                <a:latin typeface="RecifeTextWeb"/>
                <a:hlinkClick r:id="rId2"/>
              </a:rPr>
              <a:t>Amato &amp; Keith, 1991</a:t>
            </a:r>
            <a:r>
              <a:rPr lang="nb-NO" sz="2400">
                <a:solidFill>
                  <a:srgbClr val="333333"/>
                </a:solidFill>
                <a:latin typeface="RecifeTextWeb"/>
              </a:rPr>
              <a:t>; </a:t>
            </a:r>
            <a:r>
              <a:rPr lang="nb-NO" sz="2400">
                <a:solidFill>
                  <a:srgbClr val="1C0856"/>
                </a:solidFill>
                <a:latin typeface="RecifeTextWeb"/>
                <a:hlinkClick r:id="rId3"/>
              </a:rPr>
              <a:t>Rød, 2010</a:t>
            </a:r>
            <a:r>
              <a:rPr lang="nb-NO" sz="2400">
                <a:solidFill>
                  <a:srgbClr val="333333"/>
                </a:solidFill>
                <a:latin typeface="RecifeTextWeb"/>
              </a:rPr>
              <a:t>). Det er ekstra uheldig dersom konflikter varer over tid og at den blir det viktigste kjennetegnet ved foreldrenes relasjon (</a:t>
            </a:r>
            <a:r>
              <a:rPr lang="nb-NO" sz="2400">
                <a:solidFill>
                  <a:srgbClr val="1C0856"/>
                </a:solidFill>
                <a:latin typeface="RecifeTextWeb"/>
                <a:hlinkClick r:id="rId4"/>
              </a:rPr>
              <a:t>Moxnes, 2003</a:t>
            </a:r>
            <a:r>
              <a:rPr lang="nb-NO" sz="2400">
                <a:solidFill>
                  <a:srgbClr val="333333"/>
                </a:solidFill>
                <a:latin typeface="RecifeTextWeb"/>
              </a:rPr>
              <a:t>).</a:t>
            </a:r>
          </a:p>
          <a:p>
            <a:pPr lvl="0">
              <a:lnSpc>
                <a:spcPct val="90000"/>
              </a:lnSpc>
            </a:pPr>
            <a:endParaRPr lang="nb-NO"/>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name="Slide362">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657BD5BD-72BB-69F9-6179-D6C9EF9F35FA}"/>
              </a:ext>
            </a:extLst>
          </p:cNvPr>
          <p:cNvSpPr txBox="1">
            <a:spLocks noGrp="1"/>
          </p:cNvSpPr>
          <p:nvPr>
            <p:ph type="title"/>
          </p:nvPr>
        </p:nvSpPr>
        <p:spPr>
          <a:xfrm>
            <a:off x="3244227" y="2642524"/>
            <a:ext cx="2930514" cy="1220193"/>
          </a:xfrm>
        </p:spPr>
        <p:txBody>
          <a:bodyPr/>
          <a:lstStyle/>
          <a:p>
            <a:pPr lvl="0"/>
            <a:r>
              <a:rPr lang="nb-NO"/>
              <a:t>HVA ER VOLD?</a:t>
            </a:r>
          </a:p>
        </p:txBody>
      </p:sp>
      <p:pic>
        <p:nvPicPr>
          <p:cNvPr id="3" name="Picture 10" descr="Hva er vold? – krisesenteretorkdal.no">
            <a:extLst>
              <a:ext uri="{FF2B5EF4-FFF2-40B4-BE49-F238E27FC236}">
                <a16:creationId xmlns:a16="http://schemas.microsoft.com/office/drawing/2014/main" id="{29302E4D-1984-9EAF-6762-9762A9E49EB7}"/>
              </a:ext>
            </a:extLst>
          </p:cNvPr>
          <p:cNvPicPr>
            <a:picLocks noGrp="1" noChangeAspect="1"/>
          </p:cNvPicPr>
          <p:nvPr>
            <p:ph idx="1"/>
          </p:nvPr>
        </p:nvPicPr>
        <p:blipFill>
          <a:blip r:embed="rId2"/>
          <a:srcRect/>
          <a:stretch>
            <a:fillRect/>
          </a:stretch>
        </p:blipFill>
        <p:spPr>
          <a:xfrm>
            <a:off x="6577014" y="265742"/>
            <a:ext cx="2463795" cy="3289297"/>
          </a:xfrm>
        </p:spPr>
      </p:pic>
      <p:pic>
        <p:nvPicPr>
          <p:cNvPr id="4" name="Picture 2" descr="vold – Store norske leksikon">
            <a:extLst>
              <a:ext uri="{FF2B5EF4-FFF2-40B4-BE49-F238E27FC236}">
                <a16:creationId xmlns:a16="http://schemas.microsoft.com/office/drawing/2014/main" id="{5FB5BA6C-67E5-7362-25DF-DC47613B6540}"/>
              </a:ext>
            </a:extLst>
          </p:cNvPr>
          <p:cNvPicPr>
            <a:picLocks noChangeAspect="1"/>
          </p:cNvPicPr>
          <p:nvPr/>
        </p:nvPicPr>
        <p:blipFill>
          <a:blip r:embed="rId3"/>
          <a:stretch>
            <a:fillRect/>
          </a:stretch>
        </p:blipFill>
        <p:spPr>
          <a:xfrm>
            <a:off x="677332" y="1419587"/>
            <a:ext cx="2596283" cy="981608"/>
          </a:xfrm>
          <a:prstGeom prst="rect">
            <a:avLst/>
          </a:prstGeom>
          <a:noFill/>
          <a:ln cap="rnd">
            <a:noFill/>
          </a:ln>
        </p:spPr>
      </p:pic>
      <p:pic>
        <p:nvPicPr>
          <p:cNvPr id="5" name="Picture 6" descr="Ny rapport: Ett av fem barn opplever vold i oppveksten">
            <a:extLst>
              <a:ext uri="{FF2B5EF4-FFF2-40B4-BE49-F238E27FC236}">
                <a16:creationId xmlns:a16="http://schemas.microsoft.com/office/drawing/2014/main" id="{2E1CCE44-4756-26FC-4CE3-01AD3D740340}"/>
              </a:ext>
            </a:extLst>
          </p:cNvPr>
          <p:cNvPicPr>
            <a:picLocks noChangeAspect="1"/>
          </p:cNvPicPr>
          <p:nvPr/>
        </p:nvPicPr>
        <p:blipFill>
          <a:blip r:embed="rId4"/>
          <a:stretch>
            <a:fillRect/>
          </a:stretch>
        </p:blipFill>
        <p:spPr>
          <a:xfrm>
            <a:off x="3502216" y="1181002"/>
            <a:ext cx="2596283" cy="1458778"/>
          </a:xfrm>
          <a:prstGeom prst="rect">
            <a:avLst/>
          </a:prstGeom>
          <a:noFill/>
          <a:ln cap="rnd">
            <a:noFill/>
          </a:ln>
        </p:spPr>
      </p:pic>
      <p:pic>
        <p:nvPicPr>
          <p:cNvPr id="6" name="Picture 4" descr="Om Oslo Krisesenter">
            <a:extLst>
              <a:ext uri="{FF2B5EF4-FFF2-40B4-BE49-F238E27FC236}">
                <a16:creationId xmlns:a16="http://schemas.microsoft.com/office/drawing/2014/main" id="{116B2863-EFB2-F143-9F7A-EF63B6A57A3F}"/>
              </a:ext>
            </a:extLst>
          </p:cNvPr>
          <p:cNvPicPr>
            <a:picLocks noChangeAspect="1"/>
          </p:cNvPicPr>
          <p:nvPr/>
        </p:nvPicPr>
        <p:blipFill>
          <a:blip r:embed="rId5"/>
          <a:stretch>
            <a:fillRect/>
          </a:stretch>
        </p:blipFill>
        <p:spPr>
          <a:xfrm>
            <a:off x="1108975" y="2938378"/>
            <a:ext cx="1732989" cy="2604220"/>
          </a:xfrm>
          <a:prstGeom prst="rect">
            <a:avLst/>
          </a:prstGeom>
          <a:noFill/>
          <a:ln cap="rnd">
            <a:noFill/>
          </a:ln>
        </p:spPr>
      </p:pic>
      <p:pic>
        <p:nvPicPr>
          <p:cNvPr id="7" name="Picture 8" descr="Blir jeg utsatt for vold hjemme? — Ung.no">
            <a:extLst>
              <a:ext uri="{FF2B5EF4-FFF2-40B4-BE49-F238E27FC236}">
                <a16:creationId xmlns:a16="http://schemas.microsoft.com/office/drawing/2014/main" id="{F7602DFA-5E9A-53FE-57C8-D34921C5BF9C}"/>
              </a:ext>
            </a:extLst>
          </p:cNvPr>
          <p:cNvPicPr>
            <a:picLocks noChangeAspect="1"/>
          </p:cNvPicPr>
          <p:nvPr/>
        </p:nvPicPr>
        <p:blipFill>
          <a:blip r:embed="rId6"/>
          <a:stretch>
            <a:fillRect/>
          </a:stretch>
        </p:blipFill>
        <p:spPr>
          <a:xfrm>
            <a:off x="3502216" y="4101303"/>
            <a:ext cx="2596283" cy="1781946"/>
          </a:xfrm>
          <a:prstGeom prst="rect">
            <a:avLst/>
          </a:prstGeom>
          <a:noFill/>
          <a:ln cap="rnd">
            <a:noFill/>
          </a:ln>
        </p:spPr>
      </p:pic>
      <p:pic>
        <p:nvPicPr>
          <p:cNvPr id="8" name="Picture 12" descr="Hvordan forebygge fedres vold i familien? - tidliginnsats.forebygging.no">
            <a:extLst>
              <a:ext uri="{FF2B5EF4-FFF2-40B4-BE49-F238E27FC236}">
                <a16:creationId xmlns:a16="http://schemas.microsoft.com/office/drawing/2014/main" id="{EC8ACB63-B8DE-289A-ACE3-2AC01FA8BF0F}"/>
              </a:ext>
            </a:extLst>
          </p:cNvPr>
          <p:cNvPicPr>
            <a:picLocks noChangeAspect="1"/>
          </p:cNvPicPr>
          <p:nvPr/>
        </p:nvPicPr>
        <p:blipFill>
          <a:blip r:embed="rId7"/>
          <a:srcRect/>
          <a:stretch>
            <a:fillRect/>
          </a:stretch>
        </p:blipFill>
        <p:spPr>
          <a:xfrm>
            <a:off x="6412257" y="3830229"/>
            <a:ext cx="3492495" cy="2324103"/>
          </a:xfrm>
          <a:prstGeom prst="rect">
            <a:avLst/>
          </a:prstGeom>
          <a:noFill/>
          <a:ln cap="rnd">
            <a:noFill/>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name="Slide171">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90C26C45-D04B-1783-6DE9-05B55A48EBF2}"/>
              </a:ext>
            </a:extLst>
          </p:cNvPr>
          <p:cNvSpPr txBox="1">
            <a:spLocks noGrp="1"/>
          </p:cNvSpPr>
          <p:nvPr>
            <p:ph type="title"/>
          </p:nvPr>
        </p:nvSpPr>
        <p:spPr>
          <a:xfrm>
            <a:off x="643463" y="816641"/>
            <a:ext cx="3367360" cy="5224726"/>
          </a:xfrm>
        </p:spPr>
        <p:txBody>
          <a:bodyPr/>
          <a:lstStyle/>
          <a:p>
            <a:pPr lvl="0"/>
            <a:r>
              <a:rPr lang="nb-NO"/>
              <a:t>Definisjonen på vold</a:t>
            </a:r>
          </a:p>
        </p:txBody>
      </p:sp>
      <p:sp>
        <p:nvSpPr>
          <p:cNvPr id="3" name="Plassholder for innhold 2">
            <a:extLst>
              <a:ext uri="{FF2B5EF4-FFF2-40B4-BE49-F238E27FC236}">
                <a16:creationId xmlns:a16="http://schemas.microsoft.com/office/drawing/2014/main" id="{1D81A05F-E4DD-F91A-1CCF-EA140E67EF3F}"/>
              </a:ext>
            </a:extLst>
          </p:cNvPr>
          <p:cNvSpPr txBox="1">
            <a:spLocks noGrp="1"/>
          </p:cNvSpPr>
          <p:nvPr>
            <p:ph idx="1"/>
          </p:nvPr>
        </p:nvSpPr>
        <p:spPr>
          <a:xfrm>
            <a:off x="4654296" y="816641"/>
            <a:ext cx="4619704" cy="5224726"/>
          </a:xfrm>
        </p:spPr>
        <p:txBody>
          <a:bodyPr anchor="ctr"/>
          <a:lstStyle/>
          <a:p>
            <a:pPr lvl="0"/>
            <a:endParaRPr lang="nb-NO"/>
          </a:p>
          <a:p>
            <a:pPr lvl="0"/>
            <a:endParaRPr lang="nb-NO"/>
          </a:p>
          <a:p>
            <a:pPr lvl="0"/>
            <a:r>
              <a:rPr lang="nb-NO" sz="2400"/>
              <a:t>Vold er alle handlinger rettet mot en annen person som gjennom å </a:t>
            </a:r>
            <a:r>
              <a:rPr lang="nb-NO" sz="2400" b="1" u="sng"/>
              <a:t>skremme, skade, smerte eller krenke, </a:t>
            </a:r>
            <a:r>
              <a:rPr lang="nb-NO" sz="2400"/>
              <a:t>får denne personen til å gjøre noe mot sin vilje eller slutte å gjøre noe den vil.</a:t>
            </a:r>
          </a:p>
          <a:p>
            <a:pPr marL="0" lvl="0" indent="0">
              <a:buNone/>
            </a:pPr>
            <a:r>
              <a:rPr lang="nb-NO" sz="2400"/>
              <a:t>				</a:t>
            </a:r>
          </a:p>
          <a:p>
            <a:pPr marL="0" lvl="0" indent="0">
              <a:buNone/>
            </a:pPr>
            <a:r>
              <a:rPr lang="nb-NO" sz="2400"/>
              <a:t>						Per Isdal</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name="Slide52">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934F2C88-4042-37CE-C603-25941BB64567}"/>
              </a:ext>
            </a:extLst>
          </p:cNvPr>
          <p:cNvSpPr txBox="1">
            <a:spLocks noGrp="1"/>
          </p:cNvSpPr>
          <p:nvPr>
            <p:ph type="title"/>
          </p:nvPr>
        </p:nvSpPr>
        <p:spPr/>
        <p:txBody>
          <a:bodyPr/>
          <a:lstStyle/>
          <a:p>
            <a:pPr lvl="0"/>
            <a:r>
              <a:rPr lang="nb-NO"/>
              <a:t>Hva er vold?</a:t>
            </a:r>
          </a:p>
        </p:txBody>
      </p:sp>
      <p:sp>
        <p:nvSpPr>
          <p:cNvPr id="3" name="Plassholder for innhold 2">
            <a:extLst>
              <a:ext uri="{FF2B5EF4-FFF2-40B4-BE49-F238E27FC236}">
                <a16:creationId xmlns:a16="http://schemas.microsoft.com/office/drawing/2014/main" id="{7F9C05DE-FF46-F80F-2678-755F71CC4FCF}"/>
              </a:ext>
            </a:extLst>
          </p:cNvPr>
          <p:cNvSpPr txBox="1">
            <a:spLocks noGrp="1"/>
          </p:cNvSpPr>
          <p:nvPr>
            <p:ph idx="1"/>
          </p:nvPr>
        </p:nvSpPr>
        <p:spPr/>
        <p:txBody>
          <a:bodyPr/>
          <a:lstStyle/>
          <a:p>
            <a:pPr marL="852485" lvl="1" indent="-342900">
              <a:buFont typeface="Wingdings" pitchFamily="2"/>
              <a:buChar char="Ø"/>
            </a:pPr>
            <a:r>
              <a:rPr lang="nb-NO" sz="2400" b="1"/>
              <a:t>Fysisk vold</a:t>
            </a:r>
          </a:p>
          <a:p>
            <a:pPr marL="365129" lvl="0" indent="-255583">
              <a:buNone/>
            </a:pPr>
            <a:r>
              <a:rPr lang="nb-NO" sz="2400"/>
              <a:t>Den vi vanligvis tenker på når vi snakker om vold. </a:t>
            </a:r>
          </a:p>
          <a:p>
            <a:pPr marL="365129" lvl="0" indent="-255583">
              <a:buNone/>
            </a:pPr>
            <a:r>
              <a:rPr lang="nb-NO" sz="2400"/>
              <a:t>Enhver fysisk handling som skader / kontrollere et annet menneske.</a:t>
            </a:r>
          </a:p>
          <a:p>
            <a:pPr marL="365129" lvl="0" indent="-255583">
              <a:buNone/>
            </a:pPr>
            <a:r>
              <a:rPr lang="nb-NO" sz="2400"/>
              <a:t>Slag, spark, kvelertak, riste, klype hardt i armen til drap.</a:t>
            </a:r>
          </a:p>
          <a:p>
            <a:pPr marL="365129" lvl="0" indent="-255583">
              <a:buNone/>
            </a:pPr>
            <a:endParaRPr lang="nb-NO" sz="2400"/>
          </a:p>
          <a:p>
            <a:pPr marL="365129" lvl="0" indent="-255583">
              <a:buNone/>
            </a:pPr>
            <a:r>
              <a:rPr lang="nb-NO" sz="2400"/>
              <a:t>Denne volden er den mest synlige form for vold. </a:t>
            </a:r>
          </a:p>
          <a:p>
            <a:pPr marL="365129" lvl="0" indent="-255583">
              <a:buNone/>
            </a:pPr>
            <a:r>
              <a:rPr lang="nb-NO" sz="2400"/>
              <a:t>Barn som er vitne til vold </a:t>
            </a:r>
          </a:p>
          <a:p>
            <a:pPr marL="365129" lvl="0" indent="-255583"/>
            <a:endParaRPr lang="nb-NO"/>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name="Slide109">
    <p:spTree>
      <p:nvGrpSpPr>
        <p:cNvPr id="1" name=""/>
        <p:cNvGrpSpPr/>
        <p:nvPr/>
      </p:nvGrpSpPr>
      <p:grpSpPr>
        <a:xfrm>
          <a:off x="0" y="0"/>
          <a:ext cx="0" cy="0"/>
          <a:chOff x="0" y="0"/>
          <a:chExt cx="0" cy="0"/>
        </a:xfrm>
      </p:grpSpPr>
      <p:sp>
        <p:nvSpPr>
          <p:cNvPr id="2" name="Title 2">
            <a:extLst>
              <a:ext uri="{FF2B5EF4-FFF2-40B4-BE49-F238E27FC236}">
                <a16:creationId xmlns:a16="http://schemas.microsoft.com/office/drawing/2014/main" id="{0ED346F2-4E15-65B6-889E-C9A608AFF40D}"/>
              </a:ext>
            </a:extLst>
          </p:cNvPr>
          <p:cNvSpPr txBox="1">
            <a:spLocks noGrp="1"/>
          </p:cNvSpPr>
          <p:nvPr>
            <p:ph type="title"/>
          </p:nvPr>
        </p:nvSpPr>
        <p:spPr>
          <a:xfrm>
            <a:off x="1600200" y="4572000"/>
            <a:ext cx="7673800" cy="1087660"/>
          </a:xfrm>
        </p:spPr>
        <p:txBody>
          <a:bodyPr anchor="b"/>
          <a:lstStyle/>
          <a:p>
            <a:pPr lvl="0"/>
            <a:r>
              <a:rPr lang="en-US">
                <a:solidFill>
                  <a:srgbClr val="4472C4"/>
                </a:solidFill>
              </a:rPr>
              <a:t>Barnet sin umulige situasjon</a:t>
            </a:r>
          </a:p>
        </p:txBody>
      </p:sp>
      <p:pic>
        <p:nvPicPr>
          <p:cNvPr id="3" name="Content Placeholder 3" descr="Sinna Mann 100dpi_Page_07.jpg">
            <a:extLst>
              <a:ext uri="{FF2B5EF4-FFF2-40B4-BE49-F238E27FC236}">
                <a16:creationId xmlns:a16="http://schemas.microsoft.com/office/drawing/2014/main" id="{9D2507F8-7922-B5B6-58DB-33ADFFAA769B}"/>
              </a:ext>
            </a:extLst>
          </p:cNvPr>
          <p:cNvPicPr>
            <a:picLocks noGrp="1" noChangeAspect="1"/>
          </p:cNvPicPr>
          <p:nvPr>
            <p:ph idx="1"/>
          </p:nvPr>
        </p:nvPicPr>
        <p:blipFill>
          <a:blip r:embed="rId3"/>
          <a:srcRect t="3294" b="3294"/>
          <a:stretch>
            <a:fillRect/>
          </a:stretch>
        </p:blipFill>
        <p:spPr>
          <a:xfrm>
            <a:off x="1600200" y="609603"/>
            <a:ext cx="7357052" cy="3642356"/>
          </a:xfr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name="Slide56">
    <p:spTree>
      <p:nvGrpSpPr>
        <p:cNvPr id="1" name=""/>
        <p:cNvGrpSpPr/>
        <p:nvPr/>
      </p:nvGrpSpPr>
      <p:grpSpPr>
        <a:xfrm>
          <a:off x="0" y="0"/>
          <a:ext cx="0" cy="0"/>
          <a:chOff x="0" y="0"/>
          <a:chExt cx="0" cy="0"/>
        </a:xfrm>
      </p:grpSpPr>
      <p:sp>
        <p:nvSpPr>
          <p:cNvPr id="2" name="Tittel 2">
            <a:extLst>
              <a:ext uri="{FF2B5EF4-FFF2-40B4-BE49-F238E27FC236}">
                <a16:creationId xmlns:a16="http://schemas.microsoft.com/office/drawing/2014/main" id="{F31FC75E-8E9C-B583-ADED-12D420BBA4ED}"/>
              </a:ext>
            </a:extLst>
          </p:cNvPr>
          <p:cNvSpPr txBox="1">
            <a:spLocks noGrp="1"/>
          </p:cNvSpPr>
          <p:nvPr>
            <p:ph type="title"/>
          </p:nvPr>
        </p:nvSpPr>
        <p:spPr/>
        <p:txBody>
          <a:bodyPr/>
          <a:lstStyle/>
          <a:p>
            <a:endParaRPr lang="nb-NO"/>
          </a:p>
        </p:txBody>
      </p:sp>
      <p:sp>
        <p:nvSpPr>
          <p:cNvPr id="3" name="Plassholder for innhold 1">
            <a:extLst>
              <a:ext uri="{FF2B5EF4-FFF2-40B4-BE49-F238E27FC236}">
                <a16:creationId xmlns:a16="http://schemas.microsoft.com/office/drawing/2014/main" id="{CC7A6258-6AC3-FB7F-9EB1-E72D448BE917}"/>
              </a:ext>
            </a:extLst>
          </p:cNvPr>
          <p:cNvSpPr txBox="1">
            <a:spLocks noGrp="1"/>
          </p:cNvSpPr>
          <p:nvPr>
            <p:ph idx="1"/>
          </p:nvPr>
        </p:nvSpPr>
        <p:spPr/>
        <p:txBody>
          <a:bodyPr/>
          <a:lstStyle/>
          <a:p>
            <a:pPr marL="566735" lvl="0" indent="-457200">
              <a:buFont typeface="Wingdings" pitchFamily="2"/>
              <a:buChar char="Ø"/>
            </a:pPr>
            <a:r>
              <a:rPr lang="nb-NO" sz="2400" b="1"/>
              <a:t>Psykisk vold </a:t>
            </a:r>
          </a:p>
          <a:p>
            <a:pPr marL="795335" lvl="0" indent="-685800">
              <a:buNone/>
            </a:pPr>
            <a:r>
              <a:rPr lang="nb-NO" sz="2400"/>
              <a:t>Direkte og indirekte trusler, kontrollerende atferd, truende kroppsspråk, isolerende atferd, degraderende og ydmykende atferd/ språk.</a:t>
            </a:r>
          </a:p>
          <a:p>
            <a:pPr marL="795335" lvl="0" indent="-685800">
              <a:buNone/>
            </a:pPr>
            <a:r>
              <a:rPr lang="nb-NO" sz="2400"/>
              <a:t>Denne type vold er vanskelig å oppdage.</a:t>
            </a:r>
          </a:p>
          <a:p>
            <a:pPr marL="795335" lvl="0" indent="-685800">
              <a:buNone/>
            </a:pPr>
            <a:r>
              <a:rPr lang="nb-NO" sz="2400"/>
              <a:t>Spør mer om denne type vold.</a:t>
            </a:r>
          </a:p>
          <a:p>
            <a:pPr marL="795335" lvl="0" indent="-685800">
              <a:buNone/>
            </a:pPr>
            <a:r>
              <a:rPr lang="nb-NO" sz="2400" b="1"/>
              <a:t>Emosjonell vold</a:t>
            </a:r>
          </a:p>
          <a:p>
            <a:pPr marL="795335" lvl="0" indent="-685800"/>
            <a:endParaRPr lang="nb-NO"/>
          </a:p>
        </p:txBody>
      </p:sp>
      <p:pic>
        <p:nvPicPr>
          <p:cNvPr id="4" name="Picture 2" descr="Bilderesultat for bilde avvisning">
            <a:extLst>
              <a:ext uri="{FF2B5EF4-FFF2-40B4-BE49-F238E27FC236}">
                <a16:creationId xmlns:a16="http://schemas.microsoft.com/office/drawing/2014/main" id="{C6902D01-D02F-8A53-887E-73B4A7399DEE}"/>
              </a:ext>
            </a:extLst>
          </p:cNvPr>
          <p:cNvPicPr>
            <a:picLocks noChangeAspect="1"/>
          </p:cNvPicPr>
          <p:nvPr/>
        </p:nvPicPr>
        <p:blipFill>
          <a:blip r:embed="rId2"/>
          <a:srcRect/>
          <a:stretch>
            <a:fillRect/>
          </a:stretch>
        </p:blipFill>
        <p:spPr>
          <a:xfrm>
            <a:off x="6183547" y="4415747"/>
            <a:ext cx="3657600" cy="2228850"/>
          </a:xfrm>
          <a:prstGeom prst="rect">
            <a:avLst/>
          </a:prstGeom>
          <a:noFill/>
          <a:ln cap="rnd">
            <a:noFill/>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name="Slide57">
    <p:spTree>
      <p:nvGrpSpPr>
        <p:cNvPr id="1" name=""/>
        <p:cNvGrpSpPr/>
        <p:nvPr/>
      </p:nvGrpSpPr>
      <p:grpSpPr>
        <a:xfrm>
          <a:off x="0" y="0"/>
          <a:ext cx="0" cy="0"/>
          <a:chOff x="0" y="0"/>
          <a:chExt cx="0" cy="0"/>
        </a:xfrm>
      </p:grpSpPr>
      <p:sp>
        <p:nvSpPr>
          <p:cNvPr id="2" name="Tittel 2">
            <a:extLst>
              <a:ext uri="{FF2B5EF4-FFF2-40B4-BE49-F238E27FC236}">
                <a16:creationId xmlns:a16="http://schemas.microsoft.com/office/drawing/2014/main" id="{73207F82-2001-AB57-EBFD-41657A94ADEE}"/>
              </a:ext>
            </a:extLst>
          </p:cNvPr>
          <p:cNvSpPr txBox="1">
            <a:spLocks noGrp="1"/>
          </p:cNvSpPr>
          <p:nvPr>
            <p:ph type="title"/>
          </p:nvPr>
        </p:nvSpPr>
        <p:spPr/>
        <p:txBody>
          <a:bodyPr/>
          <a:lstStyle/>
          <a:p>
            <a:endParaRPr lang="nb-NO"/>
          </a:p>
        </p:txBody>
      </p:sp>
      <p:sp>
        <p:nvSpPr>
          <p:cNvPr id="3" name="Plassholder for innhold 1">
            <a:extLst>
              <a:ext uri="{FF2B5EF4-FFF2-40B4-BE49-F238E27FC236}">
                <a16:creationId xmlns:a16="http://schemas.microsoft.com/office/drawing/2014/main" id="{768A30AC-1065-4FA9-349D-63AF7D3AE597}"/>
              </a:ext>
            </a:extLst>
          </p:cNvPr>
          <p:cNvSpPr txBox="1">
            <a:spLocks noGrp="1"/>
          </p:cNvSpPr>
          <p:nvPr>
            <p:ph idx="1"/>
          </p:nvPr>
        </p:nvSpPr>
        <p:spPr/>
        <p:txBody>
          <a:bodyPr/>
          <a:lstStyle/>
          <a:p>
            <a:pPr marL="841376" lvl="2" indent="-457200">
              <a:buFont typeface="Wingdings" pitchFamily="2"/>
              <a:buChar char="Ø"/>
            </a:pPr>
            <a:r>
              <a:rPr lang="nb-NO" sz="3200" b="1"/>
              <a:t>Seksualisert vold</a:t>
            </a:r>
          </a:p>
          <a:p>
            <a:pPr marL="107954" lvl="0" indent="0">
              <a:buNone/>
            </a:pPr>
            <a:r>
              <a:rPr lang="nb-NO" sz="2400"/>
              <a:t>Seksuell trakassering, ha sex på måter en ikke ønsker, seksualisert språk, voldtekt</a:t>
            </a:r>
          </a:p>
          <a:p>
            <a:pPr marL="107954" lvl="0" indent="0">
              <a:buNone/>
            </a:pPr>
            <a:r>
              <a:rPr lang="nb-NO" sz="2400"/>
              <a:t>Vanskelig å snakke om. </a:t>
            </a:r>
          </a:p>
          <a:p>
            <a:pPr marL="107954" lvl="0" indent="0">
              <a:buNone/>
            </a:pPr>
            <a:r>
              <a:rPr lang="nb-NO" sz="2400"/>
              <a:t>Barn kan være vitne til dette.</a:t>
            </a:r>
          </a:p>
          <a:p>
            <a:pPr marL="107954" lvl="0" indent="0"/>
            <a:endParaRPr lang="nb-NO"/>
          </a:p>
        </p:txBody>
      </p:sp>
    </p:spTree>
  </p:cSld>
  <p:clrMapOvr>
    <a:masterClrMapping/>
  </p:clrMapOvr>
</p:sld>
</file>

<file path=ppt/theme/theme1.xml><?xml version="1.0" encoding="utf-8"?>
<a:theme xmlns:a="http://schemas.openxmlformats.org/drawingml/2006/main" name="Fasett">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195</TotalTime>
  <Words>870</Words>
  <Application>Microsoft Office PowerPoint</Application>
  <PresentationFormat>Widescreen</PresentationFormat>
  <Paragraphs>96</Paragraphs>
  <Slides>19</Slides>
  <Notes>1</Notes>
  <HiddenSlides>0</HiddenSlides>
  <MMClips>0</MMClips>
  <ScaleCrop>false</ScaleCrop>
  <HeadingPairs>
    <vt:vector size="6" baseType="variant">
      <vt:variant>
        <vt:lpstr>Brukte skrifter</vt:lpstr>
      </vt:variant>
      <vt:variant>
        <vt:i4>8</vt:i4>
      </vt:variant>
      <vt:variant>
        <vt:lpstr>Tema</vt:lpstr>
      </vt:variant>
      <vt:variant>
        <vt:i4>1</vt:i4>
      </vt:variant>
      <vt:variant>
        <vt:lpstr>Lysbildetitler</vt:lpstr>
      </vt:variant>
      <vt:variant>
        <vt:i4>19</vt:i4>
      </vt:variant>
    </vt:vector>
  </HeadingPairs>
  <TitlesOfParts>
    <vt:vector size="28" baseType="lpstr">
      <vt:lpstr>Arial</vt:lpstr>
      <vt:lpstr>Asap</vt:lpstr>
      <vt:lpstr>Calibri</vt:lpstr>
      <vt:lpstr>NonBreakingSpaceOverride</vt:lpstr>
      <vt:lpstr>RecifeTextWeb</vt:lpstr>
      <vt:lpstr>Trebuchet MS</vt:lpstr>
      <vt:lpstr>Wingdings</vt:lpstr>
      <vt:lpstr>Wingdings 3</vt:lpstr>
      <vt:lpstr>Fasett</vt:lpstr>
      <vt:lpstr>Høykonflikt eller vold?</vt:lpstr>
      <vt:lpstr>Hva sier forskning om vold</vt:lpstr>
      <vt:lpstr>Hva sier forskning om høykonflikt</vt:lpstr>
      <vt:lpstr>HVA ER VOLD?</vt:lpstr>
      <vt:lpstr>Definisjonen på vold</vt:lpstr>
      <vt:lpstr>Hva er vold?</vt:lpstr>
      <vt:lpstr>Barnet sin umulige situasjon</vt:lpstr>
      <vt:lpstr>PowerPoint-presentasjon</vt:lpstr>
      <vt:lpstr>PowerPoint-presentasjon</vt:lpstr>
      <vt:lpstr>PowerPoint-presentasjon</vt:lpstr>
      <vt:lpstr>PowerPoint-presentasjon</vt:lpstr>
      <vt:lpstr>Hva kjennetegner høykonflikt</vt:lpstr>
      <vt:lpstr>Hvordan er barna </vt:lpstr>
      <vt:lpstr>Høykonflikt </vt:lpstr>
      <vt:lpstr>Hva er forskjellene? </vt:lpstr>
      <vt:lpstr>PowerPoint-presentasjon</vt:lpstr>
      <vt:lpstr>Hva er likt?</vt:lpstr>
      <vt:lpstr>Samarbeid er viktig -klarer vi det?</vt:lpstr>
      <vt:lpstr>Takk for meg!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Høykonflikt eller vold?</dc:title>
  <dc:creator>Randi Mossefinn</dc:creator>
  <cp:lastModifiedBy>Hillevi Brita Høyem</cp:lastModifiedBy>
  <cp:revision>1</cp:revision>
  <dcterms:created xsi:type="dcterms:W3CDTF">2023-05-04T09:30:02Z</dcterms:created>
  <dcterms:modified xsi:type="dcterms:W3CDTF">2023-05-05T07:07:18Z</dcterms:modified>
</cp:coreProperties>
</file>