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6" r:id="rId5"/>
    <p:sldId id="336" r:id="rId6"/>
    <p:sldId id="261" r:id="rId7"/>
    <p:sldId id="3038" r:id="rId8"/>
    <p:sldId id="3052" r:id="rId9"/>
    <p:sldId id="3061" r:id="rId10"/>
    <p:sldId id="3044" r:id="rId11"/>
    <p:sldId id="3053" r:id="rId12"/>
    <p:sldId id="3040" r:id="rId13"/>
    <p:sldId id="3054" r:id="rId14"/>
    <p:sldId id="3045" r:id="rId15"/>
    <p:sldId id="3055" r:id="rId16"/>
    <p:sldId id="3046" r:id="rId17"/>
    <p:sldId id="3056" r:id="rId18"/>
    <p:sldId id="3047" r:id="rId19"/>
    <p:sldId id="3057" r:id="rId20"/>
    <p:sldId id="3048" r:id="rId21"/>
    <p:sldId id="3060" r:id="rId22"/>
    <p:sldId id="3059" r:id="rId23"/>
    <p:sldId id="3058" r:id="rId24"/>
    <p:sldId id="3050"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3030"/>
    <a:srgbClr val="0303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EF57D1-1944-446E-85C3-4949EF3E85A0}" v="74" dt="2026-04-26T21:48:28.867"/>
  </p1510:revLst>
</p1510:revInfo>
</file>

<file path=ppt/tableStyles.xml><?xml version="1.0" encoding="utf-8"?>
<a:tblStyleLst xmlns:a="http://schemas.openxmlformats.org/drawingml/2006/main" def="{6836C40F-F22D-4311-843F-AE123489A348}">
  <a:tblStyle styleId="{6836C40F-F22D-4311-843F-AE123489A348}" styleName="Norce">
    <a:wholeTbl>
      <a:tcTxStyle>
        <a:fontRef idx="minor">
          <a:prstClr val="black"/>
        </a:fontRef>
        <a:schemeClr val="accent2"/>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rgbClr val="CCE2E3"/>
          </a:solidFill>
        </a:fill>
      </a:tcStyle>
    </a:wholeTbl>
    <a:band1H>
      <a:tcStyle>
        <a:tcBdr/>
        <a:fill>
          <a:solidFill>
            <a:srgbClr val="E5F0F1"/>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ff">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1727" autoAdjust="0"/>
  </p:normalViewPr>
  <p:slideViewPr>
    <p:cSldViewPr snapToGrid="0" showGuides="1">
      <p:cViewPr varScale="1">
        <p:scale>
          <a:sx n="68" d="100"/>
          <a:sy n="68" d="100"/>
        </p:scale>
        <p:origin x="580" y="72"/>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y Olaug Horverak" userId="a15ab48d-ce4f-4c03-a332-5c2b20933e41" providerId="ADAL" clId="{C3C95DBB-5043-42F0-AA53-31F5BE830231}"/>
    <pc:docChg chg="undo redo custSel addSld delSld modSld sldOrd">
      <pc:chgData name="May Olaug Horverak" userId="a15ab48d-ce4f-4c03-a332-5c2b20933e41" providerId="ADAL" clId="{C3C95DBB-5043-42F0-AA53-31F5BE830231}" dt="2026-04-29T17:01:16.867" v="5836" actId="14100"/>
      <pc:docMkLst>
        <pc:docMk/>
      </pc:docMkLst>
      <pc:sldChg chg="modSp mod">
        <pc:chgData name="May Olaug Horverak" userId="a15ab48d-ce4f-4c03-a332-5c2b20933e41" providerId="ADAL" clId="{C3C95DBB-5043-42F0-AA53-31F5BE830231}" dt="2026-04-26T21:40:24.908" v="5629" actId="20577"/>
        <pc:sldMkLst>
          <pc:docMk/>
          <pc:sldMk cId="3271314407" sldId="256"/>
        </pc:sldMkLst>
        <pc:spChg chg="mod">
          <ac:chgData name="May Olaug Horverak" userId="a15ab48d-ce4f-4c03-a332-5c2b20933e41" providerId="ADAL" clId="{C3C95DBB-5043-42F0-AA53-31F5BE830231}" dt="2026-04-26T21:15:14.548" v="4921" actId="20577"/>
          <ac:spMkLst>
            <pc:docMk/>
            <pc:sldMk cId="3271314407" sldId="256"/>
            <ac:spMk id="6" creationId="{6E5AB0B0-28A4-495F-A3E9-524652747E33}"/>
          </ac:spMkLst>
        </pc:spChg>
        <pc:spChg chg="mod">
          <ac:chgData name="May Olaug Horverak" userId="a15ab48d-ce4f-4c03-a332-5c2b20933e41" providerId="ADAL" clId="{C3C95DBB-5043-42F0-AA53-31F5BE830231}" dt="2026-04-26T21:40:24.908" v="5629" actId="20577"/>
          <ac:spMkLst>
            <pc:docMk/>
            <pc:sldMk cId="3271314407" sldId="256"/>
            <ac:spMk id="7" creationId="{C7B8FE1A-9036-4DF3-B98B-306928217421}"/>
          </ac:spMkLst>
        </pc:spChg>
        <pc:spChg chg="mod">
          <ac:chgData name="May Olaug Horverak" userId="a15ab48d-ce4f-4c03-a332-5c2b20933e41" providerId="ADAL" clId="{C3C95DBB-5043-42F0-AA53-31F5BE830231}" dt="2026-04-26T21:40:17.470" v="5628" actId="14100"/>
          <ac:spMkLst>
            <pc:docMk/>
            <pc:sldMk cId="3271314407" sldId="256"/>
            <ac:spMk id="8" creationId="{06B446BF-5829-41D6-9E73-4476795019FE}"/>
          </ac:spMkLst>
        </pc:spChg>
      </pc:sldChg>
      <pc:sldChg chg="modSp mod">
        <pc:chgData name="May Olaug Horverak" userId="a15ab48d-ce4f-4c03-a332-5c2b20933e41" providerId="ADAL" clId="{C3C95DBB-5043-42F0-AA53-31F5BE830231}" dt="2026-04-08T08:00:44.415" v="4904" actId="14100"/>
        <pc:sldMkLst>
          <pc:docMk/>
          <pc:sldMk cId="2842848181" sldId="261"/>
        </pc:sldMkLst>
        <pc:spChg chg="mod">
          <ac:chgData name="May Olaug Horverak" userId="a15ab48d-ce4f-4c03-a332-5c2b20933e41" providerId="ADAL" clId="{C3C95DBB-5043-42F0-AA53-31F5BE830231}" dt="2026-04-08T08:00:44.415" v="4904" actId="14100"/>
          <ac:spMkLst>
            <pc:docMk/>
            <pc:sldMk cId="2842848181" sldId="261"/>
            <ac:spMk id="6" creationId="{3E9EC602-8ADA-4B57-BF38-F08914762F1F}"/>
          </ac:spMkLst>
        </pc:spChg>
      </pc:sldChg>
      <pc:sldChg chg="del">
        <pc:chgData name="May Olaug Horverak" userId="a15ab48d-ce4f-4c03-a332-5c2b20933e41" providerId="ADAL" clId="{C3C95DBB-5043-42F0-AA53-31F5BE830231}" dt="2026-04-26T21:49:43.841" v="5825" actId="47"/>
        <pc:sldMkLst>
          <pc:docMk/>
          <pc:sldMk cId="2044198711" sldId="288"/>
        </pc:sldMkLst>
      </pc:sldChg>
      <pc:sldChg chg="addSp delSp modSp mod">
        <pc:chgData name="May Olaug Horverak" userId="a15ab48d-ce4f-4c03-a332-5c2b20933e41" providerId="ADAL" clId="{C3C95DBB-5043-42F0-AA53-31F5BE830231}" dt="2026-04-01T09:45:39.538" v="4542" actId="1076"/>
        <pc:sldMkLst>
          <pc:docMk/>
          <pc:sldMk cId="4167162919" sldId="336"/>
        </pc:sldMkLst>
        <pc:spChg chg="add mod">
          <ac:chgData name="May Olaug Horverak" userId="a15ab48d-ce4f-4c03-a332-5c2b20933e41" providerId="ADAL" clId="{C3C95DBB-5043-42F0-AA53-31F5BE830231}" dt="2026-04-01T09:45:39.538" v="4542" actId="1076"/>
          <ac:spMkLst>
            <pc:docMk/>
            <pc:sldMk cId="4167162919" sldId="336"/>
            <ac:spMk id="8" creationId="{B93C13FE-9E5D-A289-ED07-672BDB108BCC}"/>
          </ac:spMkLst>
        </pc:spChg>
        <pc:picChg chg="mod">
          <ac:chgData name="May Olaug Horverak" userId="a15ab48d-ce4f-4c03-a332-5c2b20933e41" providerId="ADAL" clId="{C3C95DBB-5043-42F0-AA53-31F5BE830231}" dt="2026-04-01T09:45:36.797" v="4541" actId="1076"/>
          <ac:picMkLst>
            <pc:docMk/>
            <pc:sldMk cId="4167162919" sldId="336"/>
            <ac:picMk id="4" creationId="{506942E0-6E80-712B-6663-9938EECF2761}"/>
          </ac:picMkLst>
        </pc:picChg>
      </pc:sldChg>
      <pc:sldChg chg="addSp delSp modSp mod">
        <pc:chgData name="May Olaug Horverak" userId="a15ab48d-ce4f-4c03-a332-5c2b20933e41" providerId="ADAL" clId="{C3C95DBB-5043-42F0-AA53-31F5BE830231}" dt="2026-04-26T21:49:07.661" v="5824" actId="1076"/>
        <pc:sldMkLst>
          <pc:docMk/>
          <pc:sldMk cId="1846814654" sldId="3040"/>
        </pc:sldMkLst>
        <pc:spChg chg="mod">
          <ac:chgData name="May Olaug Horverak" userId="a15ab48d-ce4f-4c03-a332-5c2b20933e41" providerId="ADAL" clId="{C3C95DBB-5043-42F0-AA53-31F5BE830231}" dt="2026-04-26T21:29:44.583" v="5355" actId="20577"/>
          <ac:spMkLst>
            <pc:docMk/>
            <pc:sldMk cId="1846814654" sldId="3040"/>
            <ac:spMk id="3" creationId="{DB72A7A9-9DA4-CE99-95A5-0CE788771035}"/>
          </ac:spMkLst>
        </pc:spChg>
        <pc:spChg chg="add mod">
          <ac:chgData name="May Olaug Horverak" userId="a15ab48d-ce4f-4c03-a332-5c2b20933e41" providerId="ADAL" clId="{C3C95DBB-5043-42F0-AA53-31F5BE830231}" dt="2026-04-26T21:49:07.661" v="5824" actId="1076"/>
          <ac:spMkLst>
            <pc:docMk/>
            <pc:sldMk cId="1846814654" sldId="3040"/>
            <ac:spMk id="6" creationId="{DB6053F6-83C7-8839-DEE8-DBF91F2A3734}"/>
          </ac:spMkLst>
        </pc:spChg>
        <pc:picChg chg="add mod">
          <ac:chgData name="May Olaug Horverak" userId="a15ab48d-ce4f-4c03-a332-5c2b20933e41" providerId="ADAL" clId="{C3C95DBB-5043-42F0-AA53-31F5BE830231}" dt="2026-04-26T21:27:42.450" v="5341" actId="14100"/>
          <ac:picMkLst>
            <pc:docMk/>
            <pc:sldMk cId="1846814654" sldId="3040"/>
            <ac:picMk id="5" creationId="{57AECFF7-70A6-BD98-A7B3-14AA062A8DAD}"/>
          </ac:picMkLst>
        </pc:picChg>
      </pc:sldChg>
      <pc:sldChg chg="addSp delSp modSp del mod">
        <pc:chgData name="May Olaug Horverak" userId="a15ab48d-ce4f-4c03-a332-5c2b20933e41" providerId="ADAL" clId="{C3C95DBB-5043-42F0-AA53-31F5BE830231}" dt="2026-04-26T21:49:50.860" v="5826" actId="47"/>
        <pc:sldMkLst>
          <pc:docMk/>
          <pc:sldMk cId="2569141833" sldId="3042"/>
        </pc:sldMkLst>
      </pc:sldChg>
      <pc:sldChg chg="modSp mod">
        <pc:chgData name="May Olaug Horverak" userId="a15ab48d-ce4f-4c03-a332-5c2b20933e41" providerId="ADAL" clId="{C3C95DBB-5043-42F0-AA53-31F5BE830231}" dt="2026-04-01T07:54:03.263" v="269" actId="14100"/>
        <pc:sldMkLst>
          <pc:docMk/>
          <pc:sldMk cId="1359535826" sldId="3044"/>
        </pc:sldMkLst>
        <pc:spChg chg="mod">
          <ac:chgData name="May Olaug Horverak" userId="a15ab48d-ce4f-4c03-a332-5c2b20933e41" providerId="ADAL" clId="{C3C95DBB-5043-42F0-AA53-31F5BE830231}" dt="2026-04-01T07:06:11.612" v="37" actId="6549"/>
          <ac:spMkLst>
            <pc:docMk/>
            <pc:sldMk cId="1359535826" sldId="3044"/>
            <ac:spMk id="2" creationId="{6A6FAE1B-D804-FC06-6DA2-D64334E0EF8D}"/>
          </ac:spMkLst>
        </pc:spChg>
        <pc:spChg chg="mod">
          <ac:chgData name="May Olaug Horverak" userId="a15ab48d-ce4f-4c03-a332-5c2b20933e41" providerId="ADAL" clId="{C3C95DBB-5043-42F0-AA53-31F5BE830231}" dt="2026-04-01T07:54:03.263" v="269" actId="14100"/>
          <ac:spMkLst>
            <pc:docMk/>
            <pc:sldMk cId="1359535826" sldId="3044"/>
            <ac:spMk id="3" creationId="{9E8D9900-D623-BAA2-5687-E47695B412CD}"/>
          </ac:spMkLst>
        </pc:spChg>
        <pc:picChg chg="mod">
          <ac:chgData name="May Olaug Horverak" userId="a15ab48d-ce4f-4c03-a332-5c2b20933e41" providerId="ADAL" clId="{C3C95DBB-5043-42F0-AA53-31F5BE830231}" dt="2026-04-01T07:53:47.948" v="266" actId="14100"/>
          <ac:picMkLst>
            <pc:docMk/>
            <pc:sldMk cId="1359535826" sldId="3044"/>
            <ac:picMk id="6" creationId="{D5F0A346-49AF-5559-556C-BBB2C0582364}"/>
          </ac:picMkLst>
        </pc:picChg>
        <pc:picChg chg="mod">
          <ac:chgData name="May Olaug Horverak" userId="a15ab48d-ce4f-4c03-a332-5c2b20933e41" providerId="ADAL" clId="{C3C95DBB-5043-42F0-AA53-31F5BE830231}" dt="2026-04-01T07:53:42.484" v="264" actId="14100"/>
          <ac:picMkLst>
            <pc:docMk/>
            <pc:sldMk cId="1359535826" sldId="3044"/>
            <ac:picMk id="33" creationId="{046E5054-402E-EE2D-DD2E-E3E4C5940A5D}"/>
          </ac:picMkLst>
        </pc:picChg>
      </pc:sldChg>
      <pc:sldChg chg="addSp delSp modSp mod">
        <pc:chgData name="May Olaug Horverak" userId="a15ab48d-ce4f-4c03-a332-5c2b20933e41" providerId="ADAL" clId="{C3C95DBB-5043-42F0-AA53-31F5BE830231}" dt="2026-04-26T21:33:57.540" v="5408" actId="20577"/>
        <pc:sldMkLst>
          <pc:docMk/>
          <pc:sldMk cId="1335447373" sldId="3045"/>
        </pc:sldMkLst>
        <pc:spChg chg="mod">
          <ac:chgData name="May Olaug Horverak" userId="a15ab48d-ce4f-4c03-a332-5c2b20933e41" providerId="ADAL" clId="{C3C95DBB-5043-42F0-AA53-31F5BE830231}" dt="2026-04-26T21:33:57.540" v="5408" actId="20577"/>
          <ac:spMkLst>
            <pc:docMk/>
            <pc:sldMk cId="1335447373" sldId="3045"/>
            <ac:spMk id="3" creationId="{609DCB84-2478-9E5B-DDAC-D22991166CF1}"/>
          </ac:spMkLst>
        </pc:spChg>
        <pc:picChg chg="add mod">
          <ac:chgData name="May Olaug Horverak" userId="a15ab48d-ce4f-4c03-a332-5c2b20933e41" providerId="ADAL" clId="{C3C95DBB-5043-42F0-AA53-31F5BE830231}" dt="2026-04-26T21:30:27.400" v="5360" actId="1076"/>
          <ac:picMkLst>
            <pc:docMk/>
            <pc:sldMk cId="1335447373" sldId="3045"/>
            <ac:picMk id="4" creationId="{15F4A365-8386-A46A-858F-69B1F58CC4DD}"/>
          </ac:picMkLst>
        </pc:picChg>
      </pc:sldChg>
      <pc:sldChg chg="addSp delSp modSp mod">
        <pc:chgData name="May Olaug Horverak" userId="a15ab48d-ce4f-4c03-a332-5c2b20933e41" providerId="ADAL" clId="{C3C95DBB-5043-42F0-AA53-31F5BE830231}" dt="2026-04-26T21:35:24.094" v="5435" actId="6549"/>
        <pc:sldMkLst>
          <pc:docMk/>
          <pc:sldMk cId="3946868860" sldId="3046"/>
        </pc:sldMkLst>
        <pc:spChg chg="mod">
          <ac:chgData name="May Olaug Horverak" userId="a15ab48d-ce4f-4c03-a332-5c2b20933e41" providerId="ADAL" clId="{C3C95DBB-5043-42F0-AA53-31F5BE830231}" dt="2026-04-26T21:35:24.094" v="5435" actId="6549"/>
          <ac:spMkLst>
            <pc:docMk/>
            <pc:sldMk cId="3946868860" sldId="3046"/>
            <ac:spMk id="3" creationId="{75D44621-A628-1EA1-C338-5A118D0CB3D1}"/>
          </ac:spMkLst>
        </pc:spChg>
        <pc:picChg chg="add mod">
          <ac:chgData name="May Olaug Horverak" userId="a15ab48d-ce4f-4c03-a332-5c2b20933e41" providerId="ADAL" clId="{C3C95DBB-5043-42F0-AA53-31F5BE830231}" dt="2026-04-26T21:34:23.312" v="5413" actId="14100"/>
          <ac:picMkLst>
            <pc:docMk/>
            <pc:sldMk cId="3946868860" sldId="3046"/>
            <ac:picMk id="4" creationId="{41044AFA-A789-C8DD-48A8-028B50B68839}"/>
          </ac:picMkLst>
        </pc:picChg>
      </pc:sldChg>
      <pc:sldChg chg="addSp delSp modSp mod">
        <pc:chgData name="May Olaug Horverak" userId="a15ab48d-ce4f-4c03-a332-5c2b20933e41" providerId="ADAL" clId="{C3C95DBB-5043-42F0-AA53-31F5BE830231}" dt="2026-04-26T21:38:31.435" v="5476"/>
        <pc:sldMkLst>
          <pc:docMk/>
          <pc:sldMk cId="3227326796" sldId="3047"/>
        </pc:sldMkLst>
        <pc:spChg chg="mod">
          <ac:chgData name="May Olaug Horverak" userId="a15ab48d-ce4f-4c03-a332-5c2b20933e41" providerId="ADAL" clId="{C3C95DBB-5043-42F0-AA53-31F5BE830231}" dt="2026-04-26T21:38:31.435" v="5476"/>
          <ac:spMkLst>
            <pc:docMk/>
            <pc:sldMk cId="3227326796" sldId="3047"/>
            <ac:spMk id="3" creationId="{98618069-56AB-5842-2D7A-347FA8FD421C}"/>
          </ac:spMkLst>
        </pc:spChg>
        <pc:picChg chg="add mod">
          <ac:chgData name="May Olaug Horverak" userId="a15ab48d-ce4f-4c03-a332-5c2b20933e41" providerId="ADAL" clId="{C3C95DBB-5043-42F0-AA53-31F5BE830231}" dt="2026-04-26T21:35:57.565" v="5438" actId="14100"/>
          <ac:picMkLst>
            <pc:docMk/>
            <pc:sldMk cId="3227326796" sldId="3047"/>
            <ac:picMk id="5" creationId="{39291B06-9837-14A5-D5FB-684D6F4F552F}"/>
          </ac:picMkLst>
        </pc:picChg>
      </pc:sldChg>
      <pc:sldChg chg="addSp delSp modSp mod">
        <pc:chgData name="May Olaug Horverak" userId="a15ab48d-ce4f-4c03-a332-5c2b20933e41" providerId="ADAL" clId="{C3C95DBB-5043-42F0-AA53-31F5BE830231}" dt="2026-04-26T21:43:28.181" v="5673" actId="20577"/>
        <pc:sldMkLst>
          <pc:docMk/>
          <pc:sldMk cId="1012310588" sldId="3048"/>
        </pc:sldMkLst>
        <pc:spChg chg="mod">
          <ac:chgData name="May Olaug Horverak" userId="a15ab48d-ce4f-4c03-a332-5c2b20933e41" providerId="ADAL" clId="{C3C95DBB-5043-42F0-AA53-31F5BE830231}" dt="2026-04-26T21:43:28.181" v="5673" actId="20577"/>
          <ac:spMkLst>
            <pc:docMk/>
            <pc:sldMk cId="1012310588" sldId="3048"/>
            <ac:spMk id="3" creationId="{8451ECD1-1114-6090-8606-07F81ED8478A}"/>
          </ac:spMkLst>
        </pc:spChg>
        <pc:picChg chg="add mod">
          <ac:chgData name="May Olaug Horverak" userId="a15ab48d-ce4f-4c03-a332-5c2b20933e41" providerId="ADAL" clId="{C3C95DBB-5043-42F0-AA53-31F5BE830231}" dt="2026-04-26T21:39:01.238" v="5482" actId="14100"/>
          <ac:picMkLst>
            <pc:docMk/>
            <pc:sldMk cId="1012310588" sldId="3048"/>
            <ac:picMk id="4" creationId="{DB0AF777-F3BA-CAFF-A7E6-BAFB39F4A72B}"/>
          </ac:picMkLst>
        </pc:picChg>
      </pc:sldChg>
      <pc:sldChg chg="del">
        <pc:chgData name="May Olaug Horverak" userId="a15ab48d-ce4f-4c03-a332-5c2b20933e41" providerId="ADAL" clId="{C3C95DBB-5043-42F0-AA53-31F5BE830231}" dt="2026-04-01T07:55:09.355" v="270" actId="47"/>
        <pc:sldMkLst>
          <pc:docMk/>
          <pc:sldMk cId="3615989547" sldId="3051"/>
        </pc:sldMkLst>
      </pc:sldChg>
      <pc:sldChg chg="new del">
        <pc:chgData name="May Olaug Horverak" userId="a15ab48d-ce4f-4c03-a332-5c2b20933e41" providerId="ADAL" clId="{C3C95DBB-5043-42F0-AA53-31F5BE830231}" dt="2026-04-01T07:05:24.255" v="27" actId="47"/>
        <pc:sldMkLst>
          <pc:docMk/>
          <pc:sldMk cId="958074887" sldId="3052"/>
        </pc:sldMkLst>
      </pc:sldChg>
      <pc:sldChg chg="addSp delSp modSp new mod modClrScheme chgLayout">
        <pc:chgData name="May Olaug Horverak" userId="a15ab48d-ce4f-4c03-a332-5c2b20933e41" providerId="ADAL" clId="{C3C95DBB-5043-42F0-AA53-31F5BE830231}" dt="2026-04-08T07:56:35.678" v="4830" actId="14100"/>
        <pc:sldMkLst>
          <pc:docMk/>
          <pc:sldMk cId="967391852" sldId="3052"/>
        </pc:sldMkLst>
        <pc:spChg chg="add mod">
          <ac:chgData name="May Olaug Horverak" userId="a15ab48d-ce4f-4c03-a332-5c2b20933e41" providerId="ADAL" clId="{C3C95DBB-5043-42F0-AA53-31F5BE830231}" dt="2026-04-08T07:47:43.479" v="4813" actId="14100"/>
          <ac:spMkLst>
            <pc:docMk/>
            <pc:sldMk cId="967391852" sldId="3052"/>
            <ac:spMk id="12" creationId="{55E7A36E-AE9B-5A52-B34B-0CED9459AE44}"/>
          </ac:spMkLst>
        </pc:spChg>
        <pc:spChg chg="add mod">
          <ac:chgData name="May Olaug Horverak" userId="a15ab48d-ce4f-4c03-a332-5c2b20933e41" providerId="ADAL" clId="{C3C95DBB-5043-42F0-AA53-31F5BE830231}" dt="2026-04-08T07:56:35.678" v="4830" actId="14100"/>
          <ac:spMkLst>
            <pc:docMk/>
            <pc:sldMk cId="967391852" sldId="3052"/>
            <ac:spMk id="14" creationId="{055D0371-25DD-31E3-E26E-A7470515E755}"/>
          </ac:spMkLst>
        </pc:spChg>
        <pc:spChg chg="add mod">
          <ac:chgData name="May Olaug Horverak" userId="a15ab48d-ce4f-4c03-a332-5c2b20933e41" providerId="ADAL" clId="{C3C95DBB-5043-42F0-AA53-31F5BE830231}" dt="2026-04-01T07:05:46.622" v="32" actId="26606"/>
          <ac:spMkLst>
            <pc:docMk/>
            <pc:sldMk cId="967391852" sldId="3052"/>
            <ac:spMk id="18" creationId="{E6DD7D55-20C6-38DB-B0BA-0B1EE07C13C9}"/>
          </ac:spMkLst>
        </pc:spChg>
        <pc:picChg chg="add mod">
          <ac:chgData name="May Olaug Horverak" userId="a15ab48d-ce4f-4c03-a332-5c2b20933e41" providerId="ADAL" clId="{C3C95DBB-5043-42F0-AA53-31F5BE830231}" dt="2026-04-08T07:48:43.005" v="4826" actId="1076"/>
          <ac:picMkLst>
            <pc:docMk/>
            <pc:sldMk cId="967391852" sldId="3052"/>
            <ac:picMk id="3" creationId="{BCDB73F2-3166-BB69-696B-085887E4C1D3}"/>
          </ac:picMkLst>
        </pc:picChg>
        <pc:picChg chg="add del mod">
          <ac:chgData name="May Olaug Horverak" userId="a15ab48d-ce4f-4c03-a332-5c2b20933e41" providerId="ADAL" clId="{C3C95DBB-5043-42F0-AA53-31F5BE830231}" dt="2026-04-01T07:05:54.370" v="34" actId="478"/>
          <ac:picMkLst>
            <pc:docMk/>
            <pc:sldMk cId="967391852" sldId="3052"/>
            <ac:picMk id="7" creationId="{51A24550-A2DB-30AF-E884-9F50DF3CC102}"/>
          </ac:picMkLst>
        </pc:picChg>
        <pc:picChg chg="add mod">
          <ac:chgData name="May Olaug Horverak" userId="a15ab48d-ce4f-4c03-a332-5c2b20933e41" providerId="ADAL" clId="{C3C95DBB-5043-42F0-AA53-31F5BE830231}" dt="2026-04-08T07:48:46.319" v="4827" actId="14100"/>
          <ac:picMkLst>
            <pc:docMk/>
            <pc:sldMk cId="967391852" sldId="3052"/>
            <ac:picMk id="1028" creationId="{1FB1F516-5AA9-C3D1-6A3C-6B66BA5C4851}"/>
          </ac:picMkLst>
        </pc:picChg>
      </pc:sldChg>
      <pc:sldChg chg="addSp delSp modSp new mod ord">
        <pc:chgData name="May Olaug Horverak" userId="a15ab48d-ce4f-4c03-a332-5c2b20933e41" providerId="ADAL" clId="{C3C95DBB-5043-42F0-AA53-31F5BE830231}" dt="2026-04-26T21:23:48.363" v="5297" actId="403"/>
        <pc:sldMkLst>
          <pc:docMk/>
          <pc:sldMk cId="1176394168" sldId="3053"/>
        </pc:sldMkLst>
        <pc:spChg chg="mod">
          <ac:chgData name="May Olaug Horverak" userId="a15ab48d-ce4f-4c03-a332-5c2b20933e41" providerId="ADAL" clId="{C3C95DBB-5043-42F0-AA53-31F5BE830231}" dt="2026-04-01T08:34:22.643" v="2494" actId="20577"/>
          <ac:spMkLst>
            <pc:docMk/>
            <pc:sldMk cId="1176394168" sldId="3053"/>
            <ac:spMk id="2" creationId="{6012762B-B584-9447-F269-2D1E915D0465}"/>
          </ac:spMkLst>
        </pc:spChg>
        <pc:graphicFrameChg chg="add mod">
          <ac:chgData name="May Olaug Horverak" userId="a15ab48d-ce4f-4c03-a332-5c2b20933e41" providerId="ADAL" clId="{C3C95DBB-5043-42F0-AA53-31F5BE830231}" dt="2026-04-26T21:23:48.363" v="5297" actId="403"/>
          <ac:graphicFrameMkLst>
            <pc:docMk/>
            <pc:sldMk cId="1176394168" sldId="3053"/>
            <ac:graphicFrameMk id="6" creationId="{7A65838D-6FB5-2A7F-E040-B5CC37B6585F}"/>
          </ac:graphicFrameMkLst>
        </pc:graphicFrameChg>
      </pc:sldChg>
      <pc:sldChg chg="addSp delSp modSp new mod ord">
        <pc:chgData name="May Olaug Horverak" userId="a15ab48d-ce4f-4c03-a332-5c2b20933e41" providerId="ADAL" clId="{C3C95DBB-5043-42F0-AA53-31F5BE830231}" dt="2026-04-26T21:25:48.219" v="5319" actId="14100"/>
        <pc:sldMkLst>
          <pc:docMk/>
          <pc:sldMk cId="1460638428" sldId="3054"/>
        </pc:sldMkLst>
        <pc:spChg chg="mod">
          <ac:chgData name="May Olaug Horverak" userId="a15ab48d-ce4f-4c03-a332-5c2b20933e41" providerId="ADAL" clId="{C3C95DBB-5043-42F0-AA53-31F5BE830231}" dt="2026-04-01T08:35:08.610" v="2518" actId="20577"/>
          <ac:spMkLst>
            <pc:docMk/>
            <pc:sldMk cId="1460638428" sldId="3054"/>
            <ac:spMk id="2" creationId="{B3899060-FC58-F5EF-A518-65A8E44773A5}"/>
          </ac:spMkLst>
        </pc:spChg>
        <pc:graphicFrameChg chg="add mod">
          <ac:chgData name="May Olaug Horverak" userId="a15ab48d-ce4f-4c03-a332-5c2b20933e41" providerId="ADAL" clId="{C3C95DBB-5043-42F0-AA53-31F5BE830231}" dt="2026-04-26T21:25:48.219" v="5319" actId="14100"/>
          <ac:graphicFrameMkLst>
            <pc:docMk/>
            <pc:sldMk cId="1460638428" sldId="3054"/>
            <ac:graphicFrameMk id="7" creationId="{D1D85D33-EB4A-4698-843F-F598CEF45737}"/>
          </ac:graphicFrameMkLst>
        </pc:graphicFrameChg>
      </pc:sldChg>
      <pc:sldChg chg="addSp delSp modSp new mod ord">
        <pc:chgData name="May Olaug Horverak" userId="a15ab48d-ce4f-4c03-a332-5c2b20933e41" providerId="ADAL" clId="{C3C95DBB-5043-42F0-AA53-31F5BE830231}" dt="2026-04-26T21:25:38.839" v="5318" actId="14100"/>
        <pc:sldMkLst>
          <pc:docMk/>
          <pc:sldMk cId="1448390633" sldId="3055"/>
        </pc:sldMkLst>
        <pc:spChg chg="mod">
          <ac:chgData name="May Olaug Horverak" userId="a15ab48d-ce4f-4c03-a332-5c2b20933e41" providerId="ADAL" clId="{C3C95DBB-5043-42F0-AA53-31F5BE830231}" dt="2026-04-01T08:35:48.503" v="2537" actId="20577"/>
          <ac:spMkLst>
            <pc:docMk/>
            <pc:sldMk cId="1448390633" sldId="3055"/>
            <ac:spMk id="2" creationId="{5C203106-798B-1327-F97D-DCBFAF55948F}"/>
          </ac:spMkLst>
        </pc:spChg>
        <pc:graphicFrameChg chg="add mod">
          <ac:chgData name="May Olaug Horverak" userId="a15ab48d-ce4f-4c03-a332-5c2b20933e41" providerId="ADAL" clId="{C3C95DBB-5043-42F0-AA53-31F5BE830231}" dt="2026-04-26T21:25:38.839" v="5318" actId="14100"/>
          <ac:graphicFrameMkLst>
            <pc:docMk/>
            <pc:sldMk cId="1448390633" sldId="3055"/>
            <ac:graphicFrameMk id="6" creationId="{78FB0FBA-1E2D-41F2-BA30-589918323799}"/>
          </ac:graphicFrameMkLst>
        </pc:graphicFrameChg>
      </pc:sldChg>
      <pc:sldChg chg="addSp delSp modSp new mod ord">
        <pc:chgData name="May Olaug Horverak" userId="a15ab48d-ce4f-4c03-a332-5c2b20933e41" providerId="ADAL" clId="{C3C95DBB-5043-42F0-AA53-31F5BE830231}" dt="2026-04-26T21:26:24.244" v="5328" actId="403"/>
        <pc:sldMkLst>
          <pc:docMk/>
          <pc:sldMk cId="23923147" sldId="3056"/>
        </pc:sldMkLst>
        <pc:spChg chg="mod">
          <ac:chgData name="May Olaug Horverak" userId="a15ab48d-ce4f-4c03-a332-5c2b20933e41" providerId="ADAL" clId="{C3C95DBB-5043-42F0-AA53-31F5BE830231}" dt="2026-04-01T08:36:26.084" v="2557" actId="20577"/>
          <ac:spMkLst>
            <pc:docMk/>
            <pc:sldMk cId="23923147" sldId="3056"/>
            <ac:spMk id="2" creationId="{2BF971AB-1195-850E-531F-47EF65607CD7}"/>
          </ac:spMkLst>
        </pc:spChg>
        <pc:graphicFrameChg chg="add mod">
          <ac:chgData name="May Olaug Horverak" userId="a15ab48d-ce4f-4c03-a332-5c2b20933e41" providerId="ADAL" clId="{C3C95DBB-5043-42F0-AA53-31F5BE830231}" dt="2026-04-26T21:26:24.244" v="5328" actId="403"/>
          <ac:graphicFrameMkLst>
            <pc:docMk/>
            <pc:sldMk cId="23923147" sldId="3056"/>
            <ac:graphicFrameMk id="6" creationId="{8CC4A1C5-7198-4D0C-A414-245A10BB5FAF}"/>
          </ac:graphicFrameMkLst>
        </pc:graphicFrameChg>
      </pc:sldChg>
      <pc:sldChg chg="addSp delSp modSp new mod ord">
        <pc:chgData name="May Olaug Horverak" userId="a15ab48d-ce4f-4c03-a332-5c2b20933e41" providerId="ADAL" clId="{C3C95DBB-5043-42F0-AA53-31F5BE830231}" dt="2026-04-26T21:26:56.725" v="5336" actId="403"/>
        <pc:sldMkLst>
          <pc:docMk/>
          <pc:sldMk cId="3875655877" sldId="3057"/>
        </pc:sldMkLst>
        <pc:spChg chg="mod">
          <ac:chgData name="May Olaug Horverak" userId="a15ab48d-ce4f-4c03-a332-5c2b20933e41" providerId="ADAL" clId="{C3C95DBB-5043-42F0-AA53-31F5BE830231}" dt="2026-04-01T08:37:12.125" v="2588" actId="20577"/>
          <ac:spMkLst>
            <pc:docMk/>
            <pc:sldMk cId="3875655877" sldId="3057"/>
            <ac:spMk id="2" creationId="{452AC7AF-A91D-2588-B84C-7D63CD016D8B}"/>
          </ac:spMkLst>
        </pc:spChg>
        <pc:graphicFrameChg chg="add mod">
          <ac:chgData name="May Olaug Horverak" userId="a15ab48d-ce4f-4c03-a332-5c2b20933e41" providerId="ADAL" clId="{C3C95DBB-5043-42F0-AA53-31F5BE830231}" dt="2026-04-26T21:26:56.725" v="5336" actId="403"/>
          <ac:graphicFrameMkLst>
            <pc:docMk/>
            <pc:sldMk cId="3875655877" sldId="3057"/>
            <ac:graphicFrameMk id="6" creationId="{124B9408-F132-4739-9147-C8B0CCCE47F3}"/>
          </ac:graphicFrameMkLst>
        </pc:graphicFrameChg>
      </pc:sldChg>
      <pc:sldChg chg="addSp modSp new mod">
        <pc:chgData name="May Olaug Horverak" userId="a15ab48d-ce4f-4c03-a332-5c2b20933e41" providerId="ADAL" clId="{C3C95DBB-5043-42F0-AA53-31F5BE830231}" dt="2026-04-26T21:47:07.568" v="5751" actId="14100"/>
        <pc:sldMkLst>
          <pc:docMk/>
          <pc:sldMk cId="701839798" sldId="3058"/>
        </pc:sldMkLst>
        <pc:spChg chg="mod">
          <ac:chgData name="May Olaug Horverak" userId="a15ab48d-ce4f-4c03-a332-5c2b20933e41" providerId="ADAL" clId="{C3C95DBB-5043-42F0-AA53-31F5BE830231}" dt="2026-04-26T21:47:07.568" v="5751" actId="14100"/>
          <ac:spMkLst>
            <pc:docMk/>
            <pc:sldMk cId="701839798" sldId="3058"/>
            <ac:spMk id="2" creationId="{A033E758-B96F-A410-C09E-50F4FC5C0BBA}"/>
          </ac:spMkLst>
        </pc:spChg>
        <pc:spChg chg="mod">
          <ac:chgData name="May Olaug Horverak" userId="a15ab48d-ce4f-4c03-a332-5c2b20933e41" providerId="ADAL" clId="{C3C95DBB-5043-42F0-AA53-31F5BE830231}" dt="2026-04-26T21:46:56.802" v="5749" actId="14100"/>
          <ac:spMkLst>
            <pc:docMk/>
            <pc:sldMk cId="701839798" sldId="3058"/>
            <ac:spMk id="3" creationId="{D9D903AE-B613-C372-9FBD-44E51B945D05}"/>
          </ac:spMkLst>
        </pc:spChg>
        <pc:picChg chg="add mod">
          <ac:chgData name="May Olaug Horverak" userId="a15ab48d-ce4f-4c03-a332-5c2b20933e41" providerId="ADAL" clId="{C3C95DBB-5043-42F0-AA53-31F5BE830231}" dt="2026-04-01T09:48:34.381" v="4787" actId="14100"/>
          <ac:picMkLst>
            <pc:docMk/>
            <pc:sldMk cId="701839798" sldId="3058"/>
            <ac:picMk id="4" creationId="{0BA3DC8B-5AC9-973C-9ACE-8285E3855F4E}"/>
          </ac:picMkLst>
        </pc:picChg>
      </pc:sldChg>
      <pc:sldChg chg="addSp modSp new mod">
        <pc:chgData name="May Olaug Horverak" userId="a15ab48d-ce4f-4c03-a332-5c2b20933e41" providerId="ADAL" clId="{C3C95DBB-5043-42F0-AA53-31F5BE830231}" dt="2026-04-26T21:45:47.790" v="5703" actId="20577"/>
        <pc:sldMkLst>
          <pc:docMk/>
          <pc:sldMk cId="500095422" sldId="3059"/>
        </pc:sldMkLst>
        <pc:spChg chg="mod">
          <ac:chgData name="May Olaug Horverak" userId="a15ab48d-ce4f-4c03-a332-5c2b20933e41" providerId="ADAL" clId="{C3C95DBB-5043-42F0-AA53-31F5BE830231}" dt="2026-04-01T08:47:16.633" v="3981" actId="1076"/>
          <ac:spMkLst>
            <pc:docMk/>
            <pc:sldMk cId="500095422" sldId="3059"/>
            <ac:spMk id="2" creationId="{C9E6355D-AAD3-0FA4-5265-8257AD2AF8F8}"/>
          </ac:spMkLst>
        </pc:spChg>
        <pc:spChg chg="mod">
          <ac:chgData name="May Olaug Horverak" userId="a15ab48d-ce4f-4c03-a332-5c2b20933e41" providerId="ADAL" clId="{C3C95DBB-5043-42F0-AA53-31F5BE830231}" dt="2026-04-26T21:45:47.790" v="5703" actId="20577"/>
          <ac:spMkLst>
            <pc:docMk/>
            <pc:sldMk cId="500095422" sldId="3059"/>
            <ac:spMk id="3" creationId="{7C780C94-6DA1-20F2-FAB0-04975AA4284A}"/>
          </ac:spMkLst>
        </pc:spChg>
        <pc:spChg chg="add mod">
          <ac:chgData name="May Olaug Horverak" userId="a15ab48d-ce4f-4c03-a332-5c2b20933e41" providerId="ADAL" clId="{C3C95DBB-5043-42F0-AA53-31F5BE830231}" dt="2026-04-01T09:50:08.456" v="4808" actId="1076"/>
          <ac:spMkLst>
            <pc:docMk/>
            <pc:sldMk cId="500095422" sldId="3059"/>
            <ac:spMk id="5" creationId="{5EEC5CB5-F953-8AD1-3BAD-326A0A5E3E8E}"/>
          </ac:spMkLst>
        </pc:spChg>
        <pc:spChg chg="add mod">
          <ac:chgData name="May Olaug Horverak" userId="a15ab48d-ce4f-4c03-a332-5c2b20933e41" providerId="ADAL" clId="{C3C95DBB-5043-42F0-AA53-31F5BE830231}" dt="2026-04-01T09:50:11.606" v="4809" actId="1076"/>
          <ac:spMkLst>
            <pc:docMk/>
            <pc:sldMk cId="500095422" sldId="3059"/>
            <ac:spMk id="6" creationId="{40246C7D-A4B4-A4BE-6252-0F411A45D23E}"/>
          </ac:spMkLst>
        </pc:spChg>
        <pc:picChg chg="add mod">
          <ac:chgData name="May Olaug Horverak" userId="a15ab48d-ce4f-4c03-a332-5c2b20933e41" providerId="ADAL" clId="{C3C95DBB-5043-42F0-AA53-31F5BE830231}" dt="2026-04-01T09:49:54.618" v="4804" actId="1076"/>
          <ac:picMkLst>
            <pc:docMk/>
            <pc:sldMk cId="500095422" sldId="3059"/>
            <ac:picMk id="4" creationId="{E6B21ADB-31DB-44C9-8357-EDE9D5598765}"/>
          </ac:picMkLst>
        </pc:picChg>
      </pc:sldChg>
      <pc:sldChg chg="addSp modSp add mod ord">
        <pc:chgData name="May Olaug Horverak" userId="a15ab48d-ce4f-4c03-a332-5c2b20933e41" providerId="ADAL" clId="{C3C95DBB-5043-42F0-AA53-31F5BE830231}" dt="2026-04-26T21:45:58.929" v="5704" actId="1076"/>
        <pc:sldMkLst>
          <pc:docMk/>
          <pc:sldMk cId="457212577" sldId="3060"/>
        </pc:sldMkLst>
        <pc:spChg chg="mod">
          <ac:chgData name="May Olaug Horverak" userId="a15ab48d-ce4f-4c03-a332-5c2b20933e41" providerId="ADAL" clId="{C3C95DBB-5043-42F0-AA53-31F5BE830231}" dt="2026-04-26T21:44:57.533" v="5693" actId="20577"/>
          <ac:spMkLst>
            <pc:docMk/>
            <pc:sldMk cId="457212577" sldId="3060"/>
            <ac:spMk id="3" creationId="{FC2816A9-41BC-BEAB-9812-CCFD2C8E74C4}"/>
          </ac:spMkLst>
        </pc:spChg>
        <pc:spChg chg="add mod">
          <ac:chgData name="May Olaug Horverak" userId="a15ab48d-ce4f-4c03-a332-5c2b20933e41" providerId="ADAL" clId="{C3C95DBB-5043-42F0-AA53-31F5BE830231}" dt="2026-04-01T09:49:04.187" v="4791" actId="1076"/>
          <ac:spMkLst>
            <pc:docMk/>
            <pc:sldMk cId="457212577" sldId="3060"/>
            <ac:spMk id="4" creationId="{386FE041-6EDD-EFFA-4882-BE265D118CBD}"/>
          </ac:spMkLst>
        </pc:spChg>
        <pc:spChg chg="add mod">
          <ac:chgData name="May Olaug Horverak" userId="a15ab48d-ce4f-4c03-a332-5c2b20933e41" providerId="ADAL" clId="{C3C95DBB-5043-42F0-AA53-31F5BE830231}" dt="2026-04-01T09:49:01.258" v="4790" actId="1076"/>
          <ac:spMkLst>
            <pc:docMk/>
            <pc:sldMk cId="457212577" sldId="3060"/>
            <ac:spMk id="5" creationId="{8E336A8B-1943-4786-0AE1-37CBA4AAB161}"/>
          </ac:spMkLst>
        </pc:spChg>
        <pc:spChg chg="add mod">
          <ac:chgData name="May Olaug Horverak" userId="a15ab48d-ce4f-4c03-a332-5c2b20933e41" providerId="ADAL" clId="{C3C95DBB-5043-42F0-AA53-31F5BE830231}" dt="2026-04-01T09:24:13.855" v="4340" actId="1076"/>
          <ac:spMkLst>
            <pc:docMk/>
            <pc:sldMk cId="457212577" sldId="3060"/>
            <ac:spMk id="10" creationId="{D370CCC2-BCEE-AF09-8313-31C52A019BC2}"/>
          </ac:spMkLst>
        </pc:spChg>
        <pc:spChg chg="add mod">
          <ac:chgData name="May Olaug Horverak" userId="a15ab48d-ce4f-4c03-a332-5c2b20933e41" providerId="ADAL" clId="{C3C95DBB-5043-42F0-AA53-31F5BE830231}" dt="2026-04-26T21:45:58.929" v="5704" actId="1076"/>
          <ac:spMkLst>
            <pc:docMk/>
            <pc:sldMk cId="457212577" sldId="3060"/>
            <ac:spMk id="11" creationId="{D28C1AD7-BBE7-2BC4-1137-B3CE3225329C}"/>
          </ac:spMkLst>
        </pc:spChg>
        <pc:picChg chg="add mod">
          <ac:chgData name="May Olaug Horverak" userId="a15ab48d-ce4f-4c03-a332-5c2b20933e41" providerId="ADAL" clId="{C3C95DBB-5043-42F0-AA53-31F5BE830231}" dt="2026-04-01T09:24:09.286" v="4339" actId="14100"/>
          <ac:picMkLst>
            <pc:docMk/>
            <pc:sldMk cId="457212577" sldId="3060"/>
            <ac:picMk id="7" creationId="{5E412FD7-DE11-D7F0-137B-808FB3F5D998}"/>
          </ac:picMkLst>
        </pc:picChg>
        <pc:picChg chg="add mod">
          <ac:chgData name="May Olaug Horverak" userId="a15ab48d-ce4f-4c03-a332-5c2b20933e41" providerId="ADAL" clId="{C3C95DBB-5043-42F0-AA53-31F5BE830231}" dt="2026-04-01T09:24:05.749" v="4338" actId="1076"/>
          <ac:picMkLst>
            <pc:docMk/>
            <pc:sldMk cId="457212577" sldId="3060"/>
            <ac:picMk id="9" creationId="{135AAE00-43CB-557B-5BDD-535633C09304}"/>
          </ac:picMkLst>
        </pc:picChg>
      </pc:sldChg>
      <pc:sldChg chg="addSp delSp modSp new mod">
        <pc:chgData name="May Olaug Horverak" userId="a15ab48d-ce4f-4c03-a332-5c2b20933e41" providerId="ADAL" clId="{C3C95DBB-5043-42F0-AA53-31F5BE830231}" dt="2026-04-29T17:01:16.867" v="5836" actId="14100"/>
        <pc:sldMkLst>
          <pc:docMk/>
          <pc:sldMk cId="1396728659" sldId="3061"/>
        </pc:sldMkLst>
        <pc:spChg chg="mod">
          <ac:chgData name="May Olaug Horverak" userId="a15ab48d-ce4f-4c03-a332-5c2b20933e41" providerId="ADAL" clId="{C3C95DBB-5043-42F0-AA53-31F5BE830231}" dt="2026-04-26T21:39:13.497" v="5483" actId="1076"/>
          <ac:spMkLst>
            <pc:docMk/>
            <pc:sldMk cId="1396728659" sldId="3061"/>
            <ac:spMk id="3" creationId="{003E0715-711A-1F2C-980D-60746EC199B6}"/>
          </ac:spMkLst>
        </pc:spChg>
        <pc:spChg chg="mod">
          <ac:chgData name="May Olaug Horverak" userId="a15ab48d-ce4f-4c03-a332-5c2b20933e41" providerId="ADAL" clId="{C3C95DBB-5043-42F0-AA53-31F5BE830231}" dt="2026-04-26T21:48:08.705" v="5771" actId="14100"/>
          <ac:spMkLst>
            <pc:docMk/>
            <pc:sldMk cId="1396728659" sldId="3061"/>
            <ac:spMk id="4" creationId="{2F395125-9CF4-434B-3238-3509954A541C}"/>
          </ac:spMkLst>
        </pc:spChg>
        <pc:spChg chg="add del mod">
          <ac:chgData name="May Olaug Horverak" userId="a15ab48d-ce4f-4c03-a332-5c2b20933e41" providerId="ADAL" clId="{C3C95DBB-5043-42F0-AA53-31F5BE830231}" dt="2026-04-29T17:00:59.763" v="5833" actId="478"/>
          <ac:spMkLst>
            <pc:docMk/>
            <pc:sldMk cId="1396728659" sldId="3061"/>
            <ac:spMk id="5" creationId="{A49CB272-3857-D51D-F6DC-DBBCEB5D5EFB}"/>
          </ac:spMkLst>
        </pc:spChg>
        <pc:picChg chg="add del mod ord">
          <ac:chgData name="May Olaug Horverak" userId="a15ab48d-ce4f-4c03-a332-5c2b20933e41" providerId="ADAL" clId="{C3C95DBB-5043-42F0-AA53-31F5BE830231}" dt="2026-04-29T16:58:17.009" v="5827" actId="478"/>
          <ac:picMkLst>
            <pc:docMk/>
            <pc:sldMk cId="1396728659" sldId="3061"/>
            <ac:picMk id="8" creationId="{6F49CA75-1075-45C2-A30D-ACCFDB563812}"/>
          </ac:picMkLst>
        </pc:picChg>
        <pc:picChg chg="add mod">
          <ac:chgData name="May Olaug Horverak" userId="a15ab48d-ce4f-4c03-a332-5c2b20933e41" providerId="ADAL" clId="{C3C95DBB-5043-42F0-AA53-31F5BE830231}" dt="2026-04-29T17:01:16.867" v="5836" actId="14100"/>
          <ac:picMkLst>
            <pc:docMk/>
            <pc:sldMk cId="1396728659" sldId="3061"/>
            <ac:picMk id="9" creationId="{81277104-CEB6-B1FD-73B7-995F940FFD4E}"/>
          </ac:picMkLst>
        </pc:picChg>
        <pc:picChg chg="add mod">
          <ac:chgData name="May Olaug Horverak" userId="a15ab48d-ce4f-4c03-a332-5c2b20933e41" providerId="ADAL" clId="{C3C95DBB-5043-42F0-AA53-31F5BE830231}" dt="2026-04-26T21:28:45.431" v="5346" actId="14100"/>
          <ac:picMkLst>
            <pc:docMk/>
            <pc:sldMk cId="1396728659" sldId="3061"/>
            <ac:picMk id="10" creationId="{AE9DC9D0-3358-278E-C3CF-1CA066C04A03}"/>
          </ac:picMkLst>
        </pc:picChg>
      </pc:sldChg>
    </pc:docChg>
  </pc:docChgLst>
  <pc:docChgLst>
    <pc:chgData name="May Olaug Horverak" userId="a15ab48d-ce4f-4c03-a332-5c2b20933e41" providerId="ADAL" clId="{3279C221-4426-45B6-A866-8C7B6A2D4A52}"/>
    <pc:docChg chg="undo custSel addSld delSld modSld">
      <pc:chgData name="May Olaug Horverak" userId="a15ab48d-ce4f-4c03-a332-5c2b20933e41" providerId="ADAL" clId="{3279C221-4426-45B6-A866-8C7B6A2D4A52}" dt="2025-10-15T12:34:06.905" v="712" actId="14100"/>
      <pc:docMkLst>
        <pc:docMk/>
      </pc:docMkLst>
      <pc:sldChg chg="modSp mod">
        <pc:chgData name="May Olaug Horverak" userId="a15ab48d-ce4f-4c03-a332-5c2b20933e41" providerId="ADAL" clId="{3279C221-4426-45B6-A866-8C7B6A2D4A52}" dt="2025-10-15T12:33:07.096" v="666" actId="20577"/>
        <pc:sldMkLst>
          <pc:docMk/>
          <pc:sldMk cId="3271314407" sldId="256"/>
        </pc:sldMkLst>
      </pc:sldChg>
      <pc:sldChg chg="del">
        <pc:chgData name="May Olaug Horverak" userId="a15ab48d-ce4f-4c03-a332-5c2b20933e41" providerId="ADAL" clId="{3279C221-4426-45B6-A866-8C7B6A2D4A52}" dt="2025-10-15T07:35:43.911" v="1" actId="47"/>
        <pc:sldMkLst>
          <pc:docMk/>
          <pc:sldMk cId="2288329042" sldId="258"/>
        </pc:sldMkLst>
      </pc:sldChg>
      <pc:sldChg chg="modSp mod">
        <pc:chgData name="May Olaug Horverak" userId="a15ab48d-ce4f-4c03-a332-5c2b20933e41" providerId="ADAL" clId="{3279C221-4426-45B6-A866-8C7B6A2D4A52}" dt="2025-10-15T12:34:00.347" v="711" actId="14100"/>
        <pc:sldMkLst>
          <pc:docMk/>
          <pc:sldMk cId="2569141833" sldId="3042"/>
        </pc:sldMkLst>
      </pc:sldChg>
      <pc:sldChg chg="del">
        <pc:chgData name="May Olaug Horverak" userId="a15ab48d-ce4f-4c03-a332-5c2b20933e41" providerId="ADAL" clId="{3279C221-4426-45B6-A866-8C7B6A2D4A52}" dt="2025-10-15T07:35:45.297" v="2" actId="47"/>
        <pc:sldMkLst>
          <pc:docMk/>
          <pc:sldMk cId="4028482908" sldId="3043"/>
        </pc:sldMkLst>
      </pc:sldChg>
      <pc:sldChg chg="del">
        <pc:chgData name="May Olaug Horverak" userId="a15ab48d-ce4f-4c03-a332-5c2b20933e41" providerId="ADAL" clId="{3279C221-4426-45B6-A866-8C7B6A2D4A52}" dt="2025-10-15T07:35:38.158" v="0" actId="47"/>
        <pc:sldMkLst>
          <pc:docMk/>
          <pc:sldMk cId="815644494" sldId="3049"/>
        </pc:sldMkLst>
      </pc:sldChg>
      <pc:sldChg chg="modSp new mod">
        <pc:chgData name="May Olaug Horverak" userId="a15ab48d-ce4f-4c03-a332-5c2b20933e41" providerId="ADAL" clId="{3279C221-4426-45B6-A866-8C7B6A2D4A52}" dt="2025-10-15T12:34:06.905" v="712" actId="14100"/>
        <pc:sldMkLst>
          <pc:docMk/>
          <pc:sldMk cId="3615989547" sldId="3051"/>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norce-my.sharepoint.com/personal/mayh_norceresearch_no/Documents/2%20Prosjekter/Ungt%20entrepren&#248;rskap/ALF/Resultater%20ALF.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norce-my.sharepoint.com/personal/mayh_norceresearch_no/Documents/2%20Prosjekter/Ungt%20entrepren&#248;rskap/ALF/Resultater%20ALF.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norce-my.sharepoint.com/personal/mayh_norceresearch_no/Documents/2%20Prosjekter/Ungt%20entrepren&#248;rskap/ALF/Resultater%20ALF.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norce-my.sharepoint.com/personal/mayh_norceresearch_no/Documents/2%20Prosjekter/Ungt%20entrepren&#248;rskap/ALF/Resultater%20ALF.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norce-my.sharepoint.com/personal/mayh_norceresearch_no/Documents/2%20Prosjekter/Ungt%20entrepren&#248;rskap/ALF/Resultater%20ALF.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dirty="0" err="1"/>
              <a:t>Gjennom</a:t>
            </a:r>
            <a:r>
              <a:rPr lang="en-US" sz="1600" dirty="0"/>
              <a:t> </a:t>
            </a:r>
            <a:r>
              <a:rPr lang="en-US" sz="1600" dirty="0" err="1"/>
              <a:t>arbeid</a:t>
            </a:r>
            <a:r>
              <a:rPr lang="en-US" sz="1600" dirty="0"/>
              <a:t> med </a:t>
            </a:r>
            <a:r>
              <a:rPr lang="en-US" sz="1600" dirty="0" err="1"/>
              <a:t>elevbedrift</a:t>
            </a:r>
            <a:r>
              <a:rPr lang="en-US" sz="1600" dirty="0"/>
              <a:t> </a:t>
            </a:r>
            <a:r>
              <a:rPr lang="en-US" sz="1600" dirty="0" err="1"/>
              <a:t>får</a:t>
            </a:r>
            <a:r>
              <a:rPr lang="en-US" sz="1600" dirty="0"/>
              <a:t> mine </a:t>
            </a:r>
            <a:r>
              <a:rPr lang="en-US" sz="1600" dirty="0" err="1"/>
              <a:t>elever</a:t>
            </a:r>
            <a:r>
              <a:rPr lang="en-US" sz="1600" dirty="0"/>
              <a:t> </a:t>
            </a:r>
            <a:r>
              <a:rPr lang="en-US" sz="1600" dirty="0" err="1"/>
              <a:t>erfaring</a:t>
            </a:r>
            <a:r>
              <a:rPr lang="en-US" sz="1600" dirty="0"/>
              <a:t> med</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percentStacked"/>
        <c:varyColors val="0"/>
        <c:ser>
          <c:idx val="0"/>
          <c:order val="0"/>
          <c:tx>
            <c:strRef>
              <c:f>Verdi!$B$1</c:f>
              <c:strCache>
                <c:ptCount val="1"/>
                <c:pt idx="0">
                  <c:v>Veldig uenig</c:v>
                </c:pt>
              </c:strCache>
            </c:strRef>
          </c:tx>
          <c:spPr>
            <a:solidFill>
              <a:schemeClr val="accent1"/>
            </a:solidFill>
            <a:ln>
              <a:noFill/>
            </a:ln>
            <a:effectLst/>
          </c:spPr>
          <c:invertIfNegative val="0"/>
          <c:cat>
            <c:strRef>
              <c:f>Verdi!$A$2:$A$6</c:f>
              <c:strCache>
                <c:ptCount val="5"/>
                <c:pt idx="0">
                  <c:v>at innsats lønner seg</c:v>
                </c:pt>
                <c:pt idx="1">
                  <c:v>å velge hvordan de skal jobbe for å møte et behov</c:v>
                </c:pt>
                <c:pt idx="2">
                  <c:v>å identifisere behov</c:v>
                </c:pt>
                <c:pt idx="3">
                  <c:v>å være engasjert i oppgaver</c:v>
                </c:pt>
                <c:pt idx="4">
                  <c:v>å være til nytte for noen</c:v>
                </c:pt>
              </c:strCache>
            </c:strRef>
          </c:cat>
          <c:val>
            <c:numRef>
              <c:f>Verdi!$B$2:$B$6</c:f>
              <c:numCache>
                <c:formatCode>General</c:formatCode>
                <c:ptCount val="5"/>
                <c:pt idx="0">
                  <c:v>2</c:v>
                </c:pt>
                <c:pt idx="1">
                  <c:v>2</c:v>
                </c:pt>
                <c:pt idx="2">
                  <c:v>2</c:v>
                </c:pt>
                <c:pt idx="3">
                  <c:v>2</c:v>
                </c:pt>
                <c:pt idx="4">
                  <c:v>2</c:v>
                </c:pt>
              </c:numCache>
            </c:numRef>
          </c:val>
          <c:extLst>
            <c:ext xmlns:c16="http://schemas.microsoft.com/office/drawing/2014/chart" uri="{C3380CC4-5D6E-409C-BE32-E72D297353CC}">
              <c16:uniqueId val="{00000000-B4B9-46E1-BA87-08C1FF91DDB2}"/>
            </c:ext>
          </c:extLst>
        </c:ser>
        <c:ser>
          <c:idx val="1"/>
          <c:order val="1"/>
          <c:tx>
            <c:strRef>
              <c:f>Verdi!$C$1</c:f>
              <c:strCache>
                <c:ptCount val="1"/>
                <c:pt idx="0">
                  <c:v>Uenig</c:v>
                </c:pt>
              </c:strCache>
            </c:strRef>
          </c:tx>
          <c:spPr>
            <a:solidFill>
              <a:schemeClr val="accent2"/>
            </a:solidFill>
            <a:ln>
              <a:noFill/>
            </a:ln>
            <a:effectLst/>
          </c:spPr>
          <c:invertIfNegative val="0"/>
          <c:cat>
            <c:strRef>
              <c:f>Verdi!$A$2:$A$6</c:f>
              <c:strCache>
                <c:ptCount val="5"/>
                <c:pt idx="0">
                  <c:v>at innsats lønner seg</c:v>
                </c:pt>
                <c:pt idx="1">
                  <c:v>å velge hvordan de skal jobbe for å møte et behov</c:v>
                </c:pt>
                <c:pt idx="2">
                  <c:v>å identifisere behov</c:v>
                </c:pt>
                <c:pt idx="3">
                  <c:v>å være engasjert i oppgaver</c:v>
                </c:pt>
                <c:pt idx="4">
                  <c:v>å være til nytte for noen</c:v>
                </c:pt>
              </c:strCache>
            </c:strRef>
          </c:cat>
          <c:val>
            <c:numRef>
              <c:f>Verdi!$C$2:$C$6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B4B9-46E1-BA87-08C1FF91DDB2}"/>
            </c:ext>
          </c:extLst>
        </c:ser>
        <c:ser>
          <c:idx val="2"/>
          <c:order val="2"/>
          <c:tx>
            <c:strRef>
              <c:f>Verdi!$D$1</c:f>
              <c:strCache>
                <c:ptCount val="1"/>
                <c:pt idx="0">
                  <c:v>Verken uenig eller enig</c:v>
                </c:pt>
              </c:strCache>
            </c:strRef>
          </c:tx>
          <c:spPr>
            <a:solidFill>
              <a:schemeClr val="accent3"/>
            </a:solidFill>
            <a:ln>
              <a:noFill/>
            </a:ln>
            <a:effectLst/>
          </c:spPr>
          <c:invertIfNegative val="0"/>
          <c:cat>
            <c:strRef>
              <c:f>Verdi!$A$2:$A$6</c:f>
              <c:strCache>
                <c:ptCount val="5"/>
                <c:pt idx="0">
                  <c:v>at innsats lønner seg</c:v>
                </c:pt>
                <c:pt idx="1">
                  <c:v>å velge hvordan de skal jobbe for å møte et behov</c:v>
                </c:pt>
                <c:pt idx="2">
                  <c:v>å identifisere behov</c:v>
                </c:pt>
                <c:pt idx="3">
                  <c:v>å være engasjert i oppgaver</c:v>
                </c:pt>
                <c:pt idx="4">
                  <c:v>å være til nytte for noen</c:v>
                </c:pt>
              </c:strCache>
            </c:strRef>
          </c:cat>
          <c:val>
            <c:numRef>
              <c:f>Verdi!$D$2:$D$6</c:f>
              <c:numCache>
                <c:formatCode>General</c:formatCode>
                <c:ptCount val="5"/>
                <c:pt idx="0">
                  <c:v>4</c:v>
                </c:pt>
                <c:pt idx="1">
                  <c:v>12</c:v>
                </c:pt>
                <c:pt idx="2">
                  <c:v>15</c:v>
                </c:pt>
                <c:pt idx="3">
                  <c:v>4</c:v>
                </c:pt>
                <c:pt idx="4">
                  <c:v>14</c:v>
                </c:pt>
              </c:numCache>
            </c:numRef>
          </c:val>
          <c:extLst>
            <c:ext xmlns:c16="http://schemas.microsoft.com/office/drawing/2014/chart" uri="{C3380CC4-5D6E-409C-BE32-E72D297353CC}">
              <c16:uniqueId val="{00000002-B4B9-46E1-BA87-08C1FF91DDB2}"/>
            </c:ext>
          </c:extLst>
        </c:ser>
        <c:ser>
          <c:idx val="3"/>
          <c:order val="3"/>
          <c:tx>
            <c:strRef>
              <c:f>Verdi!$E$1</c:f>
              <c:strCache>
                <c:ptCount val="1"/>
                <c:pt idx="0">
                  <c:v>Enig</c:v>
                </c:pt>
              </c:strCache>
            </c:strRef>
          </c:tx>
          <c:spPr>
            <a:solidFill>
              <a:schemeClr val="accent4"/>
            </a:solidFill>
            <a:ln>
              <a:noFill/>
            </a:ln>
            <a:effectLst/>
          </c:spPr>
          <c:invertIfNegative val="0"/>
          <c:cat>
            <c:strRef>
              <c:f>Verdi!$A$2:$A$6</c:f>
              <c:strCache>
                <c:ptCount val="5"/>
                <c:pt idx="0">
                  <c:v>at innsats lønner seg</c:v>
                </c:pt>
                <c:pt idx="1">
                  <c:v>å velge hvordan de skal jobbe for å møte et behov</c:v>
                </c:pt>
                <c:pt idx="2">
                  <c:v>å identifisere behov</c:v>
                </c:pt>
                <c:pt idx="3">
                  <c:v>å være engasjert i oppgaver</c:v>
                </c:pt>
                <c:pt idx="4">
                  <c:v>å være til nytte for noen</c:v>
                </c:pt>
              </c:strCache>
            </c:strRef>
          </c:cat>
          <c:val>
            <c:numRef>
              <c:f>Verdi!$E$2:$E$6</c:f>
              <c:numCache>
                <c:formatCode>General</c:formatCode>
                <c:ptCount val="5"/>
                <c:pt idx="0">
                  <c:v>50</c:v>
                </c:pt>
                <c:pt idx="1">
                  <c:v>76</c:v>
                </c:pt>
                <c:pt idx="2">
                  <c:v>78</c:v>
                </c:pt>
                <c:pt idx="3">
                  <c:v>71</c:v>
                </c:pt>
                <c:pt idx="4">
                  <c:v>80</c:v>
                </c:pt>
              </c:numCache>
            </c:numRef>
          </c:val>
          <c:extLst>
            <c:ext xmlns:c16="http://schemas.microsoft.com/office/drawing/2014/chart" uri="{C3380CC4-5D6E-409C-BE32-E72D297353CC}">
              <c16:uniqueId val="{00000003-B4B9-46E1-BA87-08C1FF91DDB2}"/>
            </c:ext>
          </c:extLst>
        </c:ser>
        <c:ser>
          <c:idx val="4"/>
          <c:order val="4"/>
          <c:tx>
            <c:strRef>
              <c:f>Verdi!$F$1</c:f>
              <c:strCache>
                <c:ptCount val="1"/>
                <c:pt idx="0">
                  <c:v>Veldig enig</c:v>
                </c:pt>
              </c:strCache>
            </c:strRef>
          </c:tx>
          <c:spPr>
            <a:solidFill>
              <a:schemeClr val="accent5"/>
            </a:solidFill>
            <a:ln>
              <a:noFill/>
            </a:ln>
            <a:effectLst/>
          </c:spPr>
          <c:invertIfNegative val="0"/>
          <c:cat>
            <c:strRef>
              <c:f>Verdi!$A$2:$A$6</c:f>
              <c:strCache>
                <c:ptCount val="5"/>
                <c:pt idx="0">
                  <c:v>at innsats lønner seg</c:v>
                </c:pt>
                <c:pt idx="1">
                  <c:v>å velge hvordan de skal jobbe for å møte et behov</c:v>
                </c:pt>
                <c:pt idx="2">
                  <c:v>å identifisere behov</c:v>
                </c:pt>
                <c:pt idx="3">
                  <c:v>å være engasjert i oppgaver</c:v>
                </c:pt>
                <c:pt idx="4">
                  <c:v>å være til nytte for noen</c:v>
                </c:pt>
              </c:strCache>
            </c:strRef>
          </c:cat>
          <c:val>
            <c:numRef>
              <c:f>Verdi!$F$2:$F$6</c:f>
              <c:numCache>
                <c:formatCode>General</c:formatCode>
                <c:ptCount val="5"/>
                <c:pt idx="0">
                  <c:v>88</c:v>
                </c:pt>
                <c:pt idx="1">
                  <c:v>54</c:v>
                </c:pt>
                <c:pt idx="2">
                  <c:v>49</c:v>
                </c:pt>
                <c:pt idx="3">
                  <c:v>67</c:v>
                </c:pt>
                <c:pt idx="4">
                  <c:v>48</c:v>
                </c:pt>
              </c:numCache>
            </c:numRef>
          </c:val>
          <c:extLst>
            <c:ext xmlns:c16="http://schemas.microsoft.com/office/drawing/2014/chart" uri="{C3380CC4-5D6E-409C-BE32-E72D297353CC}">
              <c16:uniqueId val="{00000004-B4B9-46E1-BA87-08C1FF91DDB2}"/>
            </c:ext>
          </c:extLst>
        </c:ser>
        <c:ser>
          <c:idx val="5"/>
          <c:order val="5"/>
          <c:tx>
            <c:strRef>
              <c:f>Verdi!$G$1</c:f>
              <c:strCache>
                <c:ptCount val="1"/>
                <c:pt idx="0">
                  <c:v>Missing</c:v>
                </c:pt>
              </c:strCache>
            </c:strRef>
          </c:tx>
          <c:spPr>
            <a:solidFill>
              <a:schemeClr val="accent6"/>
            </a:solidFill>
            <a:ln>
              <a:noFill/>
            </a:ln>
            <a:effectLst/>
          </c:spPr>
          <c:invertIfNegative val="0"/>
          <c:cat>
            <c:strRef>
              <c:f>Verdi!$A$2:$A$6</c:f>
              <c:strCache>
                <c:ptCount val="5"/>
                <c:pt idx="0">
                  <c:v>at innsats lønner seg</c:v>
                </c:pt>
                <c:pt idx="1">
                  <c:v>å velge hvordan de skal jobbe for å møte et behov</c:v>
                </c:pt>
                <c:pt idx="2">
                  <c:v>å identifisere behov</c:v>
                </c:pt>
                <c:pt idx="3">
                  <c:v>å være engasjert i oppgaver</c:v>
                </c:pt>
                <c:pt idx="4">
                  <c:v>å være til nytte for noen</c:v>
                </c:pt>
              </c:strCache>
            </c:strRef>
          </c:cat>
          <c:val>
            <c:numRef>
              <c:f>Verdi!$G$2:$G$6</c:f>
              <c:numCache>
                <c:formatCode>General</c:formatCode>
                <c:ptCount val="5"/>
                <c:pt idx="0">
                  <c:v>9</c:v>
                </c:pt>
                <c:pt idx="1">
                  <c:v>9</c:v>
                </c:pt>
                <c:pt idx="2">
                  <c:v>9</c:v>
                </c:pt>
                <c:pt idx="3">
                  <c:v>9</c:v>
                </c:pt>
                <c:pt idx="4">
                  <c:v>9</c:v>
                </c:pt>
              </c:numCache>
            </c:numRef>
          </c:val>
          <c:extLst>
            <c:ext xmlns:c16="http://schemas.microsoft.com/office/drawing/2014/chart" uri="{C3380CC4-5D6E-409C-BE32-E72D297353CC}">
              <c16:uniqueId val="{00000005-B4B9-46E1-BA87-08C1FF91DDB2}"/>
            </c:ext>
          </c:extLst>
        </c:ser>
        <c:dLbls>
          <c:showLegendKey val="0"/>
          <c:showVal val="0"/>
          <c:showCatName val="0"/>
          <c:showSerName val="0"/>
          <c:showPercent val="0"/>
          <c:showBubbleSize val="0"/>
        </c:dLbls>
        <c:gapWidth val="150"/>
        <c:overlap val="100"/>
        <c:axId val="1209310112"/>
        <c:axId val="1206556400"/>
      </c:barChart>
      <c:catAx>
        <c:axId val="1209310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1206556400"/>
        <c:crosses val="autoZero"/>
        <c:auto val="1"/>
        <c:lblAlgn val="ctr"/>
        <c:lblOffset val="100"/>
        <c:noMultiLvlLbl val="0"/>
      </c:catAx>
      <c:valAx>
        <c:axId val="120655640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20931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dirty="0" err="1"/>
              <a:t>Gjennom</a:t>
            </a:r>
            <a:r>
              <a:rPr lang="en-US" sz="1600" dirty="0"/>
              <a:t> </a:t>
            </a:r>
            <a:r>
              <a:rPr lang="en-US" sz="1600" dirty="0" err="1"/>
              <a:t>arbeid</a:t>
            </a:r>
            <a:r>
              <a:rPr lang="en-US" sz="1600" dirty="0"/>
              <a:t> med </a:t>
            </a:r>
            <a:r>
              <a:rPr lang="en-US" sz="1600" dirty="0" err="1"/>
              <a:t>elevbedrift</a:t>
            </a:r>
            <a:r>
              <a:rPr lang="en-US" sz="1600" dirty="0"/>
              <a:t> </a:t>
            </a:r>
            <a:r>
              <a:rPr lang="en-US" sz="1600" dirty="0" err="1"/>
              <a:t>får</a:t>
            </a:r>
            <a:r>
              <a:rPr lang="en-US" sz="1600" dirty="0"/>
              <a:t> mine </a:t>
            </a:r>
            <a:r>
              <a:rPr lang="en-US" sz="1600" dirty="0" err="1"/>
              <a:t>elever</a:t>
            </a:r>
            <a:r>
              <a:rPr lang="en-US" sz="1600" dirty="0"/>
              <a:t> </a:t>
            </a:r>
            <a:r>
              <a:rPr lang="en-US" sz="1600" dirty="0" err="1"/>
              <a:t>erfaring</a:t>
            </a:r>
            <a:r>
              <a:rPr lang="en-US" sz="1600" dirty="0"/>
              <a:t> med</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percentStacked"/>
        <c:varyColors val="0"/>
        <c:ser>
          <c:idx val="0"/>
          <c:order val="0"/>
          <c:tx>
            <c:strRef>
              <c:f>Erfaring!$B$1</c:f>
              <c:strCache>
                <c:ptCount val="1"/>
                <c:pt idx="0">
                  <c:v>Veldig uenig</c:v>
                </c:pt>
              </c:strCache>
            </c:strRef>
          </c:tx>
          <c:spPr>
            <a:solidFill>
              <a:schemeClr val="accent1"/>
            </a:solidFill>
            <a:ln>
              <a:noFill/>
            </a:ln>
            <a:effectLst/>
          </c:spPr>
          <c:invertIfNegative val="0"/>
          <c:cat>
            <c:strRef>
              <c:f>Erfaring!$A$2:$A$6</c:f>
              <c:strCache>
                <c:ptCount val="5"/>
                <c:pt idx="0">
                  <c:v>å få respons fra kunder eller andre utenfor skolen</c:v>
                </c:pt>
                <c:pt idx="1">
                  <c:v>å velge hva de skal jobbe med</c:v>
                </c:pt>
                <c:pt idx="2">
                  <c:v>å lære gjennom å prøve og feile</c:v>
                </c:pt>
                <c:pt idx="3">
                  <c:v>å omsette ideer til handling</c:v>
                </c:pt>
                <c:pt idx="4">
                  <c:v>å gjøre praktiske oppgaver</c:v>
                </c:pt>
              </c:strCache>
            </c:strRef>
          </c:cat>
          <c:val>
            <c:numRef>
              <c:f>Erfaring!$B$2:$B$6</c:f>
              <c:numCache>
                <c:formatCode>General</c:formatCode>
                <c:ptCount val="5"/>
                <c:pt idx="0">
                  <c:v>2</c:v>
                </c:pt>
                <c:pt idx="1">
                  <c:v>2</c:v>
                </c:pt>
                <c:pt idx="2">
                  <c:v>2</c:v>
                </c:pt>
                <c:pt idx="3">
                  <c:v>2</c:v>
                </c:pt>
                <c:pt idx="4">
                  <c:v>2</c:v>
                </c:pt>
              </c:numCache>
            </c:numRef>
          </c:val>
          <c:extLst>
            <c:ext xmlns:c16="http://schemas.microsoft.com/office/drawing/2014/chart" uri="{C3380CC4-5D6E-409C-BE32-E72D297353CC}">
              <c16:uniqueId val="{00000000-89E2-4254-ABA3-5CB4D1A055A8}"/>
            </c:ext>
          </c:extLst>
        </c:ser>
        <c:ser>
          <c:idx val="1"/>
          <c:order val="1"/>
          <c:tx>
            <c:strRef>
              <c:f>Erfaring!$C$1</c:f>
              <c:strCache>
                <c:ptCount val="1"/>
                <c:pt idx="0">
                  <c:v>Uenig</c:v>
                </c:pt>
              </c:strCache>
            </c:strRef>
          </c:tx>
          <c:spPr>
            <a:solidFill>
              <a:schemeClr val="accent2"/>
            </a:solidFill>
            <a:ln>
              <a:noFill/>
            </a:ln>
            <a:effectLst/>
          </c:spPr>
          <c:invertIfNegative val="0"/>
          <c:cat>
            <c:strRef>
              <c:f>Erfaring!$A$2:$A$6</c:f>
              <c:strCache>
                <c:ptCount val="5"/>
                <c:pt idx="0">
                  <c:v>å få respons fra kunder eller andre utenfor skolen</c:v>
                </c:pt>
                <c:pt idx="1">
                  <c:v>å velge hva de skal jobbe med</c:v>
                </c:pt>
                <c:pt idx="2">
                  <c:v>å lære gjennom å prøve og feile</c:v>
                </c:pt>
                <c:pt idx="3">
                  <c:v>å omsette ideer til handling</c:v>
                </c:pt>
                <c:pt idx="4">
                  <c:v>å gjøre praktiske oppgaver</c:v>
                </c:pt>
              </c:strCache>
            </c:strRef>
          </c:cat>
          <c:val>
            <c:numRef>
              <c:f>Erfaring!$C$2:$C$6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89E2-4254-ABA3-5CB4D1A055A8}"/>
            </c:ext>
          </c:extLst>
        </c:ser>
        <c:ser>
          <c:idx val="2"/>
          <c:order val="2"/>
          <c:tx>
            <c:strRef>
              <c:f>Erfaring!$D$1</c:f>
              <c:strCache>
                <c:ptCount val="1"/>
                <c:pt idx="0">
                  <c:v>Verken uenig eller enig</c:v>
                </c:pt>
              </c:strCache>
            </c:strRef>
          </c:tx>
          <c:spPr>
            <a:solidFill>
              <a:schemeClr val="accent3"/>
            </a:solidFill>
            <a:ln>
              <a:noFill/>
            </a:ln>
            <a:effectLst/>
          </c:spPr>
          <c:invertIfNegative val="0"/>
          <c:cat>
            <c:strRef>
              <c:f>Erfaring!$A$2:$A$6</c:f>
              <c:strCache>
                <c:ptCount val="5"/>
                <c:pt idx="0">
                  <c:v>å få respons fra kunder eller andre utenfor skolen</c:v>
                </c:pt>
                <c:pt idx="1">
                  <c:v>å velge hva de skal jobbe med</c:v>
                </c:pt>
                <c:pt idx="2">
                  <c:v>å lære gjennom å prøve og feile</c:v>
                </c:pt>
                <c:pt idx="3">
                  <c:v>å omsette ideer til handling</c:v>
                </c:pt>
                <c:pt idx="4">
                  <c:v>å gjøre praktiske oppgaver</c:v>
                </c:pt>
              </c:strCache>
            </c:strRef>
          </c:cat>
          <c:val>
            <c:numRef>
              <c:f>Erfaring!$D$2:$D$6</c:f>
              <c:numCache>
                <c:formatCode>General</c:formatCode>
                <c:ptCount val="5"/>
                <c:pt idx="0">
                  <c:v>17</c:v>
                </c:pt>
                <c:pt idx="1">
                  <c:v>15</c:v>
                </c:pt>
                <c:pt idx="2">
                  <c:v>6</c:v>
                </c:pt>
                <c:pt idx="3">
                  <c:v>1</c:v>
                </c:pt>
                <c:pt idx="4">
                  <c:v>0</c:v>
                </c:pt>
              </c:numCache>
            </c:numRef>
          </c:val>
          <c:extLst>
            <c:ext xmlns:c16="http://schemas.microsoft.com/office/drawing/2014/chart" uri="{C3380CC4-5D6E-409C-BE32-E72D297353CC}">
              <c16:uniqueId val="{00000002-89E2-4254-ABA3-5CB4D1A055A8}"/>
            </c:ext>
          </c:extLst>
        </c:ser>
        <c:ser>
          <c:idx val="3"/>
          <c:order val="3"/>
          <c:tx>
            <c:strRef>
              <c:f>Erfaring!$E$1</c:f>
              <c:strCache>
                <c:ptCount val="1"/>
                <c:pt idx="0">
                  <c:v>Enig</c:v>
                </c:pt>
              </c:strCache>
            </c:strRef>
          </c:tx>
          <c:spPr>
            <a:solidFill>
              <a:schemeClr val="accent4"/>
            </a:solidFill>
            <a:ln>
              <a:noFill/>
            </a:ln>
            <a:effectLst/>
          </c:spPr>
          <c:invertIfNegative val="0"/>
          <c:cat>
            <c:strRef>
              <c:f>Erfaring!$A$2:$A$6</c:f>
              <c:strCache>
                <c:ptCount val="5"/>
                <c:pt idx="0">
                  <c:v>å få respons fra kunder eller andre utenfor skolen</c:v>
                </c:pt>
                <c:pt idx="1">
                  <c:v>å velge hva de skal jobbe med</c:v>
                </c:pt>
                <c:pt idx="2">
                  <c:v>å lære gjennom å prøve og feile</c:v>
                </c:pt>
                <c:pt idx="3">
                  <c:v>å omsette ideer til handling</c:v>
                </c:pt>
                <c:pt idx="4">
                  <c:v>å gjøre praktiske oppgaver</c:v>
                </c:pt>
              </c:strCache>
            </c:strRef>
          </c:cat>
          <c:val>
            <c:numRef>
              <c:f>Erfaring!$E$2:$E$6</c:f>
              <c:numCache>
                <c:formatCode>General</c:formatCode>
                <c:ptCount val="5"/>
                <c:pt idx="0">
                  <c:v>66</c:v>
                </c:pt>
                <c:pt idx="1">
                  <c:v>51</c:v>
                </c:pt>
                <c:pt idx="2">
                  <c:v>44</c:v>
                </c:pt>
                <c:pt idx="3">
                  <c:v>58</c:v>
                </c:pt>
                <c:pt idx="4">
                  <c:v>41</c:v>
                </c:pt>
              </c:numCache>
            </c:numRef>
          </c:val>
          <c:extLst>
            <c:ext xmlns:c16="http://schemas.microsoft.com/office/drawing/2014/chart" uri="{C3380CC4-5D6E-409C-BE32-E72D297353CC}">
              <c16:uniqueId val="{00000003-89E2-4254-ABA3-5CB4D1A055A8}"/>
            </c:ext>
          </c:extLst>
        </c:ser>
        <c:ser>
          <c:idx val="4"/>
          <c:order val="4"/>
          <c:tx>
            <c:strRef>
              <c:f>Erfaring!$F$1</c:f>
              <c:strCache>
                <c:ptCount val="1"/>
                <c:pt idx="0">
                  <c:v>Veldig enig</c:v>
                </c:pt>
              </c:strCache>
            </c:strRef>
          </c:tx>
          <c:spPr>
            <a:solidFill>
              <a:schemeClr val="accent5"/>
            </a:solidFill>
            <a:ln>
              <a:noFill/>
            </a:ln>
            <a:effectLst/>
          </c:spPr>
          <c:invertIfNegative val="0"/>
          <c:cat>
            <c:strRef>
              <c:f>Erfaring!$A$2:$A$6</c:f>
              <c:strCache>
                <c:ptCount val="5"/>
                <c:pt idx="0">
                  <c:v>å få respons fra kunder eller andre utenfor skolen</c:v>
                </c:pt>
                <c:pt idx="1">
                  <c:v>å velge hva de skal jobbe med</c:v>
                </c:pt>
                <c:pt idx="2">
                  <c:v>å lære gjennom å prøve og feile</c:v>
                </c:pt>
                <c:pt idx="3">
                  <c:v>å omsette ideer til handling</c:v>
                </c:pt>
                <c:pt idx="4">
                  <c:v>å gjøre praktiske oppgaver</c:v>
                </c:pt>
              </c:strCache>
            </c:strRef>
          </c:cat>
          <c:val>
            <c:numRef>
              <c:f>Erfaring!$F$2:$F$6</c:f>
              <c:numCache>
                <c:formatCode>General</c:formatCode>
                <c:ptCount val="5"/>
                <c:pt idx="0">
                  <c:v>59</c:v>
                </c:pt>
                <c:pt idx="1">
                  <c:v>76</c:v>
                </c:pt>
                <c:pt idx="2">
                  <c:v>92</c:v>
                </c:pt>
                <c:pt idx="3">
                  <c:v>83</c:v>
                </c:pt>
                <c:pt idx="4">
                  <c:v>101</c:v>
                </c:pt>
              </c:numCache>
            </c:numRef>
          </c:val>
          <c:extLst>
            <c:ext xmlns:c16="http://schemas.microsoft.com/office/drawing/2014/chart" uri="{C3380CC4-5D6E-409C-BE32-E72D297353CC}">
              <c16:uniqueId val="{00000004-89E2-4254-ABA3-5CB4D1A055A8}"/>
            </c:ext>
          </c:extLst>
        </c:ser>
        <c:ser>
          <c:idx val="5"/>
          <c:order val="5"/>
          <c:tx>
            <c:strRef>
              <c:f>Erfaring!$G$1</c:f>
              <c:strCache>
                <c:ptCount val="1"/>
                <c:pt idx="0">
                  <c:v>Missing</c:v>
                </c:pt>
              </c:strCache>
            </c:strRef>
          </c:tx>
          <c:spPr>
            <a:solidFill>
              <a:schemeClr val="accent6"/>
            </a:solidFill>
            <a:ln>
              <a:noFill/>
            </a:ln>
            <a:effectLst/>
          </c:spPr>
          <c:invertIfNegative val="0"/>
          <c:cat>
            <c:strRef>
              <c:f>Erfaring!$A$2:$A$6</c:f>
              <c:strCache>
                <c:ptCount val="5"/>
                <c:pt idx="0">
                  <c:v>å få respons fra kunder eller andre utenfor skolen</c:v>
                </c:pt>
                <c:pt idx="1">
                  <c:v>å velge hva de skal jobbe med</c:v>
                </c:pt>
                <c:pt idx="2">
                  <c:v>å lære gjennom å prøve og feile</c:v>
                </c:pt>
                <c:pt idx="3">
                  <c:v>å omsette ideer til handling</c:v>
                </c:pt>
                <c:pt idx="4">
                  <c:v>å gjøre praktiske oppgaver</c:v>
                </c:pt>
              </c:strCache>
            </c:strRef>
          </c:cat>
          <c:val>
            <c:numRef>
              <c:f>Erfaring!$G$2:$G$6</c:f>
              <c:numCache>
                <c:formatCode>General</c:formatCode>
                <c:ptCount val="5"/>
                <c:pt idx="0">
                  <c:v>9</c:v>
                </c:pt>
                <c:pt idx="1">
                  <c:v>9</c:v>
                </c:pt>
                <c:pt idx="2">
                  <c:v>9</c:v>
                </c:pt>
                <c:pt idx="3">
                  <c:v>9</c:v>
                </c:pt>
                <c:pt idx="4">
                  <c:v>9</c:v>
                </c:pt>
              </c:numCache>
            </c:numRef>
          </c:val>
          <c:extLst>
            <c:ext xmlns:c16="http://schemas.microsoft.com/office/drawing/2014/chart" uri="{C3380CC4-5D6E-409C-BE32-E72D297353CC}">
              <c16:uniqueId val="{00000005-89E2-4254-ABA3-5CB4D1A055A8}"/>
            </c:ext>
          </c:extLst>
        </c:ser>
        <c:dLbls>
          <c:showLegendKey val="0"/>
          <c:showVal val="0"/>
          <c:showCatName val="0"/>
          <c:showSerName val="0"/>
          <c:showPercent val="0"/>
          <c:showBubbleSize val="0"/>
        </c:dLbls>
        <c:gapWidth val="150"/>
        <c:overlap val="100"/>
        <c:axId val="1209310112"/>
        <c:axId val="1206556400"/>
      </c:barChart>
      <c:catAx>
        <c:axId val="1209310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1206556400"/>
        <c:crosses val="autoZero"/>
        <c:auto val="1"/>
        <c:lblAlgn val="ctr"/>
        <c:lblOffset val="100"/>
        <c:noMultiLvlLbl val="0"/>
      </c:catAx>
      <c:valAx>
        <c:axId val="120655640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20931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a:t>Gjennom arbeid med elevbedrift får mine elever erfaring med</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percentStacked"/>
        <c:varyColors val="0"/>
        <c:ser>
          <c:idx val="0"/>
          <c:order val="0"/>
          <c:tx>
            <c:strRef>
              <c:f>Kreativitet!$B$1</c:f>
              <c:strCache>
                <c:ptCount val="1"/>
                <c:pt idx="0">
                  <c:v>Veldig uenig</c:v>
                </c:pt>
              </c:strCache>
            </c:strRef>
          </c:tx>
          <c:spPr>
            <a:solidFill>
              <a:schemeClr val="accent1"/>
            </a:solidFill>
            <a:ln>
              <a:noFill/>
            </a:ln>
            <a:effectLst/>
          </c:spPr>
          <c:invertIfNegative val="0"/>
          <c:cat>
            <c:strRef>
              <c:f>Kreativitet!$A$2:$A$6</c:f>
              <c:strCache>
                <c:ptCount val="5"/>
                <c:pt idx="0">
                  <c:v>å jobbe med oppgaver som ikke har fasitsvar</c:v>
                </c:pt>
                <c:pt idx="1">
                  <c:v>å løse utfordringer i utvikling av produkter eller tjenester</c:v>
                </c:pt>
                <c:pt idx="2">
                  <c:v>å jobbe med problemstillinger som kan løses på ulike måter</c:v>
                </c:pt>
                <c:pt idx="3">
                  <c:v>å identifisere reelle behov</c:v>
                </c:pt>
                <c:pt idx="4">
                  <c:v>å arbeide kreativt</c:v>
                </c:pt>
              </c:strCache>
            </c:strRef>
          </c:cat>
          <c:val>
            <c:numRef>
              <c:f>Kreativitet!$B$2:$B$6</c:f>
              <c:numCache>
                <c:formatCode>General</c:formatCode>
                <c:ptCount val="5"/>
                <c:pt idx="0">
                  <c:v>2</c:v>
                </c:pt>
                <c:pt idx="1">
                  <c:v>2</c:v>
                </c:pt>
                <c:pt idx="2">
                  <c:v>2</c:v>
                </c:pt>
                <c:pt idx="3">
                  <c:v>2</c:v>
                </c:pt>
                <c:pt idx="4">
                  <c:v>2</c:v>
                </c:pt>
              </c:numCache>
            </c:numRef>
          </c:val>
          <c:extLst>
            <c:ext xmlns:c16="http://schemas.microsoft.com/office/drawing/2014/chart" uri="{C3380CC4-5D6E-409C-BE32-E72D297353CC}">
              <c16:uniqueId val="{00000000-79FB-4E46-9E69-0C7BEFA9670C}"/>
            </c:ext>
          </c:extLst>
        </c:ser>
        <c:ser>
          <c:idx val="1"/>
          <c:order val="1"/>
          <c:tx>
            <c:strRef>
              <c:f>Kreativitet!$C$1</c:f>
              <c:strCache>
                <c:ptCount val="1"/>
                <c:pt idx="0">
                  <c:v>Uenig</c:v>
                </c:pt>
              </c:strCache>
            </c:strRef>
          </c:tx>
          <c:spPr>
            <a:solidFill>
              <a:schemeClr val="accent2"/>
            </a:solidFill>
            <a:ln>
              <a:noFill/>
            </a:ln>
            <a:effectLst/>
          </c:spPr>
          <c:invertIfNegative val="0"/>
          <c:cat>
            <c:strRef>
              <c:f>Kreativitet!$A$2:$A$6</c:f>
              <c:strCache>
                <c:ptCount val="5"/>
                <c:pt idx="0">
                  <c:v>å jobbe med oppgaver som ikke har fasitsvar</c:v>
                </c:pt>
                <c:pt idx="1">
                  <c:v>å løse utfordringer i utvikling av produkter eller tjenester</c:v>
                </c:pt>
                <c:pt idx="2">
                  <c:v>å jobbe med problemstillinger som kan løses på ulike måter</c:v>
                </c:pt>
                <c:pt idx="3">
                  <c:v>å identifisere reelle behov</c:v>
                </c:pt>
                <c:pt idx="4">
                  <c:v>å arbeide kreativt</c:v>
                </c:pt>
              </c:strCache>
            </c:strRef>
          </c:cat>
          <c:val>
            <c:numRef>
              <c:f>Kreativitet!$C$2:$C$6</c:f>
              <c:numCache>
                <c:formatCode>General</c:formatCode>
                <c:ptCount val="5"/>
                <c:pt idx="0">
                  <c:v>0</c:v>
                </c:pt>
                <c:pt idx="1">
                  <c:v>0</c:v>
                </c:pt>
                <c:pt idx="2">
                  <c:v>0</c:v>
                </c:pt>
                <c:pt idx="3">
                  <c:v>2</c:v>
                </c:pt>
                <c:pt idx="4">
                  <c:v>0</c:v>
                </c:pt>
              </c:numCache>
            </c:numRef>
          </c:val>
          <c:extLst>
            <c:ext xmlns:c16="http://schemas.microsoft.com/office/drawing/2014/chart" uri="{C3380CC4-5D6E-409C-BE32-E72D297353CC}">
              <c16:uniqueId val="{00000001-79FB-4E46-9E69-0C7BEFA9670C}"/>
            </c:ext>
          </c:extLst>
        </c:ser>
        <c:ser>
          <c:idx val="2"/>
          <c:order val="2"/>
          <c:tx>
            <c:strRef>
              <c:f>Kreativitet!$D$1</c:f>
              <c:strCache>
                <c:ptCount val="1"/>
                <c:pt idx="0">
                  <c:v>Verken uenig eller enig</c:v>
                </c:pt>
              </c:strCache>
            </c:strRef>
          </c:tx>
          <c:spPr>
            <a:solidFill>
              <a:schemeClr val="accent3"/>
            </a:solidFill>
            <a:ln>
              <a:noFill/>
            </a:ln>
            <a:effectLst/>
          </c:spPr>
          <c:invertIfNegative val="0"/>
          <c:cat>
            <c:strRef>
              <c:f>Kreativitet!$A$2:$A$6</c:f>
              <c:strCache>
                <c:ptCount val="5"/>
                <c:pt idx="0">
                  <c:v>å jobbe med oppgaver som ikke har fasitsvar</c:v>
                </c:pt>
                <c:pt idx="1">
                  <c:v>å løse utfordringer i utvikling av produkter eller tjenester</c:v>
                </c:pt>
                <c:pt idx="2">
                  <c:v>å jobbe med problemstillinger som kan løses på ulike måter</c:v>
                </c:pt>
                <c:pt idx="3">
                  <c:v>å identifisere reelle behov</c:v>
                </c:pt>
                <c:pt idx="4">
                  <c:v>å arbeide kreativt</c:v>
                </c:pt>
              </c:strCache>
            </c:strRef>
          </c:cat>
          <c:val>
            <c:numRef>
              <c:f>Kreativitet!$D$2:$D$6</c:f>
              <c:numCache>
                <c:formatCode>General</c:formatCode>
                <c:ptCount val="5"/>
                <c:pt idx="0">
                  <c:v>4</c:v>
                </c:pt>
                <c:pt idx="1">
                  <c:v>5</c:v>
                </c:pt>
                <c:pt idx="2">
                  <c:v>13</c:v>
                </c:pt>
                <c:pt idx="3">
                  <c:v>16</c:v>
                </c:pt>
                <c:pt idx="4">
                  <c:v>5</c:v>
                </c:pt>
              </c:numCache>
            </c:numRef>
          </c:val>
          <c:extLst>
            <c:ext xmlns:c16="http://schemas.microsoft.com/office/drawing/2014/chart" uri="{C3380CC4-5D6E-409C-BE32-E72D297353CC}">
              <c16:uniqueId val="{00000002-79FB-4E46-9E69-0C7BEFA9670C}"/>
            </c:ext>
          </c:extLst>
        </c:ser>
        <c:ser>
          <c:idx val="3"/>
          <c:order val="3"/>
          <c:tx>
            <c:strRef>
              <c:f>Kreativitet!$E$1</c:f>
              <c:strCache>
                <c:ptCount val="1"/>
                <c:pt idx="0">
                  <c:v>Enig</c:v>
                </c:pt>
              </c:strCache>
            </c:strRef>
          </c:tx>
          <c:spPr>
            <a:solidFill>
              <a:schemeClr val="accent4"/>
            </a:solidFill>
            <a:ln>
              <a:noFill/>
            </a:ln>
            <a:effectLst/>
          </c:spPr>
          <c:invertIfNegative val="0"/>
          <c:cat>
            <c:strRef>
              <c:f>Kreativitet!$A$2:$A$6</c:f>
              <c:strCache>
                <c:ptCount val="5"/>
                <c:pt idx="0">
                  <c:v>å jobbe med oppgaver som ikke har fasitsvar</c:v>
                </c:pt>
                <c:pt idx="1">
                  <c:v>å løse utfordringer i utvikling av produkter eller tjenester</c:v>
                </c:pt>
                <c:pt idx="2">
                  <c:v>å jobbe med problemstillinger som kan løses på ulike måter</c:v>
                </c:pt>
                <c:pt idx="3">
                  <c:v>å identifisere reelle behov</c:v>
                </c:pt>
                <c:pt idx="4">
                  <c:v>å arbeide kreativt</c:v>
                </c:pt>
              </c:strCache>
            </c:strRef>
          </c:cat>
          <c:val>
            <c:numRef>
              <c:f>Kreativitet!$E$2:$E$6</c:f>
              <c:numCache>
                <c:formatCode>General</c:formatCode>
                <c:ptCount val="5"/>
                <c:pt idx="0">
                  <c:v>61</c:v>
                </c:pt>
                <c:pt idx="1">
                  <c:v>72</c:v>
                </c:pt>
                <c:pt idx="2">
                  <c:v>79</c:v>
                </c:pt>
                <c:pt idx="3">
                  <c:v>70</c:v>
                </c:pt>
                <c:pt idx="4">
                  <c:v>61</c:v>
                </c:pt>
              </c:numCache>
            </c:numRef>
          </c:val>
          <c:extLst>
            <c:ext xmlns:c16="http://schemas.microsoft.com/office/drawing/2014/chart" uri="{C3380CC4-5D6E-409C-BE32-E72D297353CC}">
              <c16:uniqueId val="{00000003-79FB-4E46-9E69-0C7BEFA9670C}"/>
            </c:ext>
          </c:extLst>
        </c:ser>
        <c:ser>
          <c:idx val="4"/>
          <c:order val="4"/>
          <c:tx>
            <c:strRef>
              <c:f>Kreativitet!$F$1</c:f>
              <c:strCache>
                <c:ptCount val="1"/>
                <c:pt idx="0">
                  <c:v>Veldig enig</c:v>
                </c:pt>
              </c:strCache>
            </c:strRef>
          </c:tx>
          <c:spPr>
            <a:solidFill>
              <a:schemeClr val="accent5"/>
            </a:solidFill>
            <a:ln>
              <a:noFill/>
            </a:ln>
            <a:effectLst/>
          </c:spPr>
          <c:invertIfNegative val="0"/>
          <c:cat>
            <c:strRef>
              <c:f>Kreativitet!$A$2:$A$6</c:f>
              <c:strCache>
                <c:ptCount val="5"/>
                <c:pt idx="0">
                  <c:v>å jobbe med oppgaver som ikke har fasitsvar</c:v>
                </c:pt>
                <c:pt idx="1">
                  <c:v>å løse utfordringer i utvikling av produkter eller tjenester</c:v>
                </c:pt>
                <c:pt idx="2">
                  <c:v>å jobbe med problemstillinger som kan løses på ulike måter</c:v>
                </c:pt>
                <c:pt idx="3">
                  <c:v>å identifisere reelle behov</c:v>
                </c:pt>
                <c:pt idx="4">
                  <c:v>å arbeide kreativt</c:v>
                </c:pt>
              </c:strCache>
            </c:strRef>
          </c:cat>
          <c:val>
            <c:numRef>
              <c:f>Kreativitet!$F$2:$F$6</c:f>
              <c:numCache>
                <c:formatCode>General</c:formatCode>
                <c:ptCount val="5"/>
                <c:pt idx="0">
                  <c:v>77</c:v>
                </c:pt>
                <c:pt idx="1">
                  <c:v>65</c:v>
                </c:pt>
                <c:pt idx="2">
                  <c:v>50</c:v>
                </c:pt>
                <c:pt idx="3">
                  <c:v>54</c:v>
                </c:pt>
                <c:pt idx="4">
                  <c:v>76</c:v>
                </c:pt>
              </c:numCache>
            </c:numRef>
          </c:val>
          <c:extLst>
            <c:ext xmlns:c16="http://schemas.microsoft.com/office/drawing/2014/chart" uri="{C3380CC4-5D6E-409C-BE32-E72D297353CC}">
              <c16:uniqueId val="{00000004-79FB-4E46-9E69-0C7BEFA9670C}"/>
            </c:ext>
          </c:extLst>
        </c:ser>
        <c:ser>
          <c:idx val="5"/>
          <c:order val="5"/>
          <c:tx>
            <c:strRef>
              <c:f>Kreativitet!$G$1</c:f>
              <c:strCache>
                <c:ptCount val="1"/>
                <c:pt idx="0">
                  <c:v>Missing</c:v>
                </c:pt>
              </c:strCache>
            </c:strRef>
          </c:tx>
          <c:spPr>
            <a:solidFill>
              <a:schemeClr val="accent6"/>
            </a:solidFill>
            <a:ln>
              <a:noFill/>
            </a:ln>
            <a:effectLst/>
          </c:spPr>
          <c:invertIfNegative val="0"/>
          <c:cat>
            <c:strRef>
              <c:f>Kreativitet!$A$2:$A$6</c:f>
              <c:strCache>
                <c:ptCount val="5"/>
                <c:pt idx="0">
                  <c:v>å jobbe med oppgaver som ikke har fasitsvar</c:v>
                </c:pt>
                <c:pt idx="1">
                  <c:v>å løse utfordringer i utvikling av produkter eller tjenester</c:v>
                </c:pt>
                <c:pt idx="2">
                  <c:v>å jobbe med problemstillinger som kan løses på ulike måter</c:v>
                </c:pt>
                <c:pt idx="3">
                  <c:v>å identifisere reelle behov</c:v>
                </c:pt>
                <c:pt idx="4">
                  <c:v>å arbeide kreativt</c:v>
                </c:pt>
              </c:strCache>
            </c:strRef>
          </c:cat>
          <c:val>
            <c:numRef>
              <c:f>Kreativitet!$G$2:$G$6</c:f>
              <c:numCache>
                <c:formatCode>General</c:formatCode>
                <c:ptCount val="5"/>
                <c:pt idx="0">
                  <c:v>9</c:v>
                </c:pt>
                <c:pt idx="1">
                  <c:v>9</c:v>
                </c:pt>
                <c:pt idx="2">
                  <c:v>9</c:v>
                </c:pt>
                <c:pt idx="3">
                  <c:v>9</c:v>
                </c:pt>
                <c:pt idx="4">
                  <c:v>9</c:v>
                </c:pt>
              </c:numCache>
            </c:numRef>
          </c:val>
          <c:extLst>
            <c:ext xmlns:c16="http://schemas.microsoft.com/office/drawing/2014/chart" uri="{C3380CC4-5D6E-409C-BE32-E72D297353CC}">
              <c16:uniqueId val="{00000005-79FB-4E46-9E69-0C7BEFA9670C}"/>
            </c:ext>
          </c:extLst>
        </c:ser>
        <c:dLbls>
          <c:showLegendKey val="0"/>
          <c:showVal val="0"/>
          <c:showCatName val="0"/>
          <c:showSerName val="0"/>
          <c:showPercent val="0"/>
          <c:showBubbleSize val="0"/>
        </c:dLbls>
        <c:gapWidth val="150"/>
        <c:overlap val="100"/>
        <c:axId val="1209310112"/>
        <c:axId val="1206556400"/>
      </c:barChart>
      <c:catAx>
        <c:axId val="1209310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1206556400"/>
        <c:crosses val="autoZero"/>
        <c:auto val="1"/>
        <c:lblAlgn val="ctr"/>
        <c:lblOffset val="100"/>
        <c:noMultiLvlLbl val="0"/>
      </c:catAx>
      <c:valAx>
        <c:axId val="120655640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b-NO"/>
          </a:p>
        </c:txPr>
        <c:crossAx val="120931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a:t>Gjennom arbeid med elevbedrift får mine elever erfaring med</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percentStacked"/>
        <c:varyColors val="0"/>
        <c:ser>
          <c:idx val="0"/>
          <c:order val="0"/>
          <c:tx>
            <c:strRef>
              <c:f>Samarbeid!$B$1</c:f>
              <c:strCache>
                <c:ptCount val="1"/>
                <c:pt idx="0">
                  <c:v>Veldig uenig</c:v>
                </c:pt>
              </c:strCache>
            </c:strRef>
          </c:tx>
          <c:spPr>
            <a:solidFill>
              <a:schemeClr val="accent1"/>
            </a:solidFill>
            <a:ln>
              <a:noFill/>
            </a:ln>
            <a:effectLst/>
          </c:spPr>
          <c:invertIfNegative val="0"/>
          <c:cat>
            <c:strRef>
              <c:f>Samarbeid!$A$2:$A$6</c:f>
              <c:strCache>
                <c:ptCount val="5"/>
                <c:pt idx="0">
                  <c:v>å få støtte og hjelp fra andre utenfor skolen</c:v>
                </c:pt>
                <c:pt idx="1">
                  <c:v>å oppleve seg som en del av et fellesskap</c:v>
                </c:pt>
                <c:pt idx="2">
                  <c:v>å bli trygge på å uttrykke egne meninger</c:v>
                </c:pt>
                <c:pt idx="3">
                  <c:v>å løse utfordringer i samarbeid</c:v>
                </c:pt>
                <c:pt idx="4">
                  <c:v>å få brukt egne ferdigheter og ressurser i en gruppe</c:v>
                </c:pt>
              </c:strCache>
            </c:strRef>
          </c:cat>
          <c:val>
            <c:numRef>
              <c:f>Samarbeid!$B$2:$B$6</c:f>
              <c:numCache>
                <c:formatCode>General</c:formatCode>
                <c:ptCount val="5"/>
                <c:pt idx="0">
                  <c:v>2</c:v>
                </c:pt>
                <c:pt idx="1">
                  <c:v>2</c:v>
                </c:pt>
                <c:pt idx="2">
                  <c:v>2</c:v>
                </c:pt>
                <c:pt idx="3">
                  <c:v>2</c:v>
                </c:pt>
                <c:pt idx="4">
                  <c:v>2</c:v>
                </c:pt>
              </c:numCache>
            </c:numRef>
          </c:val>
          <c:extLst>
            <c:ext xmlns:c16="http://schemas.microsoft.com/office/drawing/2014/chart" uri="{C3380CC4-5D6E-409C-BE32-E72D297353CC}">
              <c16:uniqueId val="{00000000-0B0D-4A43-A53D-ADBEFCCF9B5B}"/>
            </c:ext>
          </c:extLst>
        </c:ser>
        <c:ser>
          <c:idx val="1"/>
          <c:order val="1"/>
          <c:tx>
            <c:strRef>
              <c:f>Samarbeid!$C$1</c:f>
              <c:strCache>
                <c:ptCount val="1"/>
                <c:pt idx="0">
                  <c:v>Uenig</c:v>
                </c:pt>
              </c:strCache>
            </c:strRef>
          </c:tx>
          <c:spPr>
            <a:solidFill>
              <a:schemeClr val="accent2"/>
            </a:solidFill>
            <a:ln>
              <a:noFill/>
            </a:ln>
            <a:effectLst/>
          </c:spPr>
          <c:invertIfNegative val="0"/>
          <c:cat>
            <c:strRef>
              <c:f>Samarbeid!$A$2:$A$6</c:f>
              <c:strCache>
                <c:ptCount val="5"/>
                <c:pt idx="0">
                  <c:v>å få støtte og hjelp fra andre utenfor skolen</c:v>
                </c:pt>
                <c:pt idx="1">
                  <c:v>å oppleve seg som en del av et fellesskap</c:v>
                </c:pt>
                <c:pt idx="2">
                  <c:v>å bli trygge på å uttrykke egne meninger</c:v>
                </c:pt>
                <c:pt idx="3">
                  <c:v>å løse utfordringer i samarbeid</c:v>
                </c:pt>
                <c:pt idx="4">
                  <c:v>å få brukt egne ferdigheter og ressurser i en gruppe</c:v>
                </c:pt>
              </c:strCache>
            </c:strRef>
          </c:cat>
          <c:val>
            <c:numRef>
              <c:f>Samarbeid!$C$2:$C$6</c:f>
              <c:numCache>
                <c:formatCode>General</c:formatCode>
                <c:ptCount val="5"/>
                <c:pt idx="0">
                  <c:v>1</c:v>
                </c:pt>
                <c:pt idx="1">
                  <c:v>0</c:v>
                </c:pt>
                <c:pt idx="2">
                  <c:v>1</c:v>
                </c:pt>
                <c:pt idx="3">
                  <c:v>0</c:v>
                </c:pt>
                <c:pt idx="4">
                  <c:v>0</c:v>
                </c:pt>
              </c:numCache>
            </c:numRef>
          </c:val>
          <c:extLst>
            <c:ext xmlns:c16="http://schemas.microsoft.com/office/drawing/2014/chart" uri="{C3380CC4-5D6E-409C-BE32-E72D297353CC}">
              <c16:uniqueId val="{00000001-0B0D-4A43-A53D-ADBEFCCF9B5B}"/>
            </c:ext>
          </c:extLst>
        </c:ser>
        <c:ser>
          <c:idx val="2"/>
          <c:order val="2"/>
          <c:tx>
            <c:strRef>
              <c:f>Samarbeid!$D$1</c:f>
              <c:strCache>
                <c:ptCount val="1"/>
                <c:pt idx="0">
                  <c:v>Verken uenig eller enig</c:v>
                </c:pt>
              </c:strCache>
            </c:strRef>
          </c:tx>
          <c:spPr>
            <a:solidFill>
              <a:schemeClr val="accent3"/>
            </a:solidFill>
            <a:ln>
              <a:noFill/>
            </a:ln>
            <a:effectLst/>
          </c:spPr>
          <c:invertIfNegative val="0"/>
          <c:cat>
            <c:strRef>
              <c:f>Samarbeid!$A$2:$A$6</c:f>
              <c:strCache>
                <c:ptCount val="5"/>
                <c:pt idx="0">
                  <c:v>å få støtte og hjelp fra andre utenfor skolen</c:v>
                </c:pt>
                <c:pt idx="1">
                  <c:v>å oppleve seg som en del av et fellesskap</c:v>
                </c:pt>
                <c:pt idx="2">
                  <c:v>å bli trygge på å uttrykke egne meninger</c:v>
                </c:pt>
                <c:pt idx="3">
                  <c:v>å løse utfordringer i samarbeid</c:v>
                </c:pt>
                <c:pt idx="4">
                  <c:v>å få brukt egne ferdigheter og ressurser i en gruppe</c:v>
                </c:pt>
              </c:strCache>
            </c:strRef>
          </c:cat>
          <c:val>
            <c:numRef>
              <c:f>Samarbeid!$D$2:$D$6</c:f>
              <c:numCache>
                <c:formatCode>General</c:formatCode>
                <c:ptCount val="5"/>
                <c:pt idx="0">
                  <c:v>37</c:v>
                </c:pt>
                <c:pt idx="1">
                  <c:v>5</c:v>
                </c:pt>
                <c:pt idx="2">
                  <c:v>22</c:v>
                </c:pt>
                <c:pt idx="3">
                  <c:v>3</c:v>
                </c:pt>
                <c:pt idx="4">
                  <c:v>4</c:v>
                </c:pt>
              </c:numCache>
            </c:numRef>
          </c:val>
          <c:extLst>
            <c:ext xmlns:c16="http://schemas.microsoft.com/office/drawing/2014/chart" uri="{C3380CC4-5D6E-409C-BE32-E72D297353CC}">
              <c16:uniqueId val="{00000002-0B0D-4A43-A53D-ADBEFCCF9B5B}"/>
            </c:ext>
          </c:extLst>
        </c:ser>
        <c:ser>
          <c:idx val="3"/>
          <c:order val="3"/>
          <c:tx>
            <c:strRef>
              <c:f>Samarbeid!$E$1</c:f>
              <c:strCache>
                <c:ptCount val="1"/>
                <c:pt idx="0">
                  <c:v>Enig</c:v>
                </c:pt>
              </c:strCache>
            </c:strRef>
          </c:tx>
          <c:spPr>
            <a:solidFill>
              <a:schemeClr val="accent4"/>
            </a:solidFill>
            <a:ln>
              <a:noFill/>
            </a:ln>
            <a:effectLst/>
          </c:spPr>
          <c:invertIfNegative val="0"/>
          <c:cat>
            <c:strRef>
              <c:f>Samarbeid!$A$2:$A$6</c:f>
              <c:strCache>
                <c:ptCount val="5"/>
                <c:pt idx="0">
                  <c:v>å få støtte og hjelp fra andre utenfor skolen</c:v>
                </c:pt>
                <c:pt idx="1">
                  <c:v>å oppleve seg som en del av et fellesskap</c:v>
                </c:pt>
                <c:pt idx="2">
                  <c:v>å bli trygge på å uttrykke egne meninger</c:v>
                </c:pt>
                <c:pt idx="3">
                  <c:v>å løse utfordringer i samarbeid</c:v>
                </c:pt>
                <c:pt idx="4">
                  <c:v>å få brukt egne ferdigheter og ressurser i en gruppe</c:v>
                </c:pt>
              </c:strCache>
            </c:strRef>
          </c:cat>
          <c:val>
            <c:numRef>
              <c:f>Samarbeid!$E$2:$E$6</c:f>
              <c:numCache>
                <c:formatCode>General</c:formatCode>
                <c:ptCount val="5"/>
                <c:pt idx="0">
                  <c:v>72</c:v>
                </c:pt>
                <c:pt idx="1">
                  <c:v>74</c:v>
                </c:pt>
                <c:pt idx="2">
                  <c:v>77</c:v>
                </c:pt>
                <c:pt idx="3">
                  <c:v>62</c:v>
                </c:pt>
                <c:pt idx="4">
                  <c:v>67</c:v>
                </c:pt>
              </c:numCache>
            </c:numRef>
          </c:val>
          <c:extLst>
            <c:ext xmlns:c16="http://schemas.microsoft.com/office/drawing/2014/chart" uri="{C3380CC4-5D6E-409C-BE32-E72D297353CC}">
              <c16:uniqueId val="{00000003-0B0D-4A43-A53D-ADBEFCCF9B5B}"/>
            </c:ext>
          </c:extLst>
        </c:ser>
        <c:ser>
          <c:idx val="4"/>
          <c:order val="4"/>
          <c:tx>
            <c:strRef>
              <c:f>Samarbeid!$F$1</c:f>
              <c:strCache>
                <c:ptCount val="1"/>
                <c:pt idx="0">
                  <c:v>Veldig enig</c:v>
                </c:pt>
              </c:strCache>
            </c:strRef>
          </c:tx>
          <c:spPr>
            <a:solidFill>
              <a:schemeClr val="accent5"/>
            </a:solidFill>
            <a:ln>
              <a:noFill/>
            </a:ln>
            <a:effectLst/>
          </c:spPr>
          <c:invertIfNegative val="0"/>
          <c:cat>
            <c:strRef>
              <c:f>Samarbeid!$A$2:$A$6</c:f>
              <c:strCache>
                <c:ptCount val="5"/>
                <c:pt idx="0">
                  <c:v>å få støtte og hjelp fra andre utenfor skolen</c:v>
                </c:pt>
                <c:pt idx="1">
                  <c:v>å oppleve seg som en del av et fellesskap</c:v>
                </c:pt>
                <c:pt idx="2">
                  <c:v>å bli trygge på å uttrykke egne meninger</c:v>
                </c:pt>
                <c:pt idx="3">
                  <c:v>å løse utfordringer i samarbeid</c:v>
                </c:pt>
                <c:pt idx="4">
                  <c:v>å få brukt egne ferdigheter og ressurser i en gruppe</c:v>
                </c:pt>
              </c:strCache>
            </c:strRef>
          </c:cat>
          <c:val>
            <c:numRef>
              <c:f>Samarbeid!$F$2:$F$6</c:f>
              <c:numCache>
                <c:formatCode>General</c:formatCode>
                <c:ptCount val="5"/>
                <c:pt idx="0">
                  <c:v>32</c:v>
                </c:pt>
                <c:pt idx="1">
                  <c:v>63</c:v>
                </c:pt>
                <c:pt idx="2">
                  <c:v>42</c:v>
                </c:pt>
                <c:pt idx="3">
                  <c:v>77</c:v>
                </c:pt>
                <c:pt idx="4">
                  <c:v>71</c:v>
                </c:pt>
              </c:numCache>
            </c:numRef>
          </c:val>
          <c:extLst>
            <c:ext xmlns:c16="http://schemas.microsoft.com/office/drawing/2014/chart" uri="{C3380CC4-5D6E-409C-BE32-E72D297353CC}">
              <c16:uniqueId val="{00000004-0B0D-4A43-A53D-ADBEFCCF9B5B}"/>
            </c:ext>
          </c:extLst>
        </c:ser>
        <c:ser>
          <c:idx val="5"/>
          <c:order val="5"/>
          <c:tx>
            <c:strRef>
              <c:f>Samarbeid!$G$1</c:f>
              <c:strCache>
                <c:ptCount val="1"/>
                <c:pt idx="0">
                  <c:v>Missing</c:v>
                </c:pt>
              </c:strCache>
            </c:strRef>
          </c:tx>
          <c:spPr>
            <a:solidFill>
              <a:schemeClr val="accent6"/>
            </a:solidFill>
            <a:ln>
              <a:noFill/>
            </a:ln>
            <a:effectLst/>
          </c:spPr>
          <c:invertIfNegative val="0"/>
          <c:cat>
            <c:strRef>
              <c:f>Samarbeid!$A$2:$A$6</c:f>
              <c:strCache>
                <c:ptCount val="5"/>
                <c:pt idx="0">
                  <c:v>å få støtte og hjelp fra andre utenfor skolen</c:v>
                </c:pt>
                <c:pt idx="1">
                  <c:v>å oppleve seg som en del av et fellesskap</c:v>
                </c:pt>
                <c:pt idx="2">
                  <c:v>å bli trygge på å uttrykke egne meninger</c:v>
                </c:pt>
                <c:pt idx="3">
                  <c:v>å løse utfordringer i samarbeid</c:v>
                </c:pt>
                <c:pt idx="4">
                  <c:v>å få brukt egne ferdigheter og ressurser i en gruppe</c:v>
                </c:pt>
              </c:strCache>
            </c:strRef>
          </c:cat>
          <c:val>
            <c:numRef>
              <c:f>Samarbeid!$G$2:$G$6</c:f>
              <c:numCache>
                <c:formatCode>General</c:formatCode>
                <c:ptCount val="5"/>
                <c:pt idx="0">
                  <c:v>9</c:v>
                </c:pt>
                <c:pt idx="1">
                  <c:v>9</c:v>
                </c:pt>
                <c:pt idx="2">
                  <c:v>9</c:v>
                </c:pt>
                <c:pt idx="3">
                  <c:v>9</c:v>
                </c:pt>
                <c:pt idx="4">
                  <c:v>9</c:v>
                </c:pt>
              </c:numCache>
            </c:numRef>
          </c:val>
          <c:extLst>
            <c:ext xmlns:c16="http://schemas.microsoft.com/office/drawing/2014/chart" uri="{C3380CC4-5D6E-409C-BE32-E72D297353CC}">
              <c16:uniqueId val="{00000005-0B0D-4A43-A53D-ADBEFCCF9B5B}"/>
            </c:ext>
          </c:extLst>
        </c:ser>
        <c:dLbls>
          <c:showLegendKey val="0"/>
          <c:showVal val="0"/>
          <c:showCatName val="0"/>
          <c:showSerName val="0"/>
          <c:showPercent val="0"/>
          <c:showBubbleSize val="0"/>
        </c:dLbls>
        <c:gapWidth val="150"/>
        <c:overlap val="100"/>
        <c:axId val="1209310112"/>
        <c:axId val="1206556400"/>
      </c:barChart>
      <c:catAx>
        <c:axId val="1209310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1206556400"/>
        <c:crosses val="autoZero"/>
        <c:auto val="1"/>
        <c:lblAlgn val="ctr"/>
        <c:lblOffset val="100"/>
        <c:noMultiLvlLbl val="0"/>
      </c:catAx>
      <c:valAx>
        <c:axId val="120655640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20931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a:t>Gjennom arbeid med elevbedrift får mine elever erfaring med</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percentStacked"/>
        <c:varyColors val="0"/>
        <c:ser>
          <c:idx val="0"/>
          <c:order val="0"/>
          <c:tx>
            <c:strRef>
              <c:f>Tverrfaglig!$B$1</c:f>
              <c:strCache>
                <c:ptCount val="1"/>
                <c:pt idx="0">
                  <c:v>Veldig uenig</c:v>
                </c:pt>
              </c:strCache>
            </c:strRef>
          </c:tx>
          <c:spPr>
            <a:solidFill>
              <a:schemeClr val="accent1"/>
            </a:solidFill>
            <a:ln>
              <a:noFill/>
            </a:ln>
            <a:effectLst/>
          </c:spPr>
          <c:invertIfNegative val="0"/>
          <c:cat>
            <c:strRef>
              <c:f>Tverrfaglig!$A$2:$A$6</c:f>
              <c:strCache>
                <c:ptCount val="5"/>
                <c:pt idx="0">
                  <c:v>å utvikle bærekraftige produkter og tjenester</c:v>
                </c:pt>
                <c:pt idx="1">
                  <c:v>å delta i demokratiske prosesser</c:v>
                </c:pt>
                <c:pt idx="2">
                  <c:v>å håndtere egne tanker og følelser</c:v>
                </c:pt>
                <c:pt idx="3">
                  <c:v>å jobbe med tverrfaglige oppgaver</c:v>
                </c:pt>
                <c:pt idx="4">
                  <c:v>å utvikle kunnskap de kan bruke i andre fag</c:v>
                </c:pt>
              </c:strCache>
            </c:strRef>
          </c:cat>
          <c:val>
            <c:numRef>
              <c:f>Tverrfaglig!$B$2:$B$6</c:f>
              <c:numCache>
                <c:formatCode>General</c:formatCode>
                <c:ptCount val="5"/>
                <c:pt idx="0">
                  <c:v>2</c:v>
                </c:pt>
                <c:pt idx="1">
                  <c:v>2</c:v>
                </c:pt>
                <c:pt idx="2">
                  <c:v>2</c:v>
                </c:pt>
                <c:pt idx="3">
                  <c:v>2</c:v>
                </c:pt>
                <c:pt idx="4">
                  <c:v>2</c:v>
                </c:pt>
              </c:numCache>
            </c:numRef>
          </c:val>
          <c:extLst>
            <c:ext xmlns:c16="http://schemas.microsoft.com/office/drawing/2014/chart" uri="{C3380CC4-5D6E-409C-BE32-E72D297353CC}">
              <c16:uniqueId val="{00000000-D24F-428C-9B8A-BFF5A71C5D53}"/>
            </c:ext>
          </c:extLst>
        </c:ser>
        <c:ser>
          <c:idx val="1"/>
          <c:order val="1"/>
          <c:tx>
            <c:strRef>
              <c:f>Tverrfaglig!$C$1</c:f>
              <c:strCache>
                <c:ptCount val="1"/>
                <c:pt idx="0">
                  <c:v>Uenig</c:v>
                </c:pt>
              </c:strCache>
            </c:strRef>
          </c:tx>
          <c:spPr>
            <a:solidFill>
              <a:schemeClr val="accent2"/>
            </a:solidFill>
            <a:ln>
              <a:noFill/>
            </a:ln>
            <a:effectLst/>
          </c:spPr>
          <c:invertIfNegative val="0"/>
          <c:cat>
            <c:strRef>
              <c:f>Tverrfaglig!$A$2:$A$6</c:f>
              <c:strCache>
                <c:ptCount val="5"/>
                <c:pt idx="0">
                  <c:v>å utvikle bærekraftige produkter og tjenester</c:v>
                </c:pt>
                <c:pt idx="1">
                  <c:v>å delta i demokratiske prosesser</c:v>
                </c:pt>
                <c:pt idx="2">
                  <c:v>å håndtere egne tanker og følelser</c:v>
                </c:pt>
                <c:pt idx="3">
                  <c:v>å jobbe med tverrfaglige oppgaver</c:v>
                </c:pt>
                <c:pt idx="4">
                  <c:v>å utvikle kunnskap de kan bruke i andre fag</c:v>
                </c:pt>
              </c:strCache>
            </c:strRef>
          </c:cat>
          <c:val>
            <c:numRef>
              <c:f>Tverrfaglig!$C$2:$C$6</c:f>
              <c:numCache>
                <c:formatCode>General</c:formatCode>
                <c:ptCount val="5"/>
                <c:pt idx="0">
                  <c:v>0</c:v>
                </c:pt>
                <c:pt idx="1">
                  <c:v>1</c:v>
                </c:pt>
                <c:pt idx="2">
                  <c:v>3</c:v>
                </c:pt>
                <c:pt idx="3">
                  <c:v>0</c:v>
                </c:pt>
                <c:pt idx="4">
                  <c:v>1</c:v>
                </c:pt>
              </c:numCache>
            </c:numRef>
          </c:val>
          <c:extLst>
            <c:ext xmlns:c16="http://schemas.microsoft.com/office/drawing/2014/chart" uri="{C3380CC4-5D6E-409C-BE32-E72D297353CC}">
              <c16:uniqueId val="{00000001-D24F-428C-9B8A-BFF5A71C5D53}"/>
            </c:ext>
          </c:extLst>
        </c:ser>
        <c:ser>
          <c:idx val="2"/>
          <c:order val="2"/>
          <c:tx>
            <c:strRef>
              <c:f>Tverrfaglig!$D$1</c:f>
              <c:strCache>
                <c:ptCount val="1"/>
                <c:pt idx="0">
                  <c:v>Verken uenig eller enig</c:v>
                </c:pt>
              </c:strCache>
            </c:strRef>
          </c:tx>
          <c:spPr>
            <a:solidFill>
              <a:schemeClr val="accent3"/>
            </a:solidFill>
            <a:ln>
              <a:noFill/>
            </a:ln>
            <a:effectLst/>
          </c:spPr>
          <c:invertIfNegative val="0"/>
          <c:cat>
            <c:strRef>
              <c:f>Tverrfaglig!$A$2:$A$6</c:f>
              <c:strCache>
                <c:ptCount val="5"/>
                <c:pt idx="0">
                  <c:v>å utvikle bærekraftige produkter og tjenester</c:v>
                </c:pt>
                <c:pt idx="1">
                  <c:v>å delta i demokratiske prosesser</c:v>
                </c:pt>
                <c:pt idx="2">
                  <c:v>å håndtere egne tanker og følelser</c:v>
                </c:pt>
                <c:pt idx="3">
                  <c:v>å jobbe med tverrfaglige oppgaver</c:v>
                </c:pt>
                <c:pt idx="4">
                  <c:v>å utvikle kunnskap de kan bruke i andre fag</c:v>
                </c:pt>
              </c:strCache>
            </c:strRef>
          </c:cat>
          <c:val>
            <c:numRef>
              <c:f>Tverrfaglig!$D$2:$D$6</c:f>
              <c:numCache>
                <c:formatCode>General</c:formatCode>
                <c:ptCount val="5"/>
                <c:pt idx="0">
                  <c:v>15</c:v>
                </c:pt>
                <c:pt idx="1">
                  <c:v>9</c:v>
                </c:pt>
                <c:pt idx="2">
                  <c:v>27</c:v>
                </c:pt>
                <c:pt idx="3">
                  <c:v>19</c:v>
                </c:pt>
                <c:pt idx="4">
                  <c:v>11</c:v>
                </c:pt>
              </c:numCache>
            </c:numRef>
          </c:val>
          <c:extLst>
            <c:ext xmlns:c16="http://schemas.microsoft.com/office/drawing/2014/chart" uri="{C3380CC4-5D6E-409C-BE32-E72D297353CC}">
              <c16:uniqueId val="{00000002-D24F-428C-9B8A-BFF5A71C5D53}"/>
            </c:ext>
          </c:extLst>
        </c:ser>
        <c:ser>
          <c:idx val="3"/>
          <c:order val="3"/>
          <c:tx>
            <c:strRef>
              <c:f>Tverrfaglig!$E$1</c:f>
              <c:strCache>
                <c:ptCount val="1"/>
                <c:pt idx="0">
                  <c:v>Enig</c:v>
                </c:pt>
              </c:strCache>
            </c:strRef>
          </c:tx>
          <c:spPr>
            <a:solidFill>
              <a:schemeClr val="accent4"/>
            </a:solidFill>
            <a:ln>
              <a:noFill/>
            </a:ln>
            <a:effectLst/>
          </c:spPr>
          <c:invertIfNegative val="0"/>
          <c:cat>
            <c:strRef>
              <c:f>Tverrfaglig!$A$2:$A$6</c:f>
              <c:strCache>
                <c:ptCount val="5"/>
                <c:pt idx="0">
                  <c:v>å utvikle bærekraftige produkter og tjenester</c:v>
                </c:pt>
                <c:pt idx="1">
                  <c:v>å delta i demokratiske prosesser</c:v>
                </c:pt>
                <c:pt idx="2">
                  <c:v>å håndtere egne tanker og følelser</c:v>
                </c:pt>
                <c:pt idx="3">
                  <c:v>å jobbe med tverrfaglige oppgaver</c:v>
                </c:pt>
                <c:pt idx="4">
                  <c:v>å utvikle kunnskap de kan bruke i andre fag</c:v>
                </c:pt>
              </c:strCache>
            </c:strRef>
          </c:cat>
          <c:val>
            <c:numRef>
              <c:f>Tverrfaglig!$E$2:$E$6</c:f>
              <c:numCache>
                <c:formatCode>General</c:formatCode>
                <c:ptCount val="5"/>
                <c:pt idx="0">
                  <c:v>82</c:v>
                </c:pt>
                <c:pt idx="1">
                  <c:v>79</c:v>
                </c:pt>
                <c:pt idx="2">
                  <c:v>80</c:v>
                </c:pt>
                <c:pt idx="3">
                  <c:v>65</c:v>
                </c:pt>
                <c:pt idx="4">
                  <c:v>68</c:v>
                </c:pt>
              </c:numCache>
            </c:numRef>
          </c:val>
          <c:extLst>
            <c:ext xmlns:c16="http://schemas.microsoft.com/office/drawing/2014/chart" uri="{C3380CC4-5D6E-409C-BE32-E72D297353CC}">
              <c16:uniqueId val="{00000003-D24F-428C-9B8A-BFF5A71C5D53}"/>
            </c:ext>
          </c:extLst>
        </c:ser>
        <c:ser>
          <c:idx val="4"/>
          <c:order val="4"/>
          <c:tx>
            <c:strRef>
              <c:f>Tverrfaglig!$F$1</c:f>
              <c:strCache>
                <c:ptCount val="1"/>
                <c:pt idx="0">
                  <c:v>Veldig enig</c:v>
                </c:pt>
              </c:strCache>
            </c:strRef>
          </c:tx>
          <c:spPr>
            <a:solidFill>
              <a:schemeClr val="accent5"/>
            </a:solidFill>
            <a:ln>
              <a:noFill/>
            </a:ln>
            <a:effectLst/>
          </c:spPr>
          <c:invertIfNegative val="0"/>
          <c:cat>
            <c:strRef>
              <c:f>Tverrfaglig!$A$2:$A$6</c:f>
              <c:strCache>
                <c:ptCount val="5"/>
                <c:pt idx="0">
                  <c:v>å utvikle bærekraftige produkter og tjenester</c:v>
                </c:pt>
                <c:pt idx="1">
                  <c:v>å delta i demokratiske prosesser</c:v>
                </c:pt>
                <c:pt idx="2">
                  <c:v>å håndtere egne tanker og følelser</c:v>
                </c:pt>
                <c:pt idx="3">
                  <c:v>å jobbe med tverrfaglige oppgaver</c:v>
                </c:pt>
                <c:pt idx="4">
                  <c:v>å utvikle kunnskap de kan bruke i andre fag</c:v>
                </c:pt>
              </c:strCache>
            </c:strRef>
          </c:cat>
          <c:val>
            <c:numRef>
              <c:f>Tverrfaglig!$F$2:$F$6</c:f>
              <c:numCache>
                <c:formatCode>General</c:formatCode>
                <c:ptCount val="5"/>
                <c:pt idx="0">
                  <c:v>45</c:v>
                </c:pt>
                <c:pt idx="1">
                  <c:v>53</c:v>
                </c:pt>
                <c:pt idx="2">
                  <c:v>32</c:v>
                </c:pt>
                <c:pt idx="3">
                  <c:v>58</c:v>
                </c:pt>
                <c:pt idx="4">
                  <c:v>62</c:v>
                </c:pt>
              </c:numCache>
            </c:numRef>
          </c:val>
          <c:extLst>
            <c:ext xmlns:c16="http://schemas.microsoft.com/office/drawing/2014/chart" uri="{C3380CC4-5D6E-409C-BE32-E72D297353CC}">
              <c16:uniqueId val="{00000004-D24F-428C-9B8A-BFF5A71C5D53}"/>
            </c:ext>
          </c:extLst>
        </c:ser>
        <c:ser>
          <c:idx val="5"/>
          <c:order val="5"/>
          <c:tx>
            <c:strRef>
              <c:f>Tverrfaglig!$G$1</c:f>
              <c:strCache>
                <c:ptCount val="1"/>
                <c:pt idx="0">
                  <c:v>Missing</c:v>
                </c:pt>
              </c:strCache>
            </c:strRef>
          </c:tx>
          <c:spPr>
            <a:solidFill>
              <a:schemeClr val="accent6"/>
            </a:solidFill>
            <a:ln>
              <a:noFill/>
            </a:ln>
            <a:effectLst/>
          </c:spPr>
          <c:invertIfNegative val="0"/>
          <c:cat>
            <c:strRef>
              <c:f>Tverrfaglig!$A$2:$A$6</c:f>
              <c:strCache>
                <c:ptCount val="5"/>
                <c:pt idx="0">
                  <c:v>å utvikle bærekraftige produkter og tjenester</c:v>
                </c:pt>
                <c:pt idx="1">
                  <c:v>å delta i demokratiske prosesser</c:v>
                </c:pt>
                <c:pt idx="2">
                  <c:v>å håndtere egne tanker og følelser</c:v>
                </c:pt>
                <c:pt idx="3">
                  <c:v>å jobbe med tverrfaglige oppgaver</c:v>
                </c:pt>
                <c:pt idx="4">
                  <c:v>å utvikle kunnskap de kan bruke i andre fag</c:v>
                </c:pt>
              </c:strCache>
            </c:strRef>
          </c:cat>
          <c:val>
            <c:numRef>
              <c:f>Tverrfaglig!$G$2:$G$6</c:f>
              <c:numCache>
                <c:formatCode>General</c:formatCode>
                <c:ptCount val="5"/>
                <c:pt idx="0">
                  <c:v>9</c:v>
                </c:pt>
                <c:pt idx="1">
                  <c:v>9</c:v>
                </c:pt>
                <c:pt idx="2">
                  <c:v>9</c:v>
                </c:pt>
                <c:pt idx="3">
                  <c:v>9</c:v>
                </c:pt>
                <c:pt idx="4">
                  <c:v>9</c:v>
                </c:pt>
              </c:numCache>
            </c:numRef>
          </c:val>
          <c:extLst>
            <c:ext xmlns:c16="http://schemas.microsoft.com/office/drawing/2014/chart" uri="{C3380CC4-5D6E-409C-BE32-E72D297353CC}">
              <c16:uniqueId val="{00000005-D24F-428C-9B8A-BFF5A71C5D53}"/>
            </c:ext>
          </c:extLst>
        </c:ser>
        <c:dLbls>
          <c:showLegendKey val="0"/>
          <c:showVal val="0"/>
          <c:showCatName val="0"/>
          <c:showSerName val="0"/>
          <c:showPercent val="0"/>
          <c:showBubbleSize val="0"/>
        </c:dLbls>
        <c:gapWidth val="150"/>
        <c:overlap val="100"/>
        <c:axId val="1209310112"/>
        <c:axId val="1206556400"/>
      </c:barChart>
      <c:catAx>
        <c:axId val="1209310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1206556400"/>
        <c:crosses val="autoZero"/>
        <c:auto val="1"/>
        <c:lblAlgn val="ctr"/>
        <c:lblOffset val="100"/>
        <c:noMultiLvlLbl val="0"/>
      </c:catAx>
      <c:valAx>
        <c:axId val="120655640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20931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2253D3D-D709-4694-8A68-691EA0773FFB}" type="datetimeFigureOut">
              <a:rPr lang="nb-NO" smtClean="0"/>
              <a:t>29.04.2026</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22B8315-5B9A-4A5A-99CE-82F6543A2E2A}" type="slidenum">
              <a:rPr lang="nb-NO" smtClean="0"/>
              <a:t>‹#›</a:t>
            </a:fld>
            <a:endParaRPr lang="nb-NO"/>
          </a:p>
        </p:txBody>
      </p:sp>
    </p:spTree>
    <p:extLst>
      <p:ext uri="{BB962C8B-B14F-4D97-AF65-F5344CB8AC3E}">
        <p14:creationId xmlns:p14="http://schemas.microsoft.com/office/powerpoint/2010/main" val="2217909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8381B3F-25DD-F512-9942-BB0A568526C3}"/>
              </a:ext>
            </a:extLst>
          </p:cNvPr>
          <p:cNvSpPr>
            <a:spLocks noGrp="1" noRot="1" noChangeAspect="1"/>
          </p:cNvSpPr>
          <p:nvPr>
            <p:ph type="sldImg"/>
          </p:nvPr>
        </p:nvSpPr>
        <p:spPr>
          <a:xfrm>
            <a:off x="685800" y="1143000"/>
            <a:ext cx="5486400" cy="3086100"/>
          </a:xfrm>
        </p:spPr>
      </p:sp>
      <p:sp>
        <p:nvSpPr>
          <p:cNvPr id="3" name="Plassholder for notater 2">
            <a:extLst>
              <a:ext uri="{FF2B5EF4-FFF2-40B4-BE49-F238E27FC236}">
                <a16:creationId xmlns:a16="http://schemas.microsoft.com/office/drawing/2014/main" id="{BA7D2B07-59F8-9D7C-68CE-7B77C13EDDF6}"/>
              </a:ext>
            </a:extLst>
          </p:cNvPr>
          <p:cNvSpPr txBox="1">
            <a:spLocks noGrp="1"/>
          </p:cNvSpPr>
          <p:nvPr>
            <p:ph type="body" sz="quarter" idx="1"/>
          </p:nvPr>
        </p:nvSpPr>
        <p:spPr/>
        <p:txBody>
          <a:bodyPr/>
          <a:lstStyle/>
          <a:p>
            <a:pPr lvl="0"/>
            <a:endParaRPr lang="nb-NO" dirty="0"/>
          </a:p>
        </p:txBody>
      </p:sp>
      <p:sp>
        <p:nvSpPr>
          <p:cNvPr id="4" name="Plassholder for lysbildenummer 3">
            <a:extLst>
              <a:ext uri="{FF2B5EF4-FFF2-40B4-BE49-F238E27FC236}">
                <a16:creationId xmlns:a16="http://schemas.microsoft.com/office/drawing/2014/main" id="{5BC0780E-7BC5-E293-001B-20DC44A10129}"/>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E27A200-835A-4981-9EFC-EC151CD176E2}" type="slidenum">
              <a:t>2</a:t>
            </a:fld>
            <a:endParaRPr lang="nb-NO"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663999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E77A5-D426-7B20-1345-457ECF4E34A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7F59167-D6FA-249D-300F-7A4C00F47C4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3C8E64A-11E4-C404-3665-BB6E3E78CE18}"/>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1364C41F-9E67-CA1A-D624-BF2EC4D7C912}"/>
              </a:ext>
            </a:extLst>
          </p:cNvPr>
          <p:cNvSpPr>
            <a:spLocks noGrp="1"/>
          </p:cNvSpPr>
          <p:nvPr>
            <p:ph type="sldNum" sz="quarter" idx="5"/>
          </p:nvPr>
        </p:nvSpPr>
        <p:spPr/>
        <p:txBody>
          <a:bodyPr/>
          <a:lstStyle/>
          <a:p>
            <a:fld id="{36896E6C-C189-4C77-B363-51543B485C9F}" type="slidenum">
              <a:rPr lang="nb-NO" smtClean="0"/>
              <a:t>4</a:t>
            </a:fld>
            <a:endParaRPr lang="nb-NO"/>
          </a:p>
        </p:txBody>
      </p:sp>
    </p:spTree>
    <p:extLst>
      <p:ext uri="{BB962C8B-B14F-4D97-AF65-F5344CB8AC3E}">
        <p14:creationId xmlns:p14="http://schemas.microsoft.com/office/powerpoint/2010/main" val="1625394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2B8315-5B9A-4A5A-99CE-82F6543A2E2A}" type="slidenum">
              <a:rPr lang="nb-NO" smtClean="0"/>
              <a:t>9</a:t>
            </a:fld>
            <a:endParaRPr lang="nb-NO"/>
          </a:p>
        </p:txBody>
      </p:sp>
    </p:spTree>
    <p:extLst>
      <p:ext uri="{BB962C8B-B14F-4D97-AF65-F5344CB8AC3E}">
        <p14:creationId xmlns:p14="http://schemas.microsoft.com/office/powerpoint/2010/main" val="3328542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2B8315-5B9A-4A5A-99CE-82F6543A2E2A}" type="slidenum">
              <a:rPr lang="nb-NO" smtClean="0"/>
              <a:t>18</a:t>
            </a:fld>
            <a:endParaRPr lang="nb-NO"/>
          </a:p>
        </p:txBody>
      </p:sp>
    </p:spTree>
    <p:extLst>
      <p:ext uri="{BB962C8B-B14F-4D97-AF65-F5344CB8AC3E}">
        <p14:creationId xmlns:p14="http://schemas.microsoft.com/office/powerpoint/2010/main" val="37139435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2.svg"/><Relationship Id="rId4" Type="http://schemas.openxmlformats.org/officeDocument/2006/relationships/image" Target="../media/image2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bg>
      <p:bgPr>
        <a:solidFill>
          <a:schemeClr val="dk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7CECF0-4E2A-405C-97D9-385DF763EDF0}"/>
              </a:ext>
            </a:extLst>
          </p:cNvPr>
          <p:cNvSpPr>
            <a:spLocks noGrp="1"/>
          </p:cNvSpPr>
          <p:nvPr>
            <p:ph type="ctrTitle" hasCustomPrompt="1"/>
          </p:nvPr>
        </p:nvSpPr>
        <p:spPr>
          <a:xfrm>
            <a:off x="1445883" y="2623146"/>
            <a:ext cx="7644330" cy="1440393"/>
          </a:xfrm>
        </p:spPr>
        <p:txBody>
          <a:bodyPr anchor="b">
            <a:noAutofit/>
          </a:bodyPr>
          <a:lstStyle>
            <a:lvl1pPr algn="l">
              <a:defRPr sz="4800">
                <a:solidFill>
                  <a:schemeClr val="lt1"/>
                </a:solidFill>
              </a:defRPr>
            </a:lvl1pPr>
          </a:lstStyle>
          <a:p>
            <a:r>
              <a:rPr lang="nb-NO"/>
              <a:t>Click to add title</a:t>
            </a:r>
            <a:endParaRPr lang="nb-NO" dirty="0"/>
          </a:p>
        </p:txBody>
      </p:sp>
      <p:sp>
        <p:nvSpPr>
          <p:cNvPr id="3" name="Undertittel 2">
            <a:extLst>
              <a:ext uri="{FF2B5EF4-FFF2-40B4-BE49-F238E27FC236}">
                <a16:creationId xmlns:a16="http://schemas.microsoft.com/office/drawing/2014/main" id="{BA01669F-6CEC-4140-BCF0-9EBA15C44F02}"/>
              </a:ext>
            </a:extLst>
          </p:cNvPr>
          <p:cNvSpPr>
            <a:spLocks noGrp="1"/>
          </p:cNvSpPr>
          <p:nvPr>
            <p:ph type="subTitle" idx="1" hasCustomPrompt="1"/>
          </p:nvPr>
        </p:nvSpPr>
        <p:spPr>
          <a:xfrm>
            <a:off x="1445883" y="4119710"/>
            <a:ext cx="7644331" cy="1260157"/>
          </a:xfrm>
          <a:prstGeom prst="rect">
            <a:avLst/>
          </a:prstGeom>
        </p:spPr>
        <p:txBody>
          <a:bodyPr>
            <a:noAutofit/>
          </a:bodyPr>
          <a:lstStyle>
            <a:lvl1pPr marL="0" indent="0" algn="l">
              <a:lnSpc>
                <a:spcPct val="100000"/>
              </a:lnSpc>
              <a:buNone/>
              <a:defRPr sz="28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Click to add subtitle</a:t>
            </a:r>
            <a:endParaRPr lang="nb-NO" dirty="0"/>
          </a:p>
        </p:txBody>
      </p:sp>
      <p:sp>
        <p:nvSpPr>
          <p:cNvPr id="4" name="Plassholder for dato 3">
            <a:extLst>
              <a:ext uri="{FF2B5EF4-FFF2-40B4-BE49-F238E27FC236}">
                <a16:creationId xmlns:a16="http://schemas.microsoft.com/office/drawing/2014/main" id="{A6B52B5E-4AD6-4A41-B04B-3D56F3D197FF}"/>
              </a:ext>
            </a:extLst>
          </p:cNvPr>
          <p:cNvSpPr>
            <a:spLocks noGrp="1"/>
          </p:cNvSpPr>
          <p:nvPr>
            <p:ph type="dt" sz="half" idx="10"/>
          </p:nvPr>
        </p:nvSpPr>
        <p:spPr>
          <a:xfrm>
            <a:off x="1447200" y="5624512"/>
            <a:ext cx="2743200" cy="365125"/>
          </a:xfrm>
        </p:spPr>
        <p:txBody>
          <a:bodyPr>
            <a:noAutofit/>
          </a:bodyPr>
          <a:lstStyle>
            <a:lvl1pPr>
              <a:defRPr sz="1800"/>
            </a:lvl1pPr>
          </a:lstStyle>
          <a:p>
            <a:fld id="{14463DC0-34DA-4C18-AB00-4938EE730E8F}" type="datetimeFigureOut">
              <a:rPr lang="nb-NO" smtClean="0"/>
              <a:pPr/>
              <a:t>29.04.2026</a:t>
            </a:fld>
            <a:endParaRPr lang="nb-NO"/>
          </a:p>
        </p:txBody>
      </p:sp>
      <p:sp>
        <p:nvSpPr>
          <p:cNvPr id="5" name="Plassholder for bunntekst 4">
            <a:extLst>
              <a:ext uri="{FF2B5EF4-FFF2-40B4-BE49-F238E27FC236}">
                <a16:creationId xmlns:a16="http://schemas.microsoft.com/office/drawing/2014/main" id="{76AF8983-C13A-4654-89C0-3F45956E1532}"/>
              </a:ext>
            </a:extLst>
          </p:cNvPr>
          <p:cNvSpPr>
            <a:spLocks noGrp="1"/>
          </p:cNvSpPr>
          <p:nvPr>
            <p:ph type="ftr" sz="quarter" idx="11"/>
          </p:nvPr>
        </p:nvSpPr>
        <p:spPr>
          <a:xfrm>
            <a:off x="0" y="-171354"/>
            <a:ext cx="4114800" cy="107722"/>
          </a:xfrm>
        </p:spPr>
        <p:txBody>
          <a:bodyPr>
            <a:noAutofit/>
          </a:bodyPr>
          <a:lstStyle>
            <a:lvl1pPr>
              <a:defRPr sz="100"/>
            </a:lvl1pPr>
          </a:lstStyle>
          <a:p>
            <a:endParaRPr lang="nb-NO"/>
          </a:p>
        </p:txBody>
      </p:sp>
      <p:sp>
        <p:nvSpPr>
          <p:cNvPr id="6" name="Plassholder for lysbildenummer 5">
            <a:extLst>
              <a:ext uri="{FF2B5EF4-FFF2-40B4-BE49-F238E27FC236}">
                <a16:creationId xmlns:a16="http://schemas.microsoft.com/office/drawing/2014/main" id="{0F504A1F-B015-49B3-ABDE-A51F66A0C375}"/>
              </a:ext>
            </a:extLst>
          </p:cNvPr>
          <p:cNvSpPr>
            <a:spLocks noGrp="1"/>
          </p:cNvSpPr>
          <p:nvPr>
            <p:ph type="sldNum" sz="quarter" idx="12"/>
          </p:nvPr>
        </p:nvSpPr>
        <p:spPr>
          <a:xfrm>
            <a:off x="4572000" y="-171354"/>
            <a:ext cx="2743200" cy="107722"/>
          </a:xfrm>
        </p:spPr>
        <p:txBody>
          <a:bodyPr>
            <a:noAutofit/>
          </a:bodyPr>
          <a:lstStyle>
            <a:lvl1pPr>
              <a:defRPr sz="100"/>
            </a:lvl1pPr>
          </a:lstStyle>
          <a:p>
            <a:fld id="{4C0E7D1F-4124-4F42-9D8C-CAC7BDB8338B}" type="slidenum">
              <a:rPr lang="nb-NO" smtClean="0"/>
              <a:pPr/>
              <a:t>‹#›</a:t>
            </a:fld>
            <a:endParaRPr lang="nb-NO"/>
          </a:p>
        </p:txBody>
      </p:sp>
      <p:pic>
        <p:nvPicPr>
          <p:cNvPr id="7" name="Grafikk 6">
            <a:extLst>
              <a:ext uri="{FF2B5EF4-FFF2-40B4-BE49-F238E27FC236}">
                <a16:creationId xmlns:a16="http://schemas.microsoft.com/office/drawing/2014/main" id="{76873A9A-5F1F-4A12-A148-ACB30FA9C45D}"/>
              </a:ext>
            </a:extLst>
          </p:cNvPr>
          <p:cNvPicPr>
            <a:picLocks noChangeAspect="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647271" y="1026549"/>
            <a:ext cx="1770042" cy="506416"/>
          </a:xfrm>
          <a:prstGeom prst="rect">
            <a:avLst/>
          </a:prstGeom>
        </p:spPr>
      </p:pic>
    </p:spTree>
    <p:extLst>
      <p:ext uri="{BB962C8B-B14F-4D97-AF65-F5344CB8AC3E}">
        <p14:creationId xmlns:p14="http://schemas.microsoft.com/office/powerpoint/2010/main" val="14305192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tellysbilde #2">
    <p:bg>
      <p:bgPr>
        <a:solidFill>
          <a:schemeClr val="accent1"/>
        </a:solidFill>
        <a:effectLst/>
      </p:bgPr>
    </p:bg>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87379ED2-44D6-4B3D-8468-39EA9D3C9F54}"/>
              </a:ext>
            </a:extLst>
          </p:cNvPr>
          <p:cNvPicPr>
            <a:picLocks noChangeAspect="1"/>
          </p:cNvPicPr>
          <p:nvPr userDrawn="1"/>
        </p:nvPicPr>
        <p:blipFill rotWithShape="1">
          <a:blip r:embed="rId2"/>
          <a:srcRect/>
          <a:stretch/>
        </p:blipFill>
        <p:spPr>
          <a:xfrm>
            <a:off x="0" y="0"/>
            <a:ext cx="12193611" cy="6858000"/>
          </a:xfrm>
          <a:prstGeom prst="rect">
            <a:avLst/>
          </a:prstGeom>
        </p:spPr>
      </p:pic>
      <p:sp>
        <p:nvSpPr>
          <p:cNvPr id="9" name="Rektangel 8">
            <a:extLst>
              <a:ext uri="{FF2B5EF4-FFF2-40B4-BE49-F238E27FC236}">
                <a16:creationId xmlns:a16="http://schemas.microsoft.com/office/drawing/2014/main" id="{0A605F03-934B-4846-99CB-E0F79B1FA482}"/>
              </a:ext>
            </a:extLst>
          </p:cNvPr>
          <p:cNvSpPr/>
          <p:nvPr userDrawn="1"/>
        </p:nvSpPr>
        <p:spPr>
          <a:xfrm>
            <a:off x="-1611" y="0"/>
            <a:ext cx="12193611"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C7CECF0-4E2A-405C-97D9-385DF763EDF0}"/>
              </a:ext>
            </a:extLst>
          </p:cNvPr>
          <p:cNvSpPr>
            <a:spLocks noGrp="1"/>
          </p:cNvSpPr>
          <p:nvPr>
            <p:ph type="ctrTitle" hasCustomPrompt="1"/>
          </p:nvPr>
        </p:nvSpPr>
        <p:spPr>
          <a:xfrm>
            <a:off x="1445883" y="2623146"/>
            <a:ext cx="7644330" cy="1440393"/>
          </a:xfrm>
        </p:spPr>
        <p:txBody>
          <a:bodyPr anchor="b">
            <a:noAutofit/>
          </a:bodyPr>
          <a:lstStyle>
            <a:lvl1pPr algn="l">
              <a:defRPr sz="4800">
                <a:solidFill>
                  <a:schemeClr val="lt1"/>
                </a:solidFill>
              </a:defRPr>
            </a:lvl1pPr>
          </a:lstStyle>
          <a:p>
            <a:r>
              <a:rPr lang="nb-NO"/>
              <a:t>Click to add title</a:t>
            </a:r>
            <a:endParaRPr lang="nb-NO" dirty="0"/>
          </a:p>
        </p:txBody>
      </p:sp>
      <p:sp>
        <p:nvSpPr>
          <p:cNvPr id="3" name="Undertittel 2">
            <a:extLst>
              <a:ext uri="{FF2B5EF4-FFF2-40B4-BE49-F238E27FC236}">
                <a16:creationId xmlns:a16="http://schemas.microsoft.com/office/drawing/2014/main" id="{BA01669F-6CEC-4140-BCF0-9EBA15C44F02}"/>
              </a:ext>
            </a:extLst>
          </p:cNvPr>
          <p:cNvSpPr>
            <a:spLocks noGrp="1"/>
          </p:cNvSpPr>
          <p:nvPr>
            <p:ph type="subTitle" idx="1" hasCustomPrompt="1"/>
          </p:nvPr>
        </p:nvSpPr>
        <p:spPr>
          <a:xfrm>
            <a:off x="1445883" y="4119710"/>
            <a:ext cx="7644331" cy="1260157"/>
          </a:xfrm>
          <a:prstGeom prst="rect">
            <a:avLst/>
          </a:prstGeom>
        </p:spPr>
        <p:txBody>
          <a:bodyPr>
            <a:noAutofit/>
          </a:bodyPr>
          <a:lstStyle>
            <a:lvl1pPr marL="0" indent="0" algn="l">
              <a:lnSpc>
                <a:spcPct val="100000"/>
              </a:lnSpc>
              <a:buNone/>
              <a:defRPr sz="28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Click to add subtitle</a:t>
            </a:r>
            <a:endParaRPr lang="nb-NO" dirty="0"/>
          </a:p>
        </p:txBody>
      </p:sp>
      <p:sp>
        <p:nvSpPr>
          <p:cNvPr id="4" name="Plassholder for dato 3">
            <a:extLst>
              <a:ext uri="{FF2B5EF4-FFF2-40B4-BE49-F238E27FC236}">
                <a16:creationId xmlns:a16="http://schemas.microsoft.com/office/drawing/2014/main" id="{A6B52B5E-4AD6-4A41-B04B-3D56F3D197FF}"/>
              </a:ext>
            </a:extLst>
          </p:cNvPr>
          <p:cNvSpPr>
            <a:spLocks noGrp="1"/>
          </p:cNvSpPr>
          <p:nvPr>
            <p:ph type="dt" sz="half" idx="10"/>
          </p:nvPr>
        </p:nvSpPr>
        <p:spPr>
          <a:xfrm>
            <a:off x="1447200" y="5624512"/>
            <a:ext cx="2743200" cy="365125"/>
          </a:xfrm>
        </p:spPr>
        <p:txBody>
          <a:bodyPr>
            <a:noAutofit/>
          </a:bodyPr>
          <a:lstStyle>
            <a:lvl1pPr>
              <a:defRPr sz="1800"/>
            </a:lvl1pPr>
          </a:lstStyle>
          <a:p>
            <a:fld id="{14463DC0-34DA-4C18-AB00-4938EE730E8F}" type="datetimeFigureOut">
              <a:rPr lang="nb-NO" smtClean="0"/>
              <a:pPr/>
              <a:t>29.04.2026</a:t>
            </a:fld>
            <a:endParaRPr lang="nb-NO"/>
          </a:p>
        </p:txBody>
      </p:sp>
      <p:sp>
        <p:nvSpPr>
          <p:cNvPr id="5" name="Plassholder for bunntekst 4">
            <a:extLst>
              <a:ext uri="{FF2B5EF4-FFF2-40B4-BE49-F238E27FC236}">
                <a16:creationId xmlns:a16="http://schemas.microsoft.com/office/drawing/2014/main" id="{76AF8983-C13A-4654-89C0-3F45956E1532}"/>
              </a:ext>
            </a:extLst>
          </p:cNvPr>
          <p:cNvSpPr>
            <a:spLocks noGrp="1"/>
          </p:cNvSpPr>
          <p:nvPr>
            <p:ph type="ftr" sz="quarter" idx="11"/>
          </p:nvPr>
        </p:nvSpPr>
        <p:spPr>
          <a:xfrm>
            <a:off x="0" y="-171354"/>
            <a:ext cx="4114800" cy="107722"/>
          </a:xfrm>
        </p:spPr>
        <p:txBody>
          <a:bodyPr>
            <a:noAutofit/>
          </a:bodyPr>
          <a:lstStyle>
            <a:lvl1pPr>
              <a:defRPr sz="100"/>
            </a:lvl1pPr>
          </a:lstStyle>
          <a:p>
            <a:endParaRPr lang="nb-NO"/>
          </a:p>
        </p:txBody>
      </p:sp>
      <p:sp>
        <p:nvSpPr>
          <p:cNvPr id="6" name="Plassholder for lysbildenummer 5">
            <a:extLst>
              <a:ext uri="{FF2B5EF4-FFF2-40B4-BE49-F238E27FC236}">
                <a16:creationId xmlns:a16="http://schemas.microsoft.com/office/drawing/2014/main" id="{0F504A1F-B015-49B3-ABDE-A51F66A0C375}"/>
              </a:ext>
            </a:extLst>
          </p:cNvPr>
          <p:cNvSpPr>
            <a:spLocks noGrp="1"/>
          </p:cNvSpPr>
          <p:nvPr>
            <p:ph type="sldNum" sz="quarter" idx="12"/>
          </p:nvPr>
        </p:nvSpPr>
        <p:spPr>
          <a:xfrm>
            <a:off x="4572000" y="-171354"/>
            <a:ext cx="2743200" cy="107722"/>
          </a:xfrm>
        </p:spPr>
        <p:txBody>
          <a:bodyPr>
            <a:noAutofit/>
          </a:bodyPr>
          <a:lstStyle>
            <a:lvl1pPr>
              <a:defRPr sz="100"/>
            </a:lvl1pPr>
          </a:lstStyle>
          <a:p>
            <a:fld id="{8C9B6852-A262-4B14-BD53-4588C38A8C3C}" type="slidenum">
              <a:rPr lang="nb-NO" smtClean="0"/>
              <a:pPr/>
              <a:t>‹#›</a:t>
            </a:fld>
            <a:endParaRPr lang="nb-NO"/>
          </a:p>
        </p:txBody>
      </p:sp>
      <p:pic>
        <p:nvPicPr>
          <p:cNvPr id="7" name="Grafikk 6">
            <a:extLst>
              <a:ext uri="{FF2B5EF4-FFF2-40B4-BE49-F238E27FC236}">
                <a16:creationId xmlns:a16="http://schemas.microsoft.com/office/drawing/2014/main" id="{76873A9A-5F1F-4A12-A148-ACB30FA9C45D}"/>
              </a:ext>
            </a:extLst>
          </p:cNvPr>
          <p:cNvPicPr>
            <a:picLocks noChangeAspect="1"/>
          </p:cNvPicPr>
          <p:nvPr userDrawn="1"/>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47271" y="1026549"/>
            <a:ext cx="1770042" cy="506416"/>
          </a:xfrm>
          <a:prstGeom prst="rect">
            <a:avLst/>
          </a:prstGeom>
        </p:spPr>
      </p:pic>
    </p:spTree>
    <p:extLst>
      <p:ext uri="{BB962C8B-B14F-4D97-AF65-F5344CB8AC3E}">
        <p14:creationId xmlns:p14="http://schemas.microsoft.com/office/powerpoint/2010/main" val="37060298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tellysbilde #3">
    <p:bg>
      <p:bgPr>
        <a:solidFill>
          <a:schemeClr val="accent1"/>
        </a:solidFill>
        <a:effectLst/>
      </p:bgPr>
    </p:bg>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63C2C9E1-59C4-4CB1-B02B-41613445195D}"/>
              </a:ext>
            </a:extLst>
          </p:cNvPr>
          <p:cNvPicPr>
            <a:picLocks noChangeAspect="1"/>
          </p:cNvPicPr>
          <p:nvPr userDrawn="1"/>
        </p:nvPicPr>
        <p:blipFill>
          <a:blip r:embed="rId2"/>
          <a:stretch>
            <a:fillRect/>
          </a:stretch>
        </p:blipFill>
        <p:spPr>
          <a:xfrm>
            <a:off x="-7510" y="0"/>
            <a:ext cx="12192000" cy="6858000"/>
          </a:xfrm>
          <a:prstGeom prst="rect">
            <a:avLst/>
          </a:prstGeom>
        </p:spPr>
      </p:pic>
      <p:sp>
        <p:nvSpPr>
          <p:cNvPr id="9" name="Rektangel 8">
            <a:extLst>
              <a:ext uri="{FF2B5EF4-FFF2-40B4-BE49-F238E27FC236}">
                <a16:creationId xmlns:a16="http://schemas.microsoft.com/office/drawing/2014/main" id="{0A605F03-934B-4846-99CB-E0F79B1FA482}"/>
              </a:ext>
            </a:extLst>
          </p:cNvPr>
          <p:cNvSpPr/>
          <p:nvPr userDrawn="1"/>
        </p:nvSpPr>
        <p:spPr>
          <a:xfrm>
            <a:off x="0" y="0"/>
            <a:ext cx="12193611"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C7CECF0-4E2A-405C-97D9-385DF763EDF0}"/>
              </a:ext>
            </a:extLst>
          </p:cNvPr>
          <p:cNvSpPr>
            <a:spLocks noGrp="1"/>
          </p:cNvSpPr>
          <p:nvPr>
            <p:ph type="ctrTitle" hasCustomPrompt="1"/>
          </p:nvPr>
        </p:nvSpPr>
        <p:spPr>
          <a:xfrm>
            <a:off x="1445883" y="2623146"/>
            <a:ext cx="7644330" cy="1440393"/>
          </a:xfrm>
        </p:spPr>
        <p:txBody>
          <a:bodyPr anchor="b">
            <a:noAutofit/>
          </a:bodyPr>
          <a:lstStyle>
            <a:lvl1pPr algn="l">
              <a:defRPr sz="4800">
                <a:solidFill>
                  <a:schemeClr val="lt1"/>
                </a:solidFill>
              </a:defRPr>
            </a:lvl1pPr>
          </a:lstStyle>
          <a:p>
            <a:r>
              <a:rPr lang="nb-NO"/>
              <a:t>Click to add title</a:t>
            </a:r>
            <a:endParaRPr lang="nb-NO" dirty="0"/>
          </a:p>
        </p:txBody>
      </p:sp>
      <p:sp>
        <p:nvSpPr>
          <p:cNvPr id="3" name="Undertittel 2">
            <a:extLst>
              <a:ext uri="{FF2B5EF4-FFF2-40B4-BE49-F238E27FC236}">
                <a16:creationId xmlns:a16="http://schemas.microsoft.com/office/drawing/2014/main" id="{BA01669F-6CEC-4140-BCF0-9EBA15C44F02}"/>
              </a:ext>
            </a:extLst>
          </p:cNvPr>
          <p:cNvSpPr>
            <a:spLocks noGrp="1"/>
          </p:cNvSpPr>
          <p:nvPr>
            <p:ph type="subTitle" idx="1" hasCustomPrompt="1"/>
          </p:nvPr>
        </p:nvSpPr>
        <p:spPr>
          <a:xfrm>
            <a:off x="1445883" y="4119710"/>
            <a:ext cx="7644331" cy="1260157"/>
          </a:xfrm>
          <a:prstGeom prst="rect">
            <a:avLst/>
          </a:prstGeom>
        </p:spPr>
        <p:txBody>
          <a:bodyPr>
            <a:noAutofit/>
          </a:bodyPr>
          <a:lstStyle>
            <a:lvl1pPr marL="0" indent="0" algn="l">
              <a:lnSpc>
                <a:spcPct val="100000"/>
              </a:lnSpc>
              <a:buNone/>
              <a:defRPr sz="28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Click to add subtitle</a:t>
            </a:r>
            <a:endParaRPr lang="nb-NO" dirty="0"/>
          </a:p>
        </p:txBody>
      </p:sp>
      <p:sp>
        <p:nvSpPr>
          <p:cNvPr id="4" name="Plassholder for dato 3">
            <a:extLst>
              <a:ext uri="{FF2B5EF4-FFF2-40B4-BE49-F238E27FC236}">
                <a16:creationId xmlns:a16="http://schemas.microsoft.com/office/drawing/2014/main" id="{A6B52B5E-4AD6-4A41-B04B-3D56F3D197FF}"/>
              </a:ext>
            </a:extLst>
          </p:cNvPr>
          <p:cNvSpPr>
            <a:spLocks noGrp="1"/>
          </p:cNvSpPr>
          <p:nvPr>
            <p:ph type="dt" sz="half" idx="10"/>
          </p:nvPr>
        </p:nvSpPr>
        <p:spPr>
          <a:xfrm>
            <a:off x="1447200" y="5624512"/>
            <a:ext cx="2743200" cy="365125"/>
          </a:xfrm>
        </p:spPr>
        <p:txBody>
          <a:bodyPr>
            <a:noAutofit/>
          </a:bodyPr>
          <a:lstStyle>
            <a:lvl1pPr>
              <a:defRPr sz="1800"/>
            </a:lvl1pPr>
          </a:lstStyle>
          <a:p>
            <a:fld id="{14463DC0-34DA-4C18-AB00-4938EE730E8F}" type="datetimeFigureOut">
              <a:rPr lang="nb-NO" smtClean="0"/>
              <a:pPr/>
              <a:t>29.04.2026</a:t>
            </a:fld>
            <a:endParaRPr lang="nb-NO"/>
          </a:p>
        </p:txBody>
      </p:sp>
      <p:sp>
        <p:nvSpPr>
          <p:cNvPr id="5" name="Plassholder for bunntekst 4">
            <a:extLst>
              <a:ext uri="{FF2B5EF4-FFF2-40B4-BE49-F238E27FC236}">
                <a16:creationId xmlns:a16="http://schemas.microsoft.com/office/drawing/2014/main" id="{76AF8983-C13A-4654-89C0-3F45956E1532}"/>
              </a:ext>
            </a:extLst>
          </p:cNvPr>
          <p:cNvSpPr>
            <a:spLocks noGrp="1"/>
          </p:cNvSpPr>
          <p:nvPr>
            <p:ph type="ftr" sz="quarter" idx="11"/>
          </p:nvPr>
        </p:nvSpPr>
        <p:spPr>
          <a:xfrm>
            <a:off x="0" y="-171354"/>
            <a:ext cx="4114800" cy="107722"/>
          </a:xfrm>
        </p:spPr>
        <p:txBody>
          <a:bodyPr>
            <a:noAutofit/>
          </a:bodyPr>
          <a:lstStyle>
            <a:lvl1pPr>
              <a:defRPr sz="100"/>
            </a:lvl1pPr>
          </a:lstStyle>
          <a:p>
            <a:endParaRPr lang="nb-NO"/>
          </a:p>
        </p:txBody>
      </p:sp>
      <p:sp>
        <p:nvSpPr>
          <p:cNvPr id="6" name="Plassholder for lysbildenummer 5">
            <a:extLst>
              <a:ext uri="{FF2B5EF4-FFF2-40B4-BE49-F238E27FC236}">
                <a16:creationId xmlns:a16="http://schemas.microsoft.com/office/drawing/2014/main" id="{0F504A1F-B015-49B3-ABDE-A51F66A0C375}"/>
              </a:ext>
            </a:extLst>
          </p:cNvPr>
          <p:cNvSpPr>
            <a:spLocks noGrp="1"/>
          </p:cNvSpPr>
          <p:nvPr>
            <p:ph type="sldNum" sz="quarter" idx="12"/>
          </p:nvPr>
        </p:nvSpPr>
        <p:spPr>
          <a:xfrm>
            <a:off x="4572000" y="-171354"/>
            <a:ext cx="2743200" cy="107722"/>
          </a:xfrm>
        </p:spPr>
        <p:txBody>
          <a:bodyPr>
            <a:noAutofit/>
          </a:bodyPr>
          <a:lstStyle>
            <a:lvl1pPr>
              <a:defRPr sz="100"/>
            </a:lvl1pPr>
          </a:lstStyle>
          <a:p>
            <a:fld id="{3B9DC5E7-D76F-4991-BB31-1F6431576CDB}" type="slidenum">
              <a:rPr lang="nb-NO" smtClean="0"/>
              <a:pPr/>
              <a:t>‹#›</a:t>
            </a:fld>
            <a:endParaRPr lang="nb-NO"/>
          </a:p>
        </p:txBody>
      </p:sp>
      <p:pic>
        <p:nvPicPr>
          <p:cNvPr id="7" name="Grafikk 6">
            <a:extLst>
              <a:ext uri="{FF2B5EF4-FFF2-40B4-BE49-F238E27FC236}">
                <a16:creationId xmlns:a16="http://schemas.microsoft.com/office/drawing/2014/main" id="{76873A9A-5F1F-4A12-A148-ACB30FA9C45D}"/>
              </a:ext>
            </a:extLst>
          </p:cNvPr>
          <p:cNvPicPr>
            <a:picLocks noChangeAspect="1"/>
          </p:cNvPicPr>
          <p:nvPr userDrawn="1"/>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47271" y="1026549"/>
            <a:ext cx="1770042" cy="506416"/>
          </a:xfrm>
          <a:prstGeom prst="rect">
            <a:avLst/>
          </a:prstGeom>
        </p:spPr>
      </p:pic>
    </p:spTree>
    <p:extLst>
      <p:ext uri="{BB962C8B-B14F-4D97-AF65-F5344CB8AC3E}">
        <p14:creationId xmlns:p14="http://schemas.microsoft.com/office/powerpoint/2010/main" val="39945100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tellysbilde #4">
    <p:bg>
      <p:bgPr>
        <a:solidFill>
          <a:schemeClr val="accent1"/>
        </a:solidFill>
        <a:effectLst/>
      </p:bgPr>
    </p:bg>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D0C79066-E748-4DBB-9BCF-644E381F7B06}"/>
              </a:ext>
            </a:extLst>
          </p:cNvPr>
          <p:cNvPicPr>
            <a:picLocks noChangeAspect="1"/>
          </p:cNvPicPr>
          <p:nvPr userDrawn="1"/>
        </p:nvPicPr>
        <p:blipFill>
          <a:blip r:embed="rId2"/>
          <a:stretch>
            <a:fillRect/>
          </a:stretch>
        </p:blipFill>
        <p:spPr>
          <a:xfrm>
            <a:off x="-1" y="0"/>
            <a:ext cx="12193611" cy="6858000"/>
          </a:xfrm>
          <a:prstGeom prst="rect">
            <a:avLst/>
          </a:prstGeom>
        </p:spPr>
      </p:pic>
      <p:sp>
        <p:nvSpPr>
          <p:cNvPr id="9" name="Rektangel 8">
            <a:extLst>
              <a:ext uri="{FF2B5EF4-FFF2-40B4-BE49-F238E27FC236}">
                <a16:creationId xmlns:a16="http://schemas.microsoft.com/office/drawing/2014/main" id="{0A605F03-934B-4846-99CB-E0F79B1FA482}"/>
              </a:ext>
            </a:extLst>
          </p:cNvPr>
          <p:cNvSpPr/>
          <p:nvPr userDrawn="1"/>
        </p:nvSpPr>
        <p:spPr>
          <a:xfrm>
            <a:off x="0" y="0"/>
            <a:ext cx="12193611"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C7CECF0-4E2A-405C-97D9-385DF763EDF0}"/>
              </a:ext>
            </a:extLst>
          </p:cNvPr>
          <p:cNvSpPr>
            <a:spLocks noGrp="1"/>
          </p:cNvSpPr>
          <p:nvPr>
            <p:ph type="ctrTitle" hasCustomPrompt="1"/>
          </p:nvPr>
        </p:nvSpPr>
        <p:spPr>
          <a:xfrm>
            <a:off x="1445883" y="2623146"/>
            <a:ext cx="7644330" cy="1440393"/>
          </a:xfrm>
        </p:spPr>
        <p:txBody>
          <a:bodyPr anchor="b">
            <a:noAutofit/>
          </a:bodyPr>
          <a:lstStyle>
            <a:lvl1pPr algn="l">
              <a:defRPr sz="4800">
                <a:solidFill>
                  <a:schemeClr val="lt1"/>
                </a:solidFill>
              </a:defRPr>
            </a:lvl1pPr>
          </a:lstStyle>
          <a:p>
            <a:r>
              <a:rPr lang="nb-NO"/>
              <a:t>Click to add title</a:t>
            </a:r>
            <a:endParaRPr lang="nb-NO" dirty="0"/>
          </a:p>
        </p:txBody>
      </p:sp>
      <p:sp>
        <p:nvSpPr>
          <p:cNvPr id="3" name="Undertittel 2">
            <a:extLst>
              <a:ext uri="{FF2B5EF4-FFF2-40B4-BE49-F238E27FC236}">
                <a16:creationId xmlns:a16="http://schemas.microsoft.com/office/drawing/2014/main" id="{BA01669F-6CEC-4140-BCF0-9EBA15C44F02}"/>
              </a:ext>
            </a:extLst>
          </p:cNvPr>
          <p:cNvSpPr>
            <a:spLocks noGrp="1"/>
          </p:cNvSpPr>
          <p:nvPr>
            <p:ph type="subTitle" idx="1" hasCustomPrompt="1"/>
          </p:nvPr>
        </p:nvSpPr>
        <p:spPr>
          <a:xfrm>
            <a:off x="1445883" y="4119710"/>
            <a:ext cx="7644331" cy="1260157"/>
          </a:xfrm>
          <a:prstGeom prst="rect">
            <a:avLst/>
          </a:prstGeom>
        </p:spPr>
        <p:txBody>
          <a:bodyPr>
            <a:noAutofit/>
          </a:bodyPr>
          <a:lstStyle>
            <a:lvl1pPr marL="0" indent="0" algn="l">
              <a:lnSpc>
                <a:spcPct val="100000"/>
              </a:lnSpc>
              <a:buNone/>
              <a:defRPr sz="28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Click to add subtitle</a:t>
            </a:r>
            <a:endParaRPr lang="nb-NO" dirty="0"/>
          </a:p>
        </p:txBody>
      </p:sp>
      <p:sp>
        <p:nvSpPr>
          <p:cNvPr id="4" name="Plassholder for dato 3">
            <a:extLst>
              <a:ext uri="{FF2B5EF4-FFF2-40B4-BE49-F238E27FC236}">
                <a16:creationId xmlns:a16="http://schemas.microsoft.com/office/drawing/2014/main" id="{A6B52B5E-4AD6-4A41-B04B-3D56F3D197FF}"/>
              </a:ext>
            </a:extLst>
          </p:cNvPr>
          <p:cNvSpPr>
            <a:spLocks noGrp="1"/>
          </p:cNvSpPr>
          <p:nvPr>
            <p:ph type="dt" sz="half" idx="10"/>
          </p:nvPr>
        </p:nvSpPr>
        <p:spPr>
          <a:xfrm>
            <a:off x="1447200" y="5624512"/>
            <a:ext cx="2743200" cy="365125"/>
          </a:xfrm>
        </p:spPr>
        <p:txBody>
          <a:bodyPr>
            <a:noAutofit/>
          </a:bodyPr>
          <a:lstStyle>
            <a:lvl1pPr>
              <a:defRPr sz="1800"/>
            </a:lvl1pPr>
          </a:lstStyle>
          <a:p>
            <a:fld id="{14463DC0-34DA-4C18-AB00-4938EE730E8F}" type="datetimeFigureOut">
              <a:rPr lang="nb-NO" smtClean="0"/>
              <a:pPr/>
              <a:t>29.04.2026</a:t>
            </a:fld>
            <a:endParaRPr lang="nb-NO"/>
          </a:p>
        </p:txBody>
      </p:sp>
      <p:sp>
        <p:nvSpPr>
          <p:cNvPr id="5" name="Plassholder for bunntekst 4">
            <a:extLst>
              <a:ext uri="{FF2B5EF4-FFF2-40B4-BE49-F238E27FC236}">
                <a16:creationId xmlns:a16="http://schemas.microsoft.com/office/drawing/2014/main" id="{76AF8983-C13A-4654-89C0-3F45956E1532}"/>
              </a:ext>
            </a:extLst>
          </p:cNvPr>
          <p:cNvSpPr>
            <a:spLocks noGrp="1"/>
          </p:cNvSpPr>
          <p:nvPr>
            <p:ph type="ftr" sz="quarter" idx="11"/>
          </p:nvPr>
        </p:nvSpPr>
        <p:spPr>
          <a:xfrm>
            <a:off x="0" y="-171354"/>
            <a:ext cx="4114800" cy="107722"/>
          </a:xfrm>
        </p:spPr>
        <p:txBody>
          <a:bodyPr>
            <a:noAutofit/>
          </a:bodyPr>
          <a:lstStyle>
            <a:lvl1pPr>
              <a:defRPr sz="100"/>
            </a:lvl1pPr>
          </a:lstStyle>
          <a:p>
            <a:endParaRPr lang="nb-NO"/>
          </a:p>
        </p:txBody>
      </p:sp>
      <p:sp>
        <p:nvSpPr>
          <p:cNvPr id="6" name="Plassholder for lysbildenummer 5">
            <a:extLst>
              <a:ext uri="{FF2B5EF4-FFF2-40B4-BE49-F238E27FC236}">
                <a16:creationId xmlns:a16="http://schemas.microsoft.com/office/drawing/2014/main" id="{0F504A1F-B015-49B3-ABDE-A51F66A0C375}"/>
              </a:ext>
            </a:extLst>
          </p:cNvPr>
          <p:cNvSpPr>
            <a:spLocks noGrp="1"/>
          </p:cNvSpPr>
          <p:nvPr>
            <p:ph type="sldNum" sz="quarter" idx="12"/>
          </p:nvPr>
        </p:nvSpPr>
        <p:spPr>
          <a:xfrm>
            <a:off x="4572000" y="-171354"/>
            <a:ext cx="2743200" cy="107722"/>
          </a:xfrm>
        </p:spPr>
        <p:txBody>
          <a:bodyPr>
            <a:noAutofit/>
          </a:bodyPr>
          <a:lstStyle>
            <a:lvl1pPr>
              <a:defRPr sz="100"/>
            </a:lvl1pPr>
          </a:lstStyle>
          <a:p>
            <a:fld id="{8536FB86-8EDD-4A83-9C61-21D056E09FFF}" type="slidenum">
              <a:rPr lang="nb-NO" smtClean="0"/>
              <a:pPr/>
              <a:t>‹#›</a:t>
            </a:fld>
            <a:endParaRPr lang="nb-NO"/>
          </a:p>
        </p:txBody>
      </p:sp>
      <p:pic>
        <p:nvPicPr>
          <p:cNvPr id="7" name="Grafikk 6">
            <a:extLst>
              <a:ext uri="{FF2B5EF4-FFF2-40B4-BE49-F238E27FC236}">
                <a16:creationId xmlns:a16="http://schemas.microsoft.com/office/drawing/2014/main" id="{76873A9A-5F1F-4A12-A148-ACB30FA9C45D}"/>
              </a:ext>
            </a:extLst>
          </p:cNvPr>
          <p:cNvPicPr>
            <a:picLocks noChangeAspect="1"/>
          </p:cNvPicPr>
          <p:nvPr userDrawn="1"/>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47271" y="1026549"/>
            <a:ext cx="1770042" cy="506416"/>
          </a:xfrm>
          <a:prstGeom prst="rect">
            <a:avLst/>
          </a:prstGeom>
        </p:spPr>
      </p:pic>
    </p:spTree>
    <p:extLst>
      <p:ext uri="{BB962C8B-B14F-4D97-AF65-F5344CB8AC3E}">
        <p14:creationId xmlns:p14="http://schemas.microsoft.com/office/powerpoint/2010/main" val="18301747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tellysbilde #5">
    <p:bg>
      <p:bgPr>
        <a:solidFill>
          <a:schemeClr val="accent1"/>
        </a:solidFill>
        <a:effectLst/>
      </p:bgPr>
    </p:bg>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D11926F9-6903-4CAA-823D-CAEBF0BE4A93}"/>
              </a:ext>
            </a:extLst>
          </p:cNvPr>
          <p:cNvPicPr>
            <a:picLocks noChangeAspect="1"/>
          </p:cNvPicPr>
          <p:nvPr userDrawn="1"/>
        </p:nvPicPr>
        <p:blipFill>
          <a:blip r:embed="rId2"/>
          <a:stretch>
            <a:fillRect/>
          </a:stretch>
        </p:blipFill>
        <p:spPr>
          <a:xfrm>
            <a:off x="-15020" y="1900"/>
            <a:ext cx="12190233" cy="6856100"/>
          </a:xfrm>
          <a:prstGeom prst="rect">
            <a:avLst/>
          </a:prstGeom>
        </p:spPr>
      </p:pic>
      <p:sp>
        <p:nvSpPr>
          <p:cNvPr id="9" name="Rektangel 8">
            <a:extLst>
              <a:ext uri="{FF2B5EF4-FFF2-40B4-BE49-F238E27FC236}">
                <a16:creationId xmlns:a16="http://schemas.microsoft.com/office/drawing/2014/main" id="{0A605F03-934B-4846-99CB-E0F79B1FA482}"/>
              </a:ext>
            </a:extLst>
          </p:cNvPr>
          <p:cNvSpPr/>
          <p:nvPr userDrawn="1"/>
        </p:nvSpPr>
        <p:spPr>
          <a:xfrm>
            <a:off x="0" y="0"/>
            <a:ext cx="12193611"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C7CECF0-4E2A-405C-97D9-385DF763EDF0}"/>
              </a:ext>
            </a:extLst>
          </p:cNvPr>
          <p:cNvSpPr>
            <a:spLocks noGrp="1"/>
          </p:cNvSpPr>
          <p:nvPr>
            <p:ph type="ctrTitle" hasCustomPrompt="1"/>
          </p:nvPr>
        </p:nvSpPr>
        <p:spPr>
          <a:xfrm>
            <a:off x="1445883" y="2623146"/>
            <a:ext cx="7644330" cy="1440393"/>
          </a:xfrm>
        </p:spPr>
        <p:txBody>
          <a:bodyPr anchor="b">
            <a:noAutofit/>
          </a:bodyPr>
          <a:lstStyle>
            <a:lvl1pPr algn="l">
              <a:defRPr sz="4800">
                <a:solidFill>
                  <a:schemeClr val="lt1"/>
                </a:solidFill>
              </a:defRPr>
            </a:lvl1pPr>
          </a:lstStyle>
          <a:p>
            <a:r>
              <a:rPr lang="nb-NO"/>
              <a:t>Click to add title</a:t>
            </a:r>
            <a:endParaRPr lang="nb-NO" dirty="0"/>
          </a:p>
        </p:txBody>
      </p:sp>
      <p:sp>
        <p:nvSpPr>
          <p:cNvPr id="3" name="Undertittel 2">
            <a:extLst>
              <a:ext uri="{FF2B5EF4-FFF2-40B4-BE49-F238E27FC236}">
                <a16:creationId xmlns:a16="http://schemas.microsoft.com/office/drawing/2014/main" id="{BA01669F-6CEC-4140-BCF0-9EBA15C44F02}"/>
              </a:ext>
            </a:extLst>
          </p:cNvPr>
          <p:cNvSpPr>
            <a:spLocks noGrp="1"/>
          </p:cNvSpPr>
          <p:nvPr>
            <p:ph type="subTitle" idx="1" hasCustomPrompt="1"/>
          </p:nvPr>
        </p:nvSpPr>
        <p:spPr>
          <a:xfrm>
            <a:off x="1445883" y="4119710"/>
            <a:ext cx="7644331" cy="1260157"/>
          </a:xfrm>
          <a:prstGeom prst="rect">
            <a:avLst/>
          </a:prstGeom>
        </p:spPr>
        <p:txBody>
          <a:bodyPr>
            <a:noAutofit/>
          </a:bodyPr>
          <a:lstStyle>
            <a:lvl1pPr marL="0" indent="0" algn="l">
              <a:lnSpc>
                <a:spcPct val="100000"/>
              </a:lnSpc>
              <a:buNone/>
              <a:defRPr sz="28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Click to add subtitle</a:t>
            </a:r>
            <a:endParaRPr lang="nb-NO" dirty="0"/>
          </a:p>
        </p:txBody>
      </p:sp>
      <p:sp>
        <p:nvSpPr>
          <p:cNvPr id="4" name="Plassholder for dato 3">
            <a:extLst>
              <a:ext uri="{FF2B5EF4-FFF2-40B4-BE49-F238E27FC236}">
                <a16:creationId xmlns:a16="http://schemas.microsoft.com/office/drawing/2014/main" id="{A6B52B5E-4AD6-4A41-B04B-3D56F3D197FF}"/>
              </a:ext>
            </a:extLst>
          </p:cNvPr>
          <p:cNvSpPr>
            <a:spLocks noGrp="1"/>
          </p:cNvSpPr>
          <p:nvPr>
            <p:ph type="dt" sz="half" idx="10"/>
          </p:nvPr>
        </p:nvSpPr>
        <p:spPr>
          <a:xfrm>
            <a:off x="1447200" y="5624512"/>
            <a:ext cx="2743200" cy="365125"/>
          </a:xfrm>
        </p:spPr>
        <p:txBody>
          <a:bodyPr>
            <a:noAutofit/>
          </a:bodyPr>
          <a:lstStyle>
            <a:lvl1pPr>
              <a:defRPr sz="1800"/>
            </a:lvl1pPr>
          </a:lstStyle>
          <a:p>
            <a:fld id="{14463DC0-34DA-4C18-AB00-4938EE730E8F}" type="datetimeFigureOut">
              <a:rPr lang="nb-NO" smtClean="0"/>
              <a:pPr/>
              <a:t>29.04.2026</a:t>
            </a:fld>
            <a:endParaRPr lang="nb-NO"/>
          </a:p>
        </p:txBody>
      </p:sp>
      <p:sp>
        <p:nvSpPr>
          <p:cNvPr id="5" name="Plassholder for bunntekst 4">
            <a:extLst>
              <a:ext uri="{FF2B5EF4-FFF2-40B4-BE49-F238E27FC236}">
                <a16:creationId xmlns:a16="http://schemas.microsoft.com/office/drawing/2014/main" id="{76AF8983-C13A-4654-89C0-3F45956E1532}"/>
              </a:ext>
            </a:extLst>
          </p:cNvPr>
          <p:cNvSpPr>
            <a:spLocks noGrp="1"/>
          </p:cNvSpPr>
          <p:nvPr>
            <p:ph type="ftr" sz="quarter" idx="11"/>
          </p:nvPr>
        </p:nvSpPr>
        <p:spPr>
          <a:xfrm>
            <a:off x="0" y="-171354"/>
            <a:ext cx="4114800" cy="107722"/>
          </a:xfrm>
        </p:spPr>
        <p:txBody>
          <a:bodyPr>
            <a:noAutofit/>
          </a:bodyPr>
          <a:lstStyle>
            <a:lvl1pPr>
              <a:defRPr sz="100"/>
            </a:lvl1pPr>
          </a:lstStyle>
          <a:p>
            <a:endParaRPr lang="nb-NO"/>
          </a:p>
        </p:txBody>
      </p:sp>
      <p:sp>
        <p:nvSpPr>
          <p:cNvPr id="6" name="Plassholder for lysbildenummer 5">
            <a:extLst>
              <a:ext uri="{FF2B5EF4-FFF2-40B4-BE49-F238E27FC236}">
                <a16:creationId xmlns:a16="http://schemas.microsoft.com/office/drawing/2014/main" id="{0F504A1F-B015-49B3-ABDE-A51F66A0C375}"/>
              </a:ext>
            </a:extLst>
          </p:cNvPr>
          <p:cNvSpPr>
            <a:spLocks noGrp="1"/>
          </p:cNvSpPr>
          <p:nvPr>
            <p:ph type="sldNum" sz="quarter" idx="12"/>
          </p:nvPr>
        </p:nvSpPr>
        <p:spPr>
          <a:xfrm>
            <a:off x="4572000" y="-171354"/>
            <a:ext cx="2743200" cy="107722"/>
          </a:xfrm>
        </p:spPr>
        <p:txBody>
          <a:bodyPr>
            <a:noAutofit/>
          </a:bodyPr>
          <a:lstStyle>
            <a:lvl1pPr>
              <a:defRPr sz="100"/>
            </a:lvl1pPr>
          </a:lstStyle>
          <a:p>
            <a:fld id="{0CD0936C-C47C-429C-B8FE-3331DDB7AD3C}" type="slidenum">
              <a:rPr lang="nb-NO" smtClean="0"/>
              <a:pPr/>
              <a:t>‹#›</a:t>
            </a:fld>
            <a:endParaRPr lang="nb-NO"/>
          </a:p>
        </p:txBody>
      </p:sp>
      <p:pic>
        <p:nvPicPr>
          <p:cNvPr id="7" name="Grafikk 6">
            <a:extLst>
              <a:ext uri="{FF2B5EF4-FFF2-40B4-BE49-F238E27FC236}">
                <a16:creationId xmlns:a16="http://schemas.microsoft.com/office/drawing/2014/main" id="{76873A9A-5F1F-4A12-A148-ACB30FA9C45D}"/>
              </a:ext>
            </a:extLst>
          </p:cNvPr>
          <p:cNvPicPr>
            <a:picLocks noChangeAspect="1"/>
          </p:cNvPicPr>
          <p:nvPr userDrawn="1"/>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47271" y="1026549"/>
            <a:ext cx="1770042" cy="506416"/>
          </a:xfrm>
          <a:prstGeom prst="rect">
            <a:avLst/>
          </a:prstGeom>
        </p:spPr>
      </p:pic>
    </p:spTree>
    <p:extLst>
      <p:ext uri="{BB962C8B-B14F-4D97-AF65-F5344CB8AC3E}">
        <p14:creationId xmlns:p14="http://schemas.microsoft.com/office/powerpoint/2010/main" val="31873994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_Tittellysbilde #5">
    <p:bg>
      <p:bgPr>
        <a:solidFill>
          <a:schemeClr val="accent1"/>
        </a:solidFill>
        <a:effectLst/>
      </p:bgPr>
    </p:bg>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D11926F9-6903-4CAA-823D-CAEBF0BE4A93}"/>
              </a:ext>
            </a:extLst>
          </p:cNvPr>
          <p:cNvPicPr>
            <a:picLocks noChangeAspect="1"/>
          </p:cNvPicPr>
          <p:nvPr userDrawn="1"/>
        </p:nvPicPr>
        <p:blipFill>
          <a:blip r:embed="rId2"/>
          <a:stretch>
            <a:fillRect/>
          </a:stretch>
        </p:blipFill>
        <p:spPr>
          <a:xfrm>
            <a:off x="-15020" y="1900"/>
            <a:ext cx="12190233" cy="6856100"/>
          </a:xfrm>
          <a:prstGeom prst="rect">
            <a:avLst/>
          </a:prstGeom>
        </p:spPr>
      </p:pic>
      <p:sp>
        <p:nvSpPr>
          <p:cNvPr id="9" name="Rektangel 8">
            <a:extLst>
              <a:ext uri="{FF2B5EF4-FFF2-40B4-BE49-F238E27FC236}">
                <a16:creationId xmlns:a16="http://schemas.microsoft.com/office/drawing/2014/main" id="{0A605F03-934B-4846-99CB-E0F79B1FA482}"/>
              </a:ext>
            </a:extLst>
          </p:cNvPr>
          <p:cNvSpPr/>
          <p:nvPr userDrawn="1"/>
        </p:nvSpPr>
        <p:spPr>
          <a:xfrm>
            <a:off x="0" y="0"/>
            <a:ext cx="12193611"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C7CECF0-4E2A-405C-97D9-385DF763EDF0}"/>
              </a:ext>
            </a:extLst>
          </p:cNvPr>
          <p:cNvSpPr>
            <a:spLocks noGrp="1"/>
          </p:cNvSpPr>
          <p:nvPr>
            <p:ph type="ctrTitle" hasCustomPrompt="1"/>
          </p:nvPr>
        </p:nvSpPr>
        <p:spPr>
          <a:xfrm>
            <a:off x="1445883" y="2623146"/>
            <a:ext cx="7644330" cy="1440393"/>
          </a:xfrm>
        </p:spPr>
        <p:txBody>
          <a:bodyPr anchor="b">
            <a:noAutofit/>
          </a:bodyPr>
          <a:lstStyle>
            <a:lvl1pPr algn="l">
              <a:defRPr sz="4800">
                <a:solidFill>
                  <a:schemeClr val="lt1"/>
                </a:solidFill>
              </a:defRPr>
            </a:lvl1pPr>
          </a:lstStyle>
          <a:p>
            <a:r>
              <a:rPr lang="nb-NO"/>
              <a:t>Click to add title</a:t>
            </a:r>
            <a:endParaRPr lang="nb-NO" dirty="0"/>
          </a:p>
        </p:txBody>
      </p:sp>
      <p:sp>
        <p:nvSpPr>
          <p:cNvPr id="3" name="Undertittel 2">
            <a:extLst>
              <a:ext uri="{FF2B5EF4-FFF2-40B4-BE49-F238E27FC236}">
                <a16:creationId xmlns:a16="http://schemas.microsoft.com/office/drawing/2014/main" id="{BA01669F-6CEC-4140-BCF0-9EBA15C44F02}"/>
              </a:ext>
            </a:extLst>
          </p:cNvPr>
          <p:cNvSpPr>
            <a:spLocks noGrp="1"/>
          </p:cNvSpPr>
          <p:nvPr>
            <p:ph type="subTitle" idx="1" hasCustomPrompt="1"/>
          </p:nvPr>
        </p:nvSpPr>
        <p:spPr>
          <a:xfrm>
            <a:off x="1445883" y="4119710"/>
            <a:ext cx="7644331" cy="1260157"/>
          </a:xfrm>
          <a:prstGeom prst="rect">
            <a:avLst/>
          </a:prstGeom>
        </p:spPr>
        <p:txBody>
          <a:bodyPr>
            <a:noAutofit/>
          </a:bodyPr>
          <a:lstStyle>
            <a:lvl1pPr marL="0" indent="0" algn="l">
              <a:lnSpc>
                <a:spcPct val="100000"/>
              </a:lnSpc>
              <a:buNone/>
              <a:defRPr sz="28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Click to add subtitle</a:t>
            </a:r>
            <a:endParaRPr lang="nb-NO" dirty="0"/>
          </a:p>
        </p:txBody>
      </p:sp>
      <p:sp>
        <p:nvSpPr>
          <p:cNvPr id="4" name="Plassholder for dato 3">
            <a:extLst>
              <a:ext uri="{FF2B5EF4-FFF2-40B4-BE49-F238E27FC236}">
                <a16:creationId xmlns:a16="http://schemas.microsoft.com/office/drawing/2014/main" id="{A6B52B5E-4AD6-4A41-B04B-3D56F3D197FF}"/>
              </a:ext>
            </a:extLst>
          </p:cNvPr>
          <p:cNvSpPr>
            <a:spLocks noGrp="1"/>
          </p:cNvSpPr>
          <p:nvPr>
            <p:ph type="dt" sz="half" idx="10"/>
          </p:nvPr>
        </p:nvSpPr>
        <p:spPr>
          <a:xfrm>
            <a:off x="1447200" y="5624512"/>
            <a:ext cx="2743200" cy="365125"/>
          </a:xfrm>
        </p:spPr>
        <p:txBody>
          <a:bodyPr>
            <a:noAutofit/>
          </a:bodyPr>
          <a:lstStyle>
            <a:lvl1pPr>
              <a:defRPr sz="1800"/>
            </a:lvl1pPr>
          </a:lstStyle>
          <a:p>
            <a:fld id="{14463DC0-34DA-4C18-AB00-4938EE730E8F}" type="datetimeFigureOut">
              <a:rPr lang="nb-NO" smtClean="0"/>
              <a:pPr/>
              <a:t>29.04.2026</a:t>
            </a:fld>
            <a:endParaRPr lang="nb-NO"/>
          </a:p>
        </p:txBody>
      </p:sp>
      <p:sp>
        <p:nvSpPr>
          <p:cNvPr id="5" name="Plassholder for bunntekst 4">
            <a:extLst>
              <a:ext uri="{FF2B5EF4-FFF2-40B4-BE49-F238E27FC236}">
                <a16:creationId xmlns:a16="http://schemas.microsoft.com/office/drawing/2014/main" id="{76AF8983-C13A-4654-89C0-3F45956E1532}"/>
              </a:ext>
            </a:extLst>
          </p:cNvPr>
          <p:cNvSpPr>
            <a:spLocks noGrp="1"/>
          </p:cNvSpPr>
          <p:nvPr>
            <p:ph type="ftr" sz="quarter" idx="11"/>
          </p:nvPr>
        </p:nvSpPr>
        <p:spPr>
          <a:xfrm>
            <a:off x="0" y="-171354"/>
            <a:ext cx="4114800" cy="107722"/>
          </a:xfrm>
        </p:spPr>
        <p:txBody>
          <a:bodyPr>
            <a:noAutofit/>
          </a:bodyPr>
          <a:lstStyle>
            <a:lvl1pPr>
              <a:defRPr sz="100"/>
            </a:lvl1pPr>
          </a:lstStyle>
          <a:p>
            <a:endParaRPr lang="nb-NO"/>
          </a:p>
        </p:txBody>
      </p:sp>
      <p:sp>
        <p:nvSpPr>
          <p:cNvPr id="6" name="Plassholder for lysbildenummer 5">
            <a:extLst>
              <a:ext uri="{FF2B5EF4-FFF2-40B4-BE49-F238E27FC236}">
                <a16:creationId xmlns:a16="http://schemas.microsoft.com/office/drawing/2014/main" id="{0F504A1F-B015-49B3-ABDE-A51F66A0C375}"/>
              </a:ext>
            </a:extLst>
          </p:cNvPr>
          <p:cNvSpPr>
            <a:spLocks noGrp="1"/>
          </p:cNvSpPr>
          <p:nvPr>
            <p:ph type="sldNum" sz="quarter" idx="12"/>
          </p:nvPr>
        </p:nvSpPr>
        <p:spPr>
          <a:xfrm>
            <a:off x="4572000" y="-171354"/>
            <a:ext cx="2743200" cy="107722"/>
          </a:xfrm>
        </p:spPr>
        <p:txBody>
          <a:bodyPr>
            <a:noAutofit/>
          </a:bodyPr>
          <a:lstStyle>
            <a:lvl1pPr>
              <a:defRPr sz="100"/>
            </a:lvl1pPr>
          </a:lstStyle>
          <a:p>
            <a:fld id="{DAF24747-96A5-470F-B8B1-F6FB7445B6E9}" type="slidenum">
              <a:rPr lang="nb-NO" smtClean="0"/>
              <a:pPr/>
              <a:t>‹#›</a:t>
            </a:fld>
            <a:endParaRPr lang="nb-NO"/>
          </a:p>
        </p:txBody>
      </p:sp>
      <p:pic>
        <p:nvPicPr>
          <p:cNvPr id="7" name="Grafikk 6">
            <a:extLst>
              <a:ext uri="{FF2B5EF4-FFF2-40B4-BE49-F238E27FC236}">
                <a16:creationId xmlns:a16="http://schemas.microsoft.com/office/drawing/2014/main" id="{76873A9A-5F1F-4A12-A148-ACB30FA9C45D}"/>
              </a:ext>
            </a:extLst>
          </p:cNvPr>
          <p:cNvPicPr>
            <a:picLocks noChangeAspect="1"/>
          </p:cNvPicPr>
          <p:nvPr userDrawn="1"/>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647271" y="1026549"/>
            <a:ext cx="1770042" cy="506416"/>
          </a:xfrm>
          <a:prstGeom prst="rect">
            <a:avLst/>
          </a:prstGeom>
        </p:spPr>
      </p:pic>
    </p:spTree>
    <p:extLst>
      <p:ext uri="{BB962C8B-B14F-4D97-AF65-F5344CB8AC3E}">
        <p14:creationId xmlns:p14="http://schemas.microsoft.com/office/powerpoint/2010/main" val="26640352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31AFB0D-406B-4F31-AB1C-2975DBCEFFBE}"/>
              </a:ext>
            </a:extLst>
          </p:cNvPr>
          <p:cNvSpPr>
            <a:spLocks noGrp="1"/>
          </p:cNvSpPr>
          <p:nvPr>
            <p:ph type="title" hasCustomPrompt="1"/>
          </p:nvPr>
        </p:nvSpPr>
        <p:spPr/>
        <p:txBody>
          <a:bodyPr>
            <a:noAutofit/>
          </a:bodyPr>
          <a:lstStyle>
            <a:lvl1pPr>
              <a:defRPr>
                <a:solidFill>
                  <a:schemeClr val="accent1"/>
                </a:solidFill>
              </a:defRPr>
            </a:lvl1pPr>
          </a:lstStyle>
          <a:p>
            <a:r>
              <a:rPr lang="nb-NO"/>
              <a:t>Click to add title</a:t>
            </a:r>
          </a:p>
        </p:txBody>
      </p:sp>
      <p:sp>
        <p:nvSpPr>
          <p:cNvPr id="3" name="Plassholder for innhold 2">
            <a:extLst>
              <a:ext uri="{FF2B5EF4-FFF2-40B4-BE49-F238E27FC236}">
                <a16:creationId xmlns:a16="http://schemas.microsoft.com/office/drawing/2014/main" id="{CCEEE611-70FB-43E6-ABA0-8F1B00A43101}"/>
              </a:ext>
            </a:extLst>
          </p:cNvPr>
          <p:cNvSpPr>
            <a:spLocks noGrp="1"/>
          </p:cNvSpPr>
          <p:nvPr>
            <p:ph idx="1" hasCustomPrompt="1"/>
          </p:nvPr>
        </p:nvSpPr>
        <p:spPr>
          <a:xfrm>
            <a:off x="972001" y="2340000"/>
            <a:ext cx="7827247" cy="3530710"/>
          </a:xfrm>
          <a:prstGeom prst="rect">
            <a:avLst/>
          </a:prstGeom>
        </p:spPr>
        <p:txBody>
          <a:bodyPr>
            <a:noAutofit/>
          </a:bodyPr>
          <a:lstStyle/>
          <a:p>
            <a:pPr lvl="0"/>
            <a:r>
              <a:rPr lang="nb-NO"/>
              <a:t>Click to add text</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8BC9921-4481-4A6D-88B8-4EA941D74205}"/>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C7900666-853F-4A5F-BAD3-44022ACDF606}"/>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C9FF1D2D-0AD3-446A-A0B9-1A1779E4A029}"/>
              </a:ext>
            </a:extLst>
          </p:cNvPr>
          <p:cNvSpPr>
            <a:spLocks noGrp="1"/>
          </p:cNvSpPr>
          <p:nvPr>
            <p:ph type="sldNum" sz="quarter" idx="12"/>
          </p:nvPr>
        </p:nvSpPr>
        <p:spPr/>
        <p:txBody>
          <a:bodyPr>
            <a:noAutofit/>
          </a:bodyPr>
          <a:lstStyle/>
          <a:p>
            <a:fld id="{89FF396F-6E64-49E8-BD57-C5A97BBC98DD}" type="slidenum">
              <a:rPr lang="nb-NO" smtClean="0"/>
              <a:pPr/>
              <a:t>‹#›</a:t>
            </a:fld>
            <a:endParaRPr lang="nb-NO"/>
          </a:p>
        </p:txBody>
      </p:sp>
    </p:spTree>
    <p:extLst>
      <p:ext uri="{BB962C8B-B14F-4D97-AF65-F5344CB8AC3E}">
        <p14:creationId xmlns:p14="http://schemas.microsoft.com/office/powerpoint/2010/main" val="1898673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Deloverskrift">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2342ED-55E0-4C80-8417-669D7153318B}"/>
              </a:ext>
            </a:extLst>
          </p:cNvPr>
          <p:cNvSpPr>
            <a:spLocks noGrp="1"/>
          </p:cNvSpPr>
          <p:nvPr>
            <p:ph type="title" hasCustomPrompt="1"/>
          </p:nvPr>
        </p:nvSpPr>
        <p:spPr>
          <a:xfrm>
            <a:off x="1841217" y="2653403"/>
            <a:ext cx="7921349" cy="775597"/>
          </a:xfrm>
        </p:spPr>
        <p:txBody>
          <a:bodyPr anchor="b">
            <a:noAutofit/>
          </a:bodyPr>
          <a:lstStyle>
            <a:lvl1pPr>
              <a:defRPr sz="4800">
                <a:solidFill>
                  <a:schemeClr val="dk2"/>
                </a:solidFill>
              </a:defRPr>
            </a:lvl1pPr>
          </a:lstStyle>
          <a:p>
            <a:r>
              <a:rPr lang="nb-NO"/>
              <a:t>Click to add title</a:t>
            </a:r>
            <a:endParaRPr lang="nb-NO" dirty="0"/>
          </a:p>
        </p:txBody>
      </p:sp>
      <p:sp>
        <p:nvSpPr>
          <p:cNvPr id="3" name="Plassholder for tekst 2">
            <a:extLst>
              <a:ext uri="{FF2B5EF4-FFF2-40B4-BE49-F238E27FC236}">
                <a16:creationId xmlns:a16="http://schemas.microsoft.com/office/drawing/2014/main" id="{C960ACD7-948F-441D-ADEF-17A8AD1609E9}"/>
              </a:ext>
            </a:extLst>
          </p:cNvPr>
          <p:cNvSpPr>
            <a:spLocks noGrp="1"/>
          </p:cNvSpPr>
          <p:nvPr>
            <p:ph type="body" idx="1" hasCustomPrompt="1"/>
          </p:nvPr>
        </p:nvSpPr>
        <p:spPr>
          <a:xfrm>
            <a:off x="1841217" y="3479123"/>
            <a:ext cx="7921349" cy="1800225"/>
          </a:xfrm>
          <a:prstGeom prst="rect">
            <a:avLst/>
          </a:prstGeom>
        </p:spPr>
        <p:txBody>
          <a:bodyPr>
            <a:noAutofit/>
          </a:bodyPr>
          <a:lstStyle>
            <a:lvl1pPr marL="0" indent="0">
              <a:lnSpc>
                <a:spcPct val="100000"/>
              </a:lnSpc>
              <a:spcBef>
                <a:spcPts val="0"/>
              </a:spcBef>
              <a:buNone/>
              <a:defRPr sz="2400">
                <a:solidFill>
                  <a:schemeClr val="l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Click to add text</a:t>
            </a:r>
            <a:endParaRPr lang="nb-NO" dirty="0"/>
          </a:p>
        </p:txBody>
      </p:sp>
      <p:sp>
        <p:nvSpPr>
          <p:cNvPr id="4" name="Plassholder for dato 3">
            <a:extLst>
              <a:ext uri="{FF2B5EF4-FFF2-40B4-BE49-F238E27FC236}">
                <a16:creationId xmlns:a16="http://schemas.microsoft.com/office/drawing/2014/main" id="{0CDCBAC0-176C-4CE8-BA83-40261618EDEF}"/>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101541E5-C9A0-45E6-938F-0222BAE08B1D}"/>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ADA0FAF1-4C76-46A1-84C8-7C082FAD09D5}"/>
              </a:ext>
            </a:extLst>
          </p:cNvPr>
          <p:cNvSpPr>
            <a:spLocks noGrp="1"/>
          </p:cNvSpPr>
          <p:nvPr>
            <p:ph type="sldNum" sz="quarter" idx="12"/>
          </p:nvPr>
        </p:nvSpPr>
        <p:spPr/>
        <p:txBody>
          <a:bodyPr>
            <a:noAutofit/>
          </a:bodyPr>
          <a:lstStyle/>
          <a:p>
            <a:fld id="{FB316FEB-657A-43B3-AB1B-F087C925481D}" type="slidenum">
              <a:rPr lang="nb-NO" smtClean="0"/>
              <a:pPr/>
              <a:t>‹#›</a:t>
            </a:fld>
            <a:endParaRPr lang="nb-NO"/>
          </a:p>
        </p:txBody>
      </p:sp>
      <p:pic>
        <p:nvPicPr>
          <p:cNvPr id="8" name="Grafikk 7">
            <a:extLst>
              <a:ext uri="{FF2B5EF4-FFF2-40B4-BE49-F238E27FC236}">
                <a16:creationId xmlns:a16="http://schemas.microsoft.com/office/drawing/2014/main" id="{842B512C-95B8-43CD-923E-12979F4D704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96723" y="2244126"/>
            <a:ext cx="2393445" cy="2369747"/>
          </a:xfrm>
          <a:prstGeom prst="rect">
            <a:avLst/>
          </a:prstGeom>
        </p:spPr>
      </p:pic>
    </p:spTree>
    <p:extLst>
      <p:ext uri="{BB962C8B-B14F-4D97-AF65-F5344CB8AC3E}">
        <p14:creationId xmlns:p14="http://schemas.microsoft.com/office/powerpoint/2010/main" val="705550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afterEffect">
                                  <p:stCondLst>
                                    <p:cond delay="0"/>
                                  </p:stCondLst>
                                  <p:childTnLst>
                                    <p:animRot by="21600000">
                                      <p:cBhvr>
                                        <p:cTn id="6" dur="40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Deloverskrift #2">
    <p:bg>
      <p:bgPr>
        <a:solidFill>
          <a:schemeClr val="dk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2342ED-55E0-4C80-8417-669D7153318B}"/>
              </a:ext>
            </a:extLst>
          </p:cNvPr>
          <p:cNvSpPr>
            <a:spLocks noGrp="1"/>
          </p:cNvSpPr>
          <p:nvPr>
            <p:ph type="title" hasCustomPrompt="1"/>
          </p:nvPr>
        </p:nvSpPr>
        <p:spPr>
          <a:xfrm>
            <a:off x="1841217" y="2653403"/>
            <a:ext cx="7921349" cy="775597"/>
          </a:xfrm>
        </p:spPr>
        <p:txBody>
          <a:bodyPr anchor="b">
            <a:noAutofit/>
          </a:bodyPr>
          <a:lstStyle>
            <a:lvl1pPr>
              <a:defRPr sz="4800">
                <a:solidFill>
                  <a:schemeClr val="lt1"/>
                </a:solidFill>
              </a:defRPr>
            </a:lvl1pPr>
          </a:lstStyle>
          <a:p>
            <a:r>
              <a:rPr lang="nb-NO"/>
              <a:t>Click to add title</a:t>
            </a:r>
            <a:endParaRPr lang="nb-NO" dirty="0"/>
          </a:p>
        </p:txBody>
      </p:sp>
      <p:sp>
        <p:nvSpPr>
          <p:cNvPr id="3" name="Plassholder for tekst 2">
            <a:extLst>
              <a:ext uri="{FF2B5EF4-FFF2-40B4-BE49-F238E27FC236}">
                <a16:creationId xmlns:a16="http://schemas.microsoft.com/office/drawing/2014/main" id="{C960ACD7-948F-441D-ADEF-17A8AD1609E9}"/>
              </a:ext>
            </a:extLst>
          </p:cNvPr>
          <p:cNvSpPr>
            <a:spLocks noGrp="1"/>
          </p:cNvSpPr>
          <p:nvPr>
            <p:ph type="body" idx="1" hasCustomPrompt="1"/>
          </p:nvPr>
        </p:nvSpPr>
        <p:spPr>
          <a:xfrm>
            <a:off x="1841217" y="3479123"/>
            <a:ext cx="7921349" cy="1800225"/>
          </a:xfrm>
          <a:prstGeom prst="rect">
            <a:avLst/>
          </a:prstGeom>
        </p:spPr>
        <p:txBody>
          <a:bodyPr>
            <a:noAutofit/>
          </a:bodyPr>
          <a:lstStyle>
            <a:lvl1pPr marL="0" indent="0">
              <a:lnSpc>
                <a:spcPct val="100000"/>
              </a:lnSpc>
              <a:spcBef>
                <a:spcPts val="0"/>
              </a:spcBef>
              <a:buNone/>
              <a:defRPr sz="24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Click to add text</a:t>
            </a:r>
            <a:endParaRPr lang="nb-NO" dirty="0"/>
          </a:p>
        </p:txBody>
      </p:sp>
      <p:sp>
        <p:nvSpPr>
          <p:cNvPr id="4" name="Plassholder for dato 3">
            <a:extLst>
              <a:ext uri="{FF2B5EF4-FFF2-40B4-BE49-F238E27FC236}">
                <a16:creationId xmlns:a16="http://schemas.microsoft.com/office/drawing/2014/main" id="{0CDCBAC0-176C-4CE8-BA83-40261618EDEF}"/>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101541E5-C9A0-45E6-938F-0222BAE08B1D}"/>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ADA0FAF1-4C76-46A1-84C8-7C082FAD09D5}"/>
              </a:ext>
            </a:extLst>
          </p:cNvPr>
          <p:cNvSpPr>
            <a:spLocks noGrp="1"/>
          </p:cNvSpPr>
          <p:nvPr>
            <p:ph type="sldNum" sz="quarter" idx="12"/>
          </p:nvPr>
        </p:nvSpPr>
        <p:spPr/>
        <p:txBody>
          <a:bodyPr>
            <a:noAutofit/>
          </a:bodyPr>
          <a:lstStyle/>
          <a:p>
            <a:fld id="{CAD6CE59-C50B-4BA3-8FF8-6059B6924486}" type="slidenum">
              <a:rPr lang="nb-NO" smtClean="0"/>
              <a:pPr/>
              <a:t>‹#›</a:t>
            </a:fld>
            <a:endParaRPr lang="nb-NO"/>
          </a:p>
        </p:txBody>
      </p:sp>
      <p:pic>
        <p:nvPicPr>
          <p:cNvPr id="8" name="Grafikk 7">
            <a:extLst>
              <a:ext uri="{FF2B5EF4-FFF2-40B4-BE49-F238E27FC236}">
                <a16:creationId xmlns:a16="http://schemas.microsoft.com/office/drawing/2014/main" id="{36FEF317-EFF4-4524-9666-D21F54983C6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96723" y="2244126"/>
            <a:ext cx="2393445" cy="2369747"/>
          </a:xfrm>
          <a:prstGeom prst="rect">
            <a:avLst/>
          </a:prstGeom>
        </p:spPr>
      </p:pic>
    </p:spTree>
    <p:extLst>
      <p:ext uri="{BB962C8B-B14F-4D97-AF65-F5344CB8AC3E}">
        <p14:creationId xmlns:p14="http://schemas.microsoft.com/office/powerpoint/2010/main" val="3805384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afterEffect">
                                  <p:stCondLst>
                                    <p:cond delay="0"/>
                                  </p:stCondLst>
                                  <p:childTnLst>
                                    <p:animRot by="21600000">
                                      <p:cBhvr>
                                        <p:cTn id="6" dur="40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AED8D8-9DA9-418A-824E-E44805BC1217}"/>
              </a:ext>
            </a:extLst>
          </p:cNvPr>
          <p:cNvSpPr>
            <a:spLocks noGrp="1"/>
          </p:cNvSpPr>
          <p:nvPr>
            <p:ph type="title" hasCustomPrompt="1"/>
          </p:nvPr>
        </p:nvSpPr>
        <p:spPr/>
        <p:txBody>
          <a:bodyPr>
            <a:noAutofit/>
          </a:bodyPr>
          <a:lstStyle/>
          <a:p>
            <a:r>
              <a:rPr lang="nb-NO"/>
              <a:t>Click to add title</a:t>
            </a:r>
          </a:p>
        </p:txBody>
      </p:sp>
      <p:sp>
        <p:nvSpPr>
          <p:cNvPr id="4" name="Plassholder for innhold 3">
            <a:extLst>
              <a:ext uri="{FF2B5EF4-FFF2-40B4-BE49-F238E27FC236}">
                <a16:creationId xmlns:a16="http://schemas.microsoft.com/office/drawing/2014/main" id="{720DED3C-0854-4FF5-9136-8882FBDA1B88}"/>
              </a:ext>
            </a:extLst>
          </p:cNvPr>
          <p:cNvSpPr>
            <a:spLocks noGrp="1"/>
          </p:cNvSpPr>
          <p:nvPr>
            <p:ph sz="half" idx="2" hasCustomPrompt="1"/>
          </p:nvPr>
        </p:nvSpPr>
        <p:spPr>
          <a:xfrm>
            <a:off x="6508443" y="2283634"/>
            <a:ext cx="4746811" cy="3530710"/>
          </a:xfrm>
          <a:prstGeom prst="rect">
            <a:avLst/>
          </a:prstGeom>
        </p:spPr>
        <p:txBody>
          <a:bodyPr>
            <a:noAutofit/>
          </a:bodyPr>
          <a:lstStyle/>
          <a:p>
            <a:pPr lvl="0"/>
            <a:r>
              <a:rPr lang="nb-NO"/>
              <a:t>Click to add 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dato 4">
            <a:extLst>
              <a:ext uri="{FF2B5EF4-FFF2-40B4-BE49-F238E27FC236}">
                <a16:creationId xmlns:a16="http://schemas.microsoft.com/office/drawing/2014/main" id="{8E265217-5A13-4B02-BB91-B2F64A5BE0CD}"/>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6" name="Plassholder for bunntekst 5">
            <a:extLst>
              <a:ext uri="{FF2B5EF4-FFF2-40B4-BE49-F238E27FC236}">
                <a16:creationId xmlns:a16="http://schemas.microsoft.com/office/drawing/2014/main" id="{0B6688BC-2BEE-4F38-AB41-53CC86410966}"/>
              </a:ext>
            </a:extLst>
          </p:cNvPr>
          <p:cNvSpPr>
            <a:spLocks noGrp="1"/>
          </p:cNvSpPr>
          <p:nvPr>
            <p:ph type="ftr" sz="quarter" idx="11"/>
          </p:nvPr>
        </p:nvSpPr>
        <p:spPr/>
        <p:txBody>
          <a:bodyPr>
            <a:noAutofit/>
          </a:bodyPr>
          <a:lstStyle/>
          <a:p>
            <a:endParaRPr lang="nb-NO"/>
          </a:p>
        </p:txBody>
      </p:sp>
      <p:sp>
        <p:nvSpPr>
          <p:cNvPr id="7" name="Plassholder for lysbildenummer 6">
            <a:extLst>
              <a:ext uri="{FF2B5EF4-FFF2-40B4-BE49-F238E27FC236}">
                <a16:creationId xmlns:a16="http://schemas.microsoft.com/office/drawing/2014/main" id="{F84E182E-B09B-41F3-8827-744B45ECA8AA}"/>
              </a:ext>
            </a:extLst>
          </p:cNvPr>
          <p:cNvSpPr>
            <a:spLocks noGrp="1"/>
          </p:cNvSpPr>
          <p:nvPr>
            <p:ph type="sldNum" sz="quarter" idx="12"/>
          </p:nvPr>
        </p:nvSpPr>
        <p:spPr/>
        <p:txBody>
          <a:bodyPr>
            <a:noAutofit/>
          </a:bodyPr>
          <a:lstStyle/>
          <a:p>
            <a:fld id="{D836C903-F190-4F14-B1C8-0E847B69BC3F}" type="slidenum">
              <a:rPr lang="nb-NO" smtClean="0"/>
              <a:pPr/>
              <a:t>‹#›</a:t>
            </a:fld>
            <a:endParaRPr lang="nb-NO"/>
          </a:p>
        </p:txBody>
      </p:sp>
      <p:sp>
        <p:nvSpPr>
          <p:cNvPr id="9" name="Plassholder for innhold 2">
            <a:extLst>
              <a:ext uri="{FF2B5EF4-FFF2-40B4-BE49-F238E27FC236}">
                <a16:creationId xmlns:a16="http://schemas.microsoft.com/office/drawing/2014/main" id="{9AA7D4D3-BCEC-499A-B0BA-506F9D749A50}"/>
              </a:ext>
            </a:extLst>
          </p:cNvPr>
          <p:cNvSpPr>
            <a:spLocks noGrp="1"/>
          </p:cNvSpPr>
          <p:nvPr>
            <p:ph idx="1" hasCustomPrompt="1"/>
          </p:nvPr>
        </p:nvSpPr>
        <p:spPr>
          <a:xfrm>
            <a:off x="972001" y="2283634"/>
            <a:ext cx="4746811" cy="3530710"/>
          </a:xfrm>
          <a:prstGeom prst="rect">
            <a:avLst/>
          </a:prstGeom>
        </p:spPr>
        <p:txBody>
          <a:bodyPr>
            <a:noAutofit/>
          </a:bodyPr>
          <a:lstStyle/>
          <a:p>
            <a:pPr lvl="0"/>
            <a:r>
              <a:rPr lang="nb-NO"/>
              <a:t>Click to add text</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280052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AED8D8-9DA9-418A-824E-E44805BC1217}"/>
              </a:ext>
            </a:extLst>
          </p:cNvPr>
          <p:cNvSpPr>
            <a:spLocks noGrp="1"/>
          </p:cNvSpPr>
          <p:nvPr>
            <p:ph type="title" hasCustomPrompt="1"/>
          </p:nvPr>
        </p:nvSpPr>
        <p:spPr/>
        <p:txBody>
          <a:bodyPr>
            <a:noAutofit/>
          </a:bodyPr>
          <a:lstStyle/>
          <a:p>
            <a:r>
              <a:rPr lang="nb-NO"/>
              <a:t>Click to add title</a:t>
            </a:r>
          </a:p>
        </p:txBody>
      </p:sp>
      <p:sp>
        <p:nvSpPr>
          <p:cNvPr id="4" name="Plassholder for innhold 3">
            <a:extLst>
              <a:ext uri="{FF2B5EF4-FFF2-40B4-BE49-F238E27FC236}">
                <a16:creationId xmlns:a16="http://schemas.microsoft.com/office/drawing/2014/main" id="{720DED3C-0854-4FF5-9136-8882FBDA1B88}"/>
              </a:ext>
            </a:extLst>
          </p:cNvPr>
          <p:cNvSpPr>
            <a:spLocks noGrp="1"/>
          </p:cNvSpPr>
          <p:nvPr>
            <p:ph sz="half" idx="2" hasCustomPrompt="1"/>
          </p:nvPr>
        </p:nvSpPr>
        <p:spPr>
          <a:xfrm>
            <a:off x="8234148" y="2340000"/>
            <a:ext cx="3021105" cy="3326552"/>
          </a:xfrm>
          <a:prstGeom prst="rect">
            <a:avLst/>
          </a:prstGeom>
        </p:spPr>
        <p:txBody>
          <a:bodyPr>
            <a:noAutofit/>
          </a:bodyPr>
          <a:lstStyle/>
          <a:p>
            <a:pPr lvl="0"/>
            <a:r>
              <a:rPr lang="nb-NO"/>
              <a:t>Click to add 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dato 4">
            <a:extLst>
              <a:ext uri="{FF2B5EF4-FFF2-40B4-BE49-F238E27FC236}">
                <a16:creationId xmlns:a16="http://schemas.microsoft.com/office/drawing/2014/main" id="{8E265217-5A13-4B02-BB91-B2F64A5BE0CD}"/>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6" name="Plassholder for bunntekst 5">
            <a:extLst>
              <a:ext uri="{FF2B5EF4-FFF2-40B4-BE49-F238E27FC236}">
                <a16:creationId xmlns:a16="http://schemas.microsoft.com/office/drawing/2014/main" id="{0B6688BC-2BEE-4F38-AB41-53CC86410966}"/>
              </a:ext>
            </a:extLst>
          </p:cNvPr>
          <p:cNvSpPr>
            <a:spLocks noGrp="1"/>
          </p:cNvSpPr>
          <p:nvPr>
            <p:ph type="ftr" sz="quarter" idx="11"/>
          </p:nvPr>
        </p:nvSpPr>
        <p:spPr/>
        <p:txBody>
          <a:bodyPr>
            <a:noAutofit/>
          </a:bodyPr>
          <a:lstStyle/>
          <a:p>
            <a:endParaRPr lang="nb-NO"/>
          </a:p>
        </p:txBody>
      </p:sp>
      <p:sp>
        <p:nvSpPr>
          <p:cNvPr id="7" name="Plassholder for lysbildenummer 6">
            <a:extLst>
              <a:ext uri="{FF2B5EF4-FFF2-40B4-BE49-F238E27FC236}">
                <a16:creationId xmlns:a16="http://schemas.microsoft.com/office/drawing/2014/main" id="{F84E182E-B09B-41F3-8827-744B45ECA8AA}"/>
              </a:ext>
            </a:extLst>
          </p:cNvPr>
          <p:cNvSpPr>
            <a:spLocks noGrp="1"/>
          </p:cNvSpPr>
          <p:nvPr>
            <p:ph type="sldNum" sz="quarter" idx="12"/>
          </p:nvPr>
        </p:nvSpPr>
        <p:spPr/>
        <p:txBody>
          <a:bodyPr>
            <a:noAutofit/>
          </a:bodyPr>
          <a:lstStyle/>
          <a:p>
            <a:fld id="{801835D9-80B7-494D-81B7-E412DA78544F}" type="slidenum">
              <a:rPr lang="nb-NO" smtClean="0"/>
              <a:pPr/>
              <a:t>‹#›</a:t>
            </a:fld>
            <a:endParaRPr lang="nb-NO"/>
          </a:p>
        </p:txBody>
      </p:sp>
      <p:sp>
        <p:nvSpPr>
          <p:cNvPr id="9" name="Plassholder for innhold 2">
            <a:extLst>
              <a:ext uri="{FF2B5EF4-FFF2-40B4-BE49-F238E27FC236}">
                <a16:creationId xmlns:a16="http://schemas.microsoft.com/office/drawing/2014/main" id="{9AA7D4D3-BCEC-499A-B0BA-506F9D749A50}"/>
              </a:ext>
            </a:extLst>
          </p:cNvPr>
          <p:cNvSpPr>
            <a:spLocks noGrp="1"/>
          </p:cNvSpPr>
          <p:nvPr>
            <p:ph idx="1" hasCustomPrompt="1"/>
          </p:nvPr>
        </p:nvSpPr>
        <p:spPr>
          <a:xfrm>
            <a:off x="4595341" y="2340000"/>
            <a:ext cx="3021105" cy="3326552"/>
          </a:xfrm>
          <a:prstGeom prst="rect">
            <a:avLst/>
          </a:prstGeom>
        </p:spPr>
        <p:txBody>
          <a:bodyPr>
            <a:noAutofit/>
          </a:bodyPr>
          <a:lstStyle/>
          <a:p>
            <a:pPr lvl="0"/>
            <a:r>
              <a:rPr lang="nb-NO"/>
              <a:t>Click to add text</a:t>
            </a:r>
          </a:p>
          <a:p>
            <a:pPr lvl="1"/>
            <a:r>
              <a:rPr lang="nb-NO"/>
              <a:t>Andre nivå</a:t>
            </a:r>
          </a:p>
          <a:p>
            <a:pPr lvl="2"/>
            <a:r>
              <a:rPr lang="nb-NO"/>
              <a:t>Tredje nivå</a:t>
            </a:r>
          </a:p>
          <a:p>
            <a:pPr lvl="3"/>
            <a:r>
              <a:rPr lang="nb-NO"/>
              <a:t>Fjerde nivå</a:t>
            </a:r>
          </a:p>
          <a:p>
            <a:pPr lvl="4"/>
            <a:r>
              <a:rPr lang="nb-NO"/>
              <a:t>Femte nivå</a:t>
            </a:r>
          </a:p>
        </p:txBody>
      </p:sp>
      <p:sp>
        <p:nvSpPr>
          <p:cNvPr id="11" name="Plassholder for innhold 2">
            <a:extLst>
              <a:ext uri="{FF2B5EF4-FFF2-40B4-BE49-F238E27FC236}">
                <a16:creationId xmlns:a16="http://schemas.microsoft.com/office/drawing/2014/main" id="{B0380B2E-9BAD-49A7-92CE-FD2EC467266A}"/>
              </a:ext>
            </a:extLst>
          </p:cNvPr>
          <p:cNvSpPr>
            <a:spLocks noGrp="1"/>
          </p:cNvSpPr>
          <p:nvPr>
            <p:ph idx="13" hasCustomPrompt="1"/>
          </p:nvPr>
        </p:nvSpPr>
        <p:spPr>
          <a:xfrm>
            <a:off x="972000" y="2340000"/>
            <a:ext cx="3021105" cy="3326552"/>
          </a:xfrm>
          <a:prstGeom prst="rect">
            <a:avLst/>
          </a:prstGeom>
        </p:spPr>
        <p:txBody>
          <a:bodyPr>
            <a:noAutofit/>
          </a:bodyPr>
          <a:lstStyle/>
          <a:p>
            <a:pPr lvl="0"/>
            <a:r>
              <a:rPr lang="nb-NO"/>
              <a:t>Click to add text</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09986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tekst og bilde">
    <p:spTree>
      <p:nvGrpSpPr>
        <p:cNvPr id="1" name=""/>
        <p:cNvGrpSpPr/>
        <p:nvPr/>
      </p:nvGrpSpPr>
      <p:grpSpPr>
        <a:xfrm>
          <a:off x="0" y="0"/>
          <a:ext cx="0" cy="0"/>
          <a:chOff x="0" y="0"/>
          <a:chExt cx="0" cy="0"/>
        </a:xfrm>
      </p:grpSpPr>
      <p:sp>
        <p:nvSpPr>
          <p:cNvPr id="12" name="Plassholder for bilde 10">
            <a:extLst>
              <a:ext uri="{FF2B5EF4-FFF2-40B4-BE49-F238E27FC236}">
                <a16:creationId xmlns:a16="http://schemas.microsoft.com/office/drawing/2014/main" id="{11EE9EA4-AE9D-47D7-89D6-3A4465F629E4}"/>
              </a:ext>
            </a:extLst>
          </p:cNvPr>
          <p:cNvSpPr>
            <a:spLocks noGrp="1"/>
          </p:cNvSpPr>
          <p:nvPr>
            <p:ph type="pic" sz="quarter" idx="14" hasCustomPrompt="1"/>
          </p:nvPr>
        </p:nvSpPr>
        <p:spPr>
          <a:xfrm>
            <a:off x="5589182" y="1367612"/>
            <a:ext cx="6602818" cy="4122775"/>
          </a:xfrm>
          <a:prstGeom prst="rect">
            <a:avLst/>
          </a:prstGeom>
          <a:solidFill>
            <a:schemeClr val="bg1">
              <a:lumMod val="65000"/>
            </a:schemeClr>
          </a:solidFill>
        </p:spPr>
        <p:txBody>
          <a:bodyPr tIns="706142">
            <a:noAutofit/>
          </a:bodyPr>
          <a:lstStyle>
            <a:lvl1pPr marL="228600" indent="-228600" algn="ctr" defTabSz="914400" rtl="0" eaLnBrk="1" latinLnBrk="0" hangingPunct="1">
              <a:lnSpc>
                <a:spcPct val="120000"/>
              </a:lnSpc>
              <a:spcBef>
                <a:spcPts val="1000"/>
              </a:spcBef>
              <a:buFont typeface="Arial" panose="020B0604020202020204" pitchFamily="34" charset="0"/>
              <a:buNone/>
              <a:defRPr sz="1800"/>
            </a:lvl1pPr>
          </a:lstStyle>
          <a:p>
            <a:r>
              <a:rPr lang="nb-NO"/>
              <a:t>Picture</a:t>
            </a:r>
            <a:endParaRPr lang="nb-NO" dirty="0"/>
          </a:p>
        </p:txBody>
      </p:sp>
      <p:sp>
        <p:nvSpPr>
          <p:cNvPr id="2" name="Tittel 1">
            <a:extLst>
              <a:ext uri="{FF2B5EF4-FFF2-40B4-BE49-F238E27FC236}">
                <a16:creationId xmlns:a16="http://schemas.microsoft.com/office/drawing/2014/main" id="{531AFB0D-406B-4F31-AB1C-2975DBCEFFBE}"/>
              </a:ext>
            </a:extLst>
          </p:cNvPr>
          <p:cNvSpPr>
            <a:spLocks noGrp="1"/>
          </p:cNvSpPr>
          <p:nvPr>
            <p:ph type="title" hasCustomPrompt="1"/>
          </p:nvPr>
        </p:nvSpPr>
        <p:spPr>
          <a:xfrm>
            <a:off x="720001" y="1367612"/>
            <a:ext cx="4323055" cy="1769715"/>
          </a:xfrm>
        </p:spPr>
        <p:txBody>
          <a:bodyPr>
            <a:noAutofit/>
          </a:bodyPr>
          <a:lstStyle/>
          <a:p>
            <a:r>
              <a:rPr lang="nb-NO"/>
              <a:t>Click to add title</a:t>
            </a:r>
            <a:endParaRPr lang="nb-NO" dirty="0"/>
          </a:p>
        </p:txBody>
      </p:sp>
      <p:sp>
        <p:nvSpPr>
          <p:cNvPr id="3" name="Plassholder for innhold 2">
            <a:extLst>
              <a:ext uri="{FF2B5EF4-FFF2-40B4-BE49-F238E27FC236}">
                <a16:creationId xmlns:a16="http://schemas.microsoft.com/office/drawing/2014/main" id="{CCEEE611-70FB-43E6-ABA0-8F1B00A43101}"/>
              </a:ext>
            </a:extLst>
          </p:cNvPr>
          <p:cNvSpPr>
            <a:spLocks noGrp="1"/>
          </p:cNvSpPr>
          <p:nvPr>
            <p:ph idx="1" hasCustomPrompt="1"/>
          </p:nvPr>
        </p:nvSpPr>
        <p:spPr>
          <a:xfrm>
            <a:off x="720000" y="3305255"/>
            <a:ext cx="4323055" cy="2185132"/>
          </a:xfrm>
          <a:prstGeom prst="rect">
            <a:avLst/>
          </a:prstGeo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nb-NO"/>
              <a:t>Click to add text</a:t>
            </a:r>
            <a:endParaRPr lang="nb-NO" dirty="0"/>
          </a:p>
        </p:txBody>
      </p:sp>
      <p:sp>
        <p:nvSpPr>
          <p:cNvPr id="4" name="Plassholder for dato 3">
            <a:extLst>
              <a:ext uri="{FF2B5EF4-FFF2-40B4-BE49-F238E27FC236}">
                <a16:creationId xmlns:a16="http://schemas.microsoft.com/office/drawing/2014/main" id="{D8BC9921-4481-4A6D-88B8-4EA941D74205}"/>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C7900666-853F-4A5F-BAD3-44022ACDF606}"/>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C9FF1D2D-0AD3-446A-A0B9-1A1779E4A029}"/>
              </a:ext>
            </a:extLst>
          </p:cNvPr>
          <p:cNvSpPr>
            <a:spLocks noGrp="1"/>
          </p:cNvSpPr>
          <p:nvPr>
            <p:ph type="sldNum" sz="quarter" idx="12"/>
          </p:nvPr>
        </p:nvSpPr>
        <p:spPr/>
        <p:txBody>
          <a:bodyPr>
            <a:noAutofit/>
          </a:bodyPr>
          <a:lstStyle/>
          <a:p>
            <a:fld id="{92A2979B-7D25-4089-B7A8-58FB683D3D39}" type="slidenum">
              <a:rPr lang="nb-NO" smtClean="0"/>
              <a:pPr/>
              <a:t>‹#›</a:t>
            </a:fld>
            <a:endParaRPr lang="nb-NO"/>
          </a:p>
        </p:txBody>
      </p:sp>
      <p:sp>
        <p:nvSpPr>
          <p:cNvPr id="14" name="Plassholder for tekst 12">
            <a:extLst>
              <a:ext uri="{FF2B5EF4-FFF2-40B4-BE49-F238E27FC236}">
                <a16:creationId xmlns:a16="http://schemas.microsoft.com/office/drawing/2014/main" id="{6F3642DC-C658-4417-93E1-90537BB3972A}"/>
              </a:ext>
            </a:extLst>
          </p:cNvPr>
          <p:cNvSpPr>
            <a:spLocks noGrp="1"/>
          </p:cNvSpPr>
          <p:nvPr>
            <p:ph type="body" sz="quarter" idx="15" hasCustomPrompt="1"/>
          </p:nvPr>
        </p:nvSpPr>
        <p:spPr>
          <a:xfrm>
            <a:off x="7767654" y="5007401"/>
            <a:ext cx="4320000" cy="269304"/>
          </a:xfrm>
          <a:prstGeom prst="rect">
            <a:avLst/>
          </a:prstGeom>
        </p:spPr>
        <p:txBody>
          <a:bodyPr lIns="91440" tIns="45720" rIns="91440" bIns="45720">
            <a:noAutofit/>
          </a:bodyPr>
          <a:lstStyle>
            <a:lvl1pPr marL="0" indent="0" algn="r">
              <a:buNone/>
              <a:defRPr sz="1000">
                <a:solidFill>
                  <a:schemeClr val="lt1"/>
                </a:solidFill>
              </a:defRPr>
            </a:lvl1pPr>
            <a:lvl2pPr marL="457200" indent="0">
              <a:buNone/>
              <a:defRPr/>
            </a:lvl2pPr>
          </a:lstStyle>
          <a:p>
            <a:pPr lvl="0"/>
            <a:r>
              <a:rPr lang="en-US"/>
              <a:t>A caption or credit goes here</a:t>
            </a:r>
            <a:endParaRPr lang="nb-NO" dirty="0"/>
          </a:p>
        </p:txBody>
      </p:sp>
      <p:sp>
        <p:nvSpPr>
          <p:cNvPr id="9" name="TekstSylinder 8">
            <a:extLst>
              <a:ext uri="{FF2B5EF4-FFF2-40B4-BE49-F238E27FC236}">
                <a16:creationId xmlns:a16="http://schemas.microsoft.com/office/drawing/2014/main" id="{880B6C74-12FC-4719-A589-97775005A15B}"/>
              </a:ext>
            </a:extLst>
          </p:cNvPr>
          <p:cNvSpPr txBox="1"/>
          <p:nvPr userDrawn="1"/>
        </p:nvSpPr>
        <p:spPr>
          <a:xfrm>
            <a:off x="5838825" y="-770040"/>
            <a:ext cx="6353175" cy="584775"/>
          </a:xfrm>
          <a:prstGeom prst="rect">
            <a:avLst/>
          </a:prstGeom>
          <a:solidFill>
            <a:schemeClr val="bg2"/>
          </a:solidFill>
        </p:spPr>
        <p:txBody>
          <a:bodyPr wrap="square" rtlCol="0">
            <a:spAutoFit/>
          </a:bodyPr>
          <a:lstStyle/>
          <a:p>
            <a:r>
              <a:rPr lang="nb-NO" sz="1600" b="1">
                <a:solidFill>
                  <a:schemeClr val="lt1"/>
                </a:solidFill>
              </a:rPr>
              <a:t>Change insterted picture: </a:t>
            </a:r>
            <a:endParaRPr lang="nb-NO" sz="1600" b="1" dirty="0">
              <a:solidFill>
                <a:schemeClr val="lt1"/>
              </a:solidFill>
            </a:endParaRPr>
          </a:p>
          <a:p>
            <a:r>
              <a:rPr lang="nb-NO" sz="1600" dirty="0">
                <a:solidFill>
                  <a:schemeClr val="lt1"/>
                </a:solidFill>
              </a:rPr>
              <a:t>Right-</a:t>
            </a:r>
            <a:r>
              <a:rPr lang="nb-NO" sz="1600" dirty="0" err="1">
                <a:solidFill>
                  <a:schemeClr val="lt1"/>
                </a:solidFill>
              </a:rPr>
              <a:t>click</a:t>
            </a:r>
            <a:r>
              <a:rPr lang="nb-NO" sz="1600" dirty="0">
                <a:solidFill>
                  <a:schemeClr val="lt1"/>
                </a:solidFill>
              </a:rPr>
              <a:t> </a:t>
            </a:r>
            <a:r>
              <a:rPr lang="nb-NO" sz="1600" dirty="0" err="1">
                <a:solidFill>
                  <a:schemeClr val="lt1"/>
                </a:solidFill>
              </a:rPr>
              <a:t>the</a:t>
            </a:r>
            <a:r>
              <a:rPr lang="nb-NO" sz="1600" dirty="0">
                <a:solidFill>
                  <a:schemeClr val="lt1"/>
                </a:solidFill>
              </a:rPr>
              <a:t> </a:t>
            </a:r>
            <a:r>
              <a:rPr lang="nb-NO" sz="1600" dirty="0" err="1">
                <a:solidFill>
                  <a:schemeClr val="lt1"/>
                </a:solidFill>
              </a:rPr>
              <a:t>picture</a:t>
            </a:r>
            <a:r>
              <a:rPr lang="nb-NO" sz="1600" dirty="0">
                <a:solidFill>
                  <a:schemeClr val="lt1"/>
                </a:solidFill>
              </a:rPr>
              <a:t> and </a:t>
            </a:r>
            <a:r>
              <a:rPr lang="nb-NO" sz="1600" dirty="0" err="1">
                <a:solidFill>
                  <a:schemeClr val="lt1"/>
                </a:solidFill>
              </a:rPr>
              <a:t>select</a:t>
            </a:r>
            <a:r>
              <a:rPr lang="nb-NO" sz="1600" dirty="0">
                <a:solidFill>
                  <a:schemeClr val="lt1"/>
                </a:solidFill>
              </a:rPr>
              <a:t> «</a:t>
            </a:r>
            <a:r>
              <a:rPr lang="nb-NO" sz="1600" dirty="0" err="1">
                <a:solidFill>
                  <a:schemeClr val="lt1"/>
                </a:solidFill>
              </a:rPr>
              <a:t>Change</a:t>
            </a:r>
            <a:r>
              <a:rPr lang="nb-NO" sz="1600" dirty="0">
                <a:solidFill>
                  <a:schemeClr val="lt1"/>
                </a:solidFill>
              </a:rPr>
              <a:t> </a:t>
            </a:r>
            <a:r>
              <a:rPr lang="nb-NO" sz="1600" dirty="0" err="1">
                <a:solidFill>
                  <a:schemeClr val="lt1"/>
                </a:solidFill>
              </a:rPr>
              <a:t>picture</a:t>
            </a:r>
            <a:r>
              <a:rPr lang="nb-NO" sz="1600" dirty="0">
                <a:solidFill>
                  <a:schemeClr val="lt1"/>
                </a:solidFill>
              </a:rPr>
              <a:t>..» -&gt; «From file».</a:t>
            </a:r>
          </a:p>
        </p:txBody>
      </p:sp>
    </p:spTree>
    <p:extLst>
      <p:ext uri="{BB962C8B-B14F-4D97-AF65-F5344CB8AC3E}">
        <p14:creationId xmlns:p14="http://schemas.microsoft.com/office/powerpoint/2010/main" val="3102506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tel, tekst og bilde">
    <p:spTree>
      <p:nvGrpSpPr>
        <p:cNvPr id="1" name=""/>
        <p:cNvGrpSpPr/>
        <p:nvPr/>
      </p:nvGrpSpPr>
      <p:grpSpPr>
        <a:xfrm>
          <a:off x="0" y="0"/>
          <a:ext cx="0" cy="0"/>
          <a:chOff x="0" y="0"/>
          <a:chExt cx="0" cy="0"/>
        </a:xfrm>
      </p:grpSpPr>
      <p:sp>
        <p:nvSpPr>
          <p:cNvPr id="12" name="Plassholder for bilde 10">
            <a:extLst>
              <a:ext uri="{FF2B5EF4-FFF2-40B4-BE49-F238E27FC236}">
                <a16:creationId xmlns:a16="http://schemas.microsoft.com/office/drawing/2014/main" id="{11EE9EA4-AE9D-47D7-89D6-3A4465F629E4}"/>
              </a:ext>
            </a:extLst>
          </p:cNvPr>
          <p:cNvSpPr>
            <a:spLocks noGrp="1"/>
          </p:cNvSpPr>
          <p:nvPr>
            <p:ph type="pic" sz="quarter" idx="14" hasCustomPrompt="1"/>
          </p:nvPr>
        </p:nvSpPr>
        <p:spPr>
          <a:xfrm>
            <a:off x="6096000" y="-1"/>
            <a:ext cx="6096000" cy="6858001"/>
          </a:xfrm>
          <a:prstGeom prst="rect">
            <a:avLst/>
          </a:prstGeom>
          <a:solidFill>
            <a:schemeClr val="bg1">
              <a:lumMod val="65000"/>
            </a:schemeClr>
          </a:solidFill>
        </p:spPr>
        <p:txBody>
          <a:bodyPr tIns="706142">
            <a:noAutofit/>
          </a:bodyPr>
          <a:lstStyle>
            <a:lvl1pPr marL="228600" indent="-228600" algn="ctr" defTabSz="914400" rtl="0" eaLnBrk="1" latinLnBrk="0" hangingPunct="1">
              <a:lnSpc>
                <a:spcPct val="120000"/>
              </a:lnSpc>
              <a:spcBef>
                <a:spcPts val="1000"/>
              </a:spcBef>
              <a:buFont typeface="Arial" panose="020B0604020202020204" pitchFamily="34" charset="0"/>
              <a:buNone/>
              <a:defRPr sz="1800"/>
            </a:lvl1pPr>
          </a:lstStyle>
          <a:p>
            <a:r>
              <a:rPr lang="nb-NO"/>
              <a:t>Picture</a:t>
            </a:r>
            <a:endParaRPr lang="nb-NO" dirty="0"/>
          </a:p>
        </p:txBody>
      </p:sp>
      <p:sp>
        <p:nvSpPr>
          <p:cNvPr id="2" name="Tittel 1">
            <a:extLst>
              <a:ext uri="{FF2B5EF4-FFF2-40B4-BE49-F238E27FC236}">
                <a16:creationId xmlns:a16="http://schemas.microsoft.com/office/drawing/2014/main" id="{531AFB0D-406B-4F31-AB1C-2975DBCEFFBE}"/>
              </a:ext>
            </a:extLst>
          </p:cNvPr>
          <p:cNvSpPr>
            <a:spLocks noGrp="1"/>
          </p:cNvSpPr>
          <p:nvPr>
            <p:ph type="title" hasCustomPrompt="1"/>
          </p:nvPr>
        </p:nvSpPr>
        <p:spPr>
          <a:xfrm>
            <a:off x="720001" y="1106090"/>
            <a:ext cx="4683273" cy="1769715"/>
          </a:xfrm>
        </p:spPr>
        <p:txBody>
          <a:bodyPr>
            <a:noAutofit/>
          </a:bodyPr>
          <a:lstStyle/>
          <a:p>
            <a:r>
              <a:rPr lang="nb-NO"/>
              <a:t>Click to add title</a:t>
            </a:r>
            <a:endParaRPr lang="nb-NO" dirty="0"/>
          </a:p>
        </p:txBody>
      </p:sp>
      <p:sp>
        <p:nvSpPr>
          <p:cNvPr id="4" name="Plassholder for dato 3">
            <a:extLst>
              <a:ext uri="{FF2B5EF4-FFF2-40B4-BE49-F238E27FC236}">
                <a16:creationId xmlns:a16="http://schemas.microsoft.com/office/drawing/2014/main" id="{D8BC9921-4481-4A6D-88B8-4EA941D74205}"/>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C7900666-853F-4A5F-BAD3-44022ACDF606}"/>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C9FF1D2D-0AD3-446A-A0B9-1A1779E4A029}"/>
              </a:ext>
            </a:extLst>
          </p:cNvPr>
          <p:cNvSpPr>
            <a:spLocks noGrp="1"/>
          </p:cNvSpPr>
          <p:nvPr>
            <p:ph type="sldNum" sz="quarter" idx="12"/>
          </p:nvPr>
        </p:nvSpPr>
        <p:spPr/>
        <p:txBody>
          <a:bodyPr>
            <a:noAutofit/>
          </a:bodyPr>
          <a:lstStyle/>
          <a:p>
            <a:fld id="{C4CD664B-5F8B-4FC4-82BA-0940D0BD8AF4}" type="slidenum">
              <a:rPr lang="nb-NO" smtClean="0"/>
              <a:pPr/>
              <a:t>‹#›</a:t>
            </a:fld>
            <a:endParaRPr lang="nb-NO"/>
          </a:p>
        </p:txBody>
      </p:sp>
      <p:sp>
        <p:nvSpPr>
          <p:cNvPr id="16" name="Plassholder for innhold 2">
            <a:extLst>
              <a:ext uri="{FF2B5EF4-FFF2-40B4-BE49-F238E27FC236}">
                <a16:creationId xmlns:a16="http://schemas.microsoft.com/office/drawing/2014/main" id="{0373DC30-A856-4C3C-9759-132E206A97BF}"/>
              </a:ext>
            </a:extLst>
          </p:cNvPr>
          <p:cNvSpPr>
            <a:spLocks noGrp="1"/>
          </p:cNvSpPr>
          <p:nvPr>
            <p:ph idx="1" hasCustomPrompt="1"/>
          </p:nvPr>
        </p:nvSpPr>
        <p:spPr>
          <a:xfrm>
            <a:off x="720000" y="3043732"/>
            <a:ext cx="4683274" cy="2947994"/>
          </a:xfrm>
          <a:prstGeom prst="rect">
            <a:avLst/>
          </a:prstGeo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nb-NO"/>
              <a:t>Click to add text</a:t>
            </a:r>
            <a:endParaRPr lang="nb-NO" dirty="0"/>
          </a:p>
        </p:txBody>
      </p:sp>
      <p:sp>
        <p:nvSpPr>
          <p:cNvPr id="17" name="Plassholder for tekst 12">
            <a:extLst>
              <a:ext uri="{FF2B5EF4-FFF2-40B4-BE49-F238E27FC236}">
                <a16:creationId xmlns:a16="http://schemas.microsoft.com/office/drawing/2014/main" id="{BCDA52AC-9FDE-4EB4-87FB-7FDEAF1333D8}"/>
              </a:ext>
            </a:extLst>
          </p:cNvPr>
          <p:cNvSpPr>
            <a:spLocks noGrp="1"/>
          </p:cNvSpPr>
          <p:nvPr>
            <p:ph type="body" sz="quarter" idx="15" hasCustomPrompt="1"/>
          </p:nvPr>
        </p:nvSpPr>
        <p:spPr>
          <a:xfrm>
            <a:off x="7661329" y="6352822"/>
            <a:ext cx="4320000" cy="269304"/>
          </a:xfrm>
          <a:prstGeom prst="rect">
            <a:avLst/>
          </a:prstGeom>
        </p:spPr>
        <p:txBody>
          <a:bodyPr lIns="91440" tIns="45720" rIns="91440" bIns="45720">
            <a:noAutofit/>
          </a:bodyPr>
          <a:lstStyle>
            <a:lvl1pPr marL="0" indent="0" algn="r">
              <a:buNone/>
              <a:defRPr sz="1000">
                <a:solidFill>
                  <a:schemeClr val="lt1"/>
                </a:solidFill>
              </a:defRPr>
            </a:lvl1pPr>
            <a:lvl2pPr marL="457200" indent="0">
              <a:buNone/>
              <a:defRPr/>
            </a:lvl2pPr>
          </a:lstStyle>
          <a:p>
            <a:pPr lvl="0"/>
            <a:r>
              <a:rPr lang="en-US"/>
              <a:t>A caption or credit goes here</a:t>
            </a:r>
            <a:endParaRPr lang="nb-NO" dirty="0"/>
          </a:p>
        </p:txBody>
      </p:sp>
      <p:sp>
        <p:nvSpPr>
          <p:cNvPr id="19" name="Plassholder for tekst 7">
            <a:extLst>
              <a:ext uri="{FF2B5EF4-FFF2-40B4-BE49-F238E27FC236}">
                <a16:creationId xmlns:a16="http://schemas.microsoft.com/office/drawing/2014/main" id="{CF8F4CB0-3C07-42C1-9A36-C8701775B2BB}"/>
              </a:ext>
            </a:extLst>
          </p:cNvPr>
          <p:cNvSpPr>
            <a:spLocks noGrp="1"/>
          </p:cNvSpPr>
          <p:nvPr>
            <p:ph type="body" sz="quarter" idx="16" hasCustomPrompt="1"/>
          </p:nvPr>
        </p:nvSpPr>
        <p:spPr>
          <a:xfrm>
            <a:off x="11255253" y="370526"/>
            <a:ext cx="591605" cy="585747"/>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
        <p:nvSpPr>
          <p:cNvPr id="11" name="TekstSylinder 10">
            <a:extLst>
              <a:ext uri="{FF2B5EF4-FFF2-40B4-BE49-F238E27FC236}">
                <a16:creationId xmlns:a16="http://schemas.microsoft.com/office/drawing/2014/main" id="{2F0192F5-3036-4A20-B936-5510A94A8D3E}"/>
              </a:ext>
            </a:extLst>
          </p:cNvPr>
          <p:cNvSpPr txBox="1"/>
          <p:nvPr userDrawn="1"/>
        </p:nvSpPr>
        <p:spPr>
          <a:xfrm>
            <a:off x="5838825" y="-770040"/>
            <a:ext cx="6353175" cy="584775"/>
          </a:xfrm>
          <a:prstGeom prst="rect">
            <a:avLst/>
          </a:prstGeom>
          <a:solidFill>
            <a:schemeClr val="bg2"/>
          </a:solidFill>
        </p:spPr>
        <p:txBody>
          <a:bodyPr wrap="square" rtlCol="0">
            <a:spAutoFit/>
          </a:bodyPr>
          <a:lstStyle/>
          <a:p>
            <a:r>
              <a:rPr lang="nb-NO" sz="1600" b="1">
                <a:solidFill>
                  <a:schemeClr val="lt1"/>
                </a:solidFill>
              </a:rPr>
              <a:t>Change insterted picture: </a:t>
            </a:r>
            <a:endParaRPr lang="nb-NO" sz="1600" b="1" dirty="0">
              <a:solidFill>
                <a:schemeClr val="lt1"/>
              </a:solidFill>
            </a:endParaRPr>
          </a:p>
          <a:p>
            <a:r>
              <a:rPr lang="nb-NO" sz="1600" dirty="0">
                <a:solidFill>
                  <a:schemeClr val="lt1"/>
                </a:solidFill>
              </a:rPr>
              <a:t>Right-</a:t>
            </a:r>
            <a:r>
              <a:rPr lang="nb-NO" sz="1600" dirty="0" err="1">
                <a:solidFill>
                  <a:schemeClr val="lt1"/>
                </a:solidFill>
              </a:rPr>
              <a:t>click</a:t>
            </a:r>
            <a:r>
              <a:rPr lang="nb-NO" sz="1600" dirty="0">
                <a:solidFill>
                  <a:schemeClr val="lt1"/>
                </a:solidFill>
              </a:rPr>
              <a:t> </a:t>
            </a:r>
            <a:r>
              <a:rPr lang="nb-NO" sz="1600" dirty="0" err="1">
                <a:solidFill>
                  <a:schemeClr val="lt1"/>
                </a:solidFill>
              </a:rPr>
              <a:t>the</a:t>
            </a:r>
            <a:r>
              <a:rPr lang="nb-NO" sz="1600" dirty="0">
                <a:solidFill>
                  <a:schemeClr val="lt1"/>
                </a:solidFill>
              </a:rPr>
              <a:t> </a:t>
            </a:r>
            <a:r>
              <a:rPr lang="nb-NO" sz="1600" dirty="0" err="1">
                <a:solidFill>
                  <a:schemeClr val="lt1"/>
                </a:solidFill>
              </a:rPr>
              <a:t>picture</a:t>
            </a:r>
            <a:r>
              <a:rPr lang="nb-NO" sz="1600" dirty="0">
                <a:solidFill>
                  <a:schemeClr val="lt1"/>
                </a:solidFill>
              </a:rPr>
              <a:t> and </a:t>
            </a:r>
            <a:r>
              <a:rPr lang="nb-NO" sz="1600" dirty="0" err="1">
                <a:solidFill>
                  <a:schemeClr val="lt1"/>
                </a:solidFill>
              </a:rPr>
              <a:t>select</a:t>
            </a:r>
            <a:r>
              <a:rPr lang="nb-NO" sz="1600" dirty="0">
                <a:solidFill>
                  <a:schemeClr val="lt1"/>
                </a:solidFill>
              </a:rPr>
              <a:t> «</a:t>
            </a:r>
            <a:r>
              <a:rPr lang="nb-NO" sz="1600" dirty="0" err="1">
                <a:solidFill>
                  <a:schemeClr val="lt1"/>
                </a:solidFill>
              </a:rPr>
              <a:t>Change</a:t>
            </a:r>
            <a:r>
              <a:rPr lang="nb-NO" sz="1600" dirty="0">
                <a:solidFill>
                  <a:schemeClr val="lt1"/>
                </a:solidFill>
              </a:rPr>
              <a:t> </a:t>
            </a:r>
            <a:r>
              <a:rPr lang="nb-NO" sz="1600" dirty="0" err="1">
                <a:solidFill>
                  <a:schemeClr val="lt1"/>
                </a:solidFill>
              </a:rPr>
              <a:t>picture</a:t>
            </a:r>
            <a:r>
              <a:rPr lang="nb-NO" sz="1600" dirty="0">
                <a:solidFill>
                  <a:schemeClr val="lt1"/>
                </a:solidFill>
              </a:rPr>
              <a:t>..» -&gt; «From file».</a:t>
            </a:r>
          </a:p>
        </p:txBody>
      </p:sp>
    </p:spTree>
    <p:extLst>
      <p:ext uri="{BB962C8B-B14F-4D97-AF65-F5344CB8AC3E}">
        <p14:creationId xmlns:p14="http://schemas.microsoft.com/office/powerpoint/2010/main" val="622885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40000" fill="hold"/>
                                        <p:tgtEl>
                                          <p:spTgt spid="19">
                                            <p:bg/>
                                          </p:spTgt>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40000" fill="hold"/>
                                        <p:tgtEl>
                                          <p:spTgt spid="19">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animBg="1">
        <p:tmplLst>
          <p:tmpl>
            <p:tnLst>
              <p:par>
                <p:cTn presetID="8" presetClass="emph" presetSubtype="0" repeatCount="indefinite" fill="hold" nodeType="withEffect">
                  <p:stCondLst>
                    <p:cond delay="0"/>
                  </p:stCondLst>
                  <p:childTnLst>
                    <p:animRot by="21600000">
                      <p:cBhvr>
                        <p:cTn dur="40000" fill="hold"/>
                        <p:tgtEl>
                          <p:spTgt spid="19"/>
                        </p:tgtEl>
                        <p:attrNameLst>
                          <p:attrName>r</p:attrName>
                        </p:attrNameLst>
                      </p:cBhvr>
                    </p:animRot>
                  </p:childTnLst>
                </p:cTn>
              </p:par>
            </p:tnLst>
          </p:tmpl>
          <p:tmpl lvl="1">
            <p:tnLst>
              <p:par>
                <p:cTn presetID="8" presetClass="emph" presetSubtype="0" repeatCount="indefinite" fill="hold" nodeType="withEffect">
                  <p:stCondLst>
                    <p:cond delay="0"/>
                  </p:stCondLst>
                  <p:childTnLst>
                    <p:animRot by="21600000">
                      <p:cBhvr>
                        <p:cTn dur="40000" fill="hold"/>
                        <p:tgtEl>
                          <p:spTgt spid="19"/>
                        </p:tgtEl>
                        <p:attrNameLst>
                          <p:attrName>r</p:attrName>
                        </p:attrNameLst>
                      </p:cBhvr>
                    </p:animRo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Tittel, tekst og bilde">
    <p:spTree>
      <p:nvGrpSpPr>
        <p:cNvPr id="1" name=""/>
        <p:cNvGrpSpPr/>
        <p:nvPr/>
      </p:nvGrpSpPr>
      <p:grpSpPr>
        <a:xfrm>
          <a:off x="0" y="0"/>
          <a:ext cx="0" cy="0"/>
          <a:chOff x="0" y="0"/>
          <a:chExt cx="0" cy="0"/>
        </a:xfrm>
      </p:grpSpPr>
      <p:sp>
        <p:nvSpPr>
          <p:cNvPr id="12" name="Plassholder for bilde 10">
            <a:extLst>
              <a:ext uri="{FF2B5EF4-FFF2-40B4-BE49-F238E27FC236}">
                <a16:creationId xmlns:a16="http://schemas.microsoft.com/office/drawing/2014/main" id="{11EE9EA4-AE9D-47D7-89D6-3A4465F629E4}"/>
              </a:ext>
            </a:extLst>
          </p:cNvPr>
          <p:cNvSpPr>
            <a:spLocks noGrp="1"/>
          </p:cNvSpPr>
          <p:nvPr>
            <p:ph type="pic" sz="quarter" idx="14" hasCustomPrompt="1"/>
          </p:nvPr>
        </p:nvSpPr>
        <p:spPr>
          <a:xfrm>
            <a:off x="7180729" y="-1"/>
            <a:ext cx="5011271" cy="6858001"/>
          </a:xfrm>
          <a:prstGeom prst="rect">
            <a:avLst/>
          </a:prstGeom>
          <a:solidFill>
            <a:schemeClr val="bg1">
              <a:lumMod val="65000"/>
            </a:schemeClr>
          </a:solidFill>
        </p:spPr>
        <p:txBody>
          <a:bodyPr tIns="706142">
            <a:noAutofit/>
          </a:bodyPr>
          <a:lstStyle>
            <a:lvl1pPr marL="228600" indent="-228600" algn="ctr" defTabSz="914400" rtl="0" eaLnBrk="1" latinLnBrk="0" hangingPunct="1">
              <a:lnSpc>
                <a:spcPct val="120000"/>
              </a:lnSpc>
              <a:spcBef>
                <a:spcPts val="1000"/>
              </a:spcBef>
              <a:buFont typeface="Arial" panose="020B0604020202020204" pitchFamily="34" charset="0"/>
              <a:buNone/>
              <a:defRPr sz="1800"/>
            </a:lvl1pPr>
          </a:lstStyle>
          <a:p>
            <a:r>
              <a:rPr lang="nb-NO"/>
              <a:t>Picture</a:t>
            </a:r>
            <a:endParaRPr lang="nb-NO" dirty="0"/>
          </a:p>
        </p:txBody>
      </p:sp>
      <p:sp>
        <p:nvSpPr>
          <p:cNvPr id="2" name="Tittel 1">
            <a:extLst>
              <a:ext uri="{FF2B5EF4-FFF2-40B4-BE49-F238E27FC236}">
                <a16:creationId xmlns:a16="http://schemas.microsoft.com/office/drawing/2014/main" id="{531AFB0D-406B-4F31-AB1C-2975DBCEFFBE}"/>
              </a:ext>
            </a:extLst>
          </p:cNvPr>
          <p:cNvSpPr>
            <a:spLocks noGrp="1"/>
          </p:cNvSpPr>
          <p:nvPr>
            <p:ph type="title" hasCustomPrompt="1"/>
          </p:nvPr>
        </p:nvSpPr>
        <p:spPr>
          <a:xfrm>
            <a:off x="719999" y="1046204"/>
            <a:ext cx="5399542" cy="1215717"/>
          </a:xfrm>
        </p:spPr>
        <p:txBody>
          <a:bodyPr>
            <a:noAutofit/>
          </a:bodyPr>
          <a:lstStyle/>
          <a:p>
            <a:r>
              <a:rPr lang="nb-NO"/>
              <a:t>Click to add title</a:t>
            </a:r>
            <a:endParaRPr lang="nb-NO" dirty="0"/>
          </a:p>
        </p:txBody>
      </p:sp>
      <p:sp>
        <p:nvSpPr>
          <p:cNvPr id="4" name="Plassholder for dato 3">
            <a:extLst>
              <a:ext uri="{FF2B5EF4-FFF2-40B4-BE49-F238E27FC236}">
                <a16:creationId xmlns:a16="http://schemas.microsoft.com/office/drawing/2014/main" id="{D8BC9921-4481-4A6D-88B8-4EA941D74205}"/>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C7900666-853F-4A5F-BAD3-44022ACDF606}"/>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C9FF1D2D-0AD3-446A-A0B9-1A1779E4A029}"/>
              </a:ext>
            </a:extLst>
          </p:cNvPr>
          <p:cNvSpPr>
            <a:spLocks noGrp="1"/>
          </p:cNvSpPr>
          <p:nvPr>
            <p:ph type="sldNum" sz="quarter" idx="12"/>
          </p:nvPr>
        </p:nvSpPr>
        <p:spPr/>
        <p:txBody>
          <a:bodyPr>
            <a:noAutofit/>
          </a:bodyPr>
          <a:lstStyle/>
          <a:p>
            <a:fld id="{C4B97BA5-EE78-4E5B-BD0A-7BBFDE8E9AB0}" type="slidenum">
              <a:rPr lang="nb-NO" smtClean="0"/>
              <a:pPr/>
              <a:t>‹#›</a:t>
            </a:fld>
            <a:endParaRPr lang="nb-NO"/>
          </a:p>
        </p:txBody>
      </p:sp>
      <p:sp>
        <p:nvSpPr>
          <p:cNvPr id="16" name="Plassholder for innhold 2">
            <a:extLst>
              <a:ext uri="{FF2B5EF4-FFF2-40B4-BE49-F238E27FC236}">
                <a16:creationId xmlns:a16="http://schemas.microsoft.com/office/drawing/2014/main" id="{0373DC30-A856-4C3C-9759-132E206A97BF}"/>
              </a:ext>
            </a:extLst>
          </p:cNvPr>
          <p:cNvSpPr>
            <a:spLocks noGrp="1"/>
          </p:cNvSpPr>
          <p:nvPr>
            <p:ph idx="1" hasCustomPrompt="1"/>
          </p:nvPr>
        </p:nvSpPr>
        <p:spPr>
          <a:xfrm>
            <a:off x="720000" y="2494411"/>
            <a:ext cx="5376000" cy="3653726"/>
          </a:xfrm>
          <a:prstGeom prst="rect">
            <a:avLst/>
          </a:prstGeo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nb-NO"/>
              <a:t>Click to add text</a:t>
            </a:r>
            <a:endParaRPr lang="nb-NO" dirty="0"/>
          </a:p>
        </p:txBody>
      </p:sp>
      <p:sp>
        <p:nvSpPr>
          <p:cNvPr id="17" name="Plassholder for tekst 12">
            <a:extLst>
              <a:ext uri="{FF2B5EF4-FFF2-40B4-BE49-F238E27FC236}">
                <a16:creationId xmlns:a16="http://schemas.microsoft.com/office/drawing/2014/main" id="{BCDA52AC-9FDE-4EB4-87FB-7FDEAF1333D8}"/>
              </a:ext>
            </a:extLst>
          </p:cNvPr>
          <p:cNvSpPr>
            <a:spLocks noGrp="1"/>
          </p:cNvSpPr>
          <p:nvPr>
            <p:ph type="body" sz="quarter" idx="15" hasCustomPrompt="1"/>
          </p:nvPr>
        </p:nvSpPr>
        <p:spPr>
          <a:xfrm>
            <a:off x="7661329" y="6352822"/>
            <a:ext cx="4320000" cy="269304"/>
          </a:xfrm>
          <a:prstGeom prst="rect">
            <a:avLst/>
          </a:prstGeom>
        </p:spPr>
        <p:txBody>
          <a:bodyPr lIns="91440" tIns="45720" rIns="91440" bIns="45720">
            <a:noAutofit/>
          </a:bodyPr>
          <a:lstStyle>
            <a:lvl1pPr marL="0" indent="0" algn="r">
              <a:buNone/>
              <a:defRPr sz="1000">
                <a:solidFill>
                  <a:schemeClr val="lt1"/>
                </a:solidFill>
              </a:defRPr>
            </a:lvl1pPr>
            <a:lvl2pPr marL="457200" indent="0">
              <a:buNone/>
              <a:defRPr/>
            </a:lvl2pPr>
          </a:lstStyle>
          <a:p>
            <a:pPr lvl="0"/>
            <a:r>
              <a:rPr lang="en-US"/>
              <a:t>A caption or credit goes here</a:t>
            </a:r>
            <a:endParaRPr lang="nb-NO" dirty="0"/>
          </a:p>
        </p:txBody>
      </p:sp>
      <p:sp>
        <p:nvSpPr>
          <p:cNvPr id="11" name="Plassholder for tekst 7">
            <a:extLst>
              <a:ext uri="{FF2B5EF4-FFF2-40B4-BE49-F238E27FC236}">
                <a16:creationId xmlns:a16="http://schemas.microsoft.com/office/drawing/2014/main" id="{FC490B7D-2A94-4D7E-80D1-D399204B755E}"/>
              </a:ext>
            </a:extLst>
          </p:cNvPr>
          <p:cNvSpPr>
            <a:spLocks noGrp="1"/>
          </p:cNvSpPr>
          <p:nvPr>
            <p:ph type="body" sz="quarter" idx="16" hasCustomPrompt="1"/>
          </p:nvPr>
        </p:nvSpPr>
        <p:spPr>
          <a:xfrm>
            <a:off x="11255253" y="370526"/>
            <a:ext cx="591605" cy="585747"/>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
        <p:nvSpPr>
          <p:cNvPr id="13" name="TekstSylinder 12">
            <a:extLst>
              <a:ext uri="{FF2B5EF4-FFF2-40B4-BE49-F238E27FC236}">
                <a16:creationId xmlns:a16="http://schemas.microsoft.com/office/drawing/2014/main" id="{E95AF815-B968-4424-ADC5-2C394C9E316B}"/>
              </a:ext>
            </a:extLst>
          </p:cNvPr>
          <p:cNvSpPr txBox="1"/>
          <p:nvPr userDrawn="1"/>
        </p:nvSpPr>
        <p:spPr>
          <a:xfrm>
            <a:off x="5838825" y="-770040"/>
            <a:ext cx="6353175" cy="584775"/>
          </a:xfrm>
          <a:prstGeom prst="rect">
            <a:avLst/>
          </a:prstGeom>
          <a:solidFill>
            <a:schemeClr val="bg2"/>
          </a:solidFill>
        </p:spPr>
        <p:txBody>
          <a:bodyPr wrap="square" rtlCol="0">
            <a:spAutoFit/>
          </a:bodyPr>
          <a:lstStyle/>
          <a:p>
            <a:r>
              <a:rPr lang="nb-NO" sz="1600" b="1">
                <a:solidFill>
                  <a:schemeClr val="lt1"/>
                </a:solidFill>
              </a:rPr>
              <a:t>Change insterted picture: </a:t>
            </a:r>
            <a:endParaRPr lang="nb-NO" sz="1600" b="1" dirty="0">
              <a:solidFill>
                <a:schemeClr val="lt1"/>
              </a:solidFill>
            </a:endParaRPr>
          </a:p>
          <a:p>
            <a:r>
              <a:rPr lang="nb-NO" sz="1600" dirty="0">
                <a:solidFill>
                  <a:schemeClr val="lt1"/>
                </a:solidFill>
              </a:rPr>
              <a:t>Right-</a:t>
            </a:r>
            <a:r>
              <a:rPr lang="nb-NO" sz="1600" dirty="0" err="1">
                <a:solidFill>
                  <a:schemeClr val="lt1"/>
                </a:solidFill>
              </a:rPr>
              <a:t>click</a:t>
            </a:r>
            <a:r>
              <a:rPr lang="nb-NO" sz="1600" dirty="0">
                <a:solidFill>
                  <a:schemeClr val="lt1"/>
                </a:solidFill>
              </a:rPr>
              <a:t> </a:t>
            </a:r>
            <a:r>
              <a:rPr lang="nb-NO" sz="1600" dirty="0" err="1">
                <a:solidFill>
                  <a:schemeClr val="lt1"/>
                </a:solidFill>
              </a:rPr>
              <a:t>the</a:t>
            </a:r>
            <a:r>
              <a:rPr lang="nb-NO" sz="1600" dirty="0">
                <a:solidFill>
                  <a:schemeClr val="lt1"/>
                </a:solidFill>
              </a:rPr>
              <a:t> </a:t>
            </a:r>
            <a:r>
              <a:rPr lang="nb-NO" sz="1600" dirty="0" err="1">
                <a:solidFill>
                  <a:schemeClr val="lt1"/>
                </a:solidFill>
              </a:rPr>
              <a:t>picture</a:t>
            </a:r>
            <a:r>
              <a:rPr lang="nb-NO" sz="1600" dirty="0">
                <a:solidFill>
                  <a:schemeClr val="lt1"/>
                </a:solidFill>
              </a:rPr>
              <a:t> and </a:t>
            </a:r>
            <a:r>
              <a:rPr lang="nb-NO" sz="1600" dirty="0" err="1">
                <a:solidFill>
                  <a:schemeClr val="lt1"/>
                </a:solidFill>
              </a:rPr>
              <a:t>select</a:t>
            </a:r>
            <a:r>
              <a:rPr lang="nb-NO" sz="1600" dirty="0">
                <a:solidFill>
                  <a:schemeClr val="lt1"/>
                </a:solidFill>
              </a:rPr>
              <a:t> «</a:t>
            </a:r>
            <a:r>
              <a:rPr lang="nb-NO" sz="1600" dirty="0" err="1">
                <a:solidFill>
                  <a:schemeClr val="lt1"/>
                </a:solidFill>
              </a:rPr>
              <a:t>Change</a:t>
            </a:r>
            <a:r>
              <a:rPr lang="nb-NO" sz="1600" dirty="0">
                <a:solidFill>
                  <a:schemeClr val="lt1"/>
                </a:solidFill>
              </a:rPr>
              <a:t> </a:t>
            </a:r>
            <a:r>
              <a:rPr lang="nb-NO" sz="1600" dirty="0" err="1">
                <a:solidFill>
                  <a:schemeClr val="lt1"/>
                </a:solidFill>
              </a:rPr>
              <a:t>picture</a:t>
            </a:r>
            <a:r>
              <a:rPr lang="nb-NO" sz="1600" dirty="0">
                <a:solidFill>
                  <a:schemeClr val="lt1"/>
                </a:solidFill>
              </a:rPr>
              <a:t>..» -&gt; «From file».</a:t>
            </a:r>
          </a:p>
        </p:txBody>
      </p:sp>
    </p:spTree>
    <p:extLst>
      <p:ext uri="{BB962C8B-B14F-4D97-AF65-F5344CB8AC3E}">
        <p14:creationId xmlns:p14="http://schemas.microsoft.com/office/powerpoint/2010/main" val="3320896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afterEffect">
                                  <p:stCondLst>
                                    <p:cond delay="0"/>
                                  </p:stCondLst>
                                  <p:childTnLst>
                                    <p:animRot by="21600000">
                                      <p:cBhvr>
                                        <p:cTn id="6" dur="40000" fill="hold"/>
                                        <p:tgtEl>
                                          <p:spTgt spid="11">
                                            <p:bg/>
                                          </p:spTgt>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40000" fill="hold"/>
                                        <p:tgtEl>
                                          <p:spTgt spid="11">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animBg="1">
        <p:tmplLst>
          <p:tmpl>
            <p:tnLst>
              <p:par>
                <p:cTn presetID="8" presetClass="emph" presetSubtype="0" repeatCount="indefinite" fill="hold" nodeType="afterEffect">
                  <p:stCondLst>
                    <p:cond delay="0"/>
                  </p:stCondLst>
                  <p:childTnLst>
                    <p:animRot by="21600000">
                      <p:cBhvr>
                        <p:cTn dur="40000" fill="hold"/>
                        <p:tgtEl>
                          <p:spTgt spid="11"/>
                        </p:tgtEl>
                        <p:attrNameLst>
                          <p:attrName>r</p:attrName>
                        </p:attrNameLst>
                      </p:cBhvr>
                    </p:animRot>
                  </p:childTnLst>
                </p:cTn>
              </p:par>
            </p:tnLst>
          </p:tmpl>
          <p:tmpl lvl="1">
            <p:tnLst>
              <p:par>
                <p:cTn presetID="8" presetClass="emph" presetSubtype="0" repeatCount="indefinite" fill="hold" nodeType="withEffect">
                  <p:stCondLst>
                    <p:cond delay="0"/>
                  </p:stCondLst>
                  <p:childTnLst>
                    <p:animRot by="21600000">
                      <p:cBhvr>
                        <p:cTn dur="40000" fill="hold"/>
                        <p:tgtEl>
                          <p:spTgt spid="11"/>
                        </p:tgtEl>
                        <p:attrNameLst>
                          <p:attrName>r</p:attrName>
                        </p:attrNameLst>
                      </p:cBhvr>
                    </p:animRo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Utfallende bilde (lys logo)">
    <p:spTree>
      <p:nvGrpSpPr>
        <p:cNvPr id="1" name=""/>
        <p:cNvGrpSpPr/>
        <p:nvPr/>
      </p:nvGrpSpPr>
      <p:grpSpPr>
        <a:xfrm>
          <a:off x="0" y="0"/>
          <a:ext cx="0" cy="0"/>
          <a:chOff x="0" y="0"/>
          <a:chExt cx="0" cy="0"/>
        </a:xfrm>
      </p:grpSpPr>
      <p:sp>
        <p:nvSpPr>
          <p:cNvPr id="12" name="Plassholder for bilde 10">
            <a:extLst>
              <a:ext uri="{FF2B5EF4-FFF2-40B4-BE49-F238E27FC236}">
                <a16:creationId xmlns:a16="http://schemas.microsoft.com/office/drawing/2014/main" id="{11EE9EA4-AE9D-47D7-89D6-3A4465F629E4}"/>
              </a:ext>
            </a:extLst>
          </p:cNvPr>
          <p:cNvSpPr>
            <a:spLocks noGrp="1"/>
          </p:cNvSpPr>
          <p:nvPr>
            <p:ph type="pic" sz="quarter" idx="14" hasCustomPrompt="1"/>
          </p:nvPr>
        </p:nvSpPr>
        <p:spPr>
          <a:xfrm>
            <a:off x="0" y="0"/>
            <a:ext cx="12192000" cy="6858000"/>
          </a:xfrm>
          <a:prstGeom prst="rect">
            <a:avLst/>
          </a:prstGeom>
          <a:solidFill>
            <a:schemeClr val="bg1">
              <a:lumMod val="65000"/>
            </a:schemeClr>
          </a:solidFill>
        </p:spPr>
        <p:txBody>
          <a:bodyPr tIns="706142">
            <a:noAutofit/>
          </a:bodyPr>
          <a:lstStyle>
            <a:lvl1pPr marL="228600" indent="-228600" algn="ctr" defTabSz="914400" rtl="0" eaLnBrk="1" latinLnBrk="0" hangingPunct="1">
              <a:lnSpc>
                <a:spcPct val="120000"/>
              </a:lnSpc>
              <a:spcBef>
                <a:spcPts val="1000"/>
              </a:spcBef>
              <a:buFont typeface="Arial" panose="020B0604020202020204" pitchFamily="34" charset="0"/>
              <a:buNone/>
              <a:defRPr sz="1800"/>
            </a:lvl1pPr>
          </a:lstStyle>
          <a:p>
            <a:r>
              <a:rPr lang="nb-NO"/>
              <a:t>Picture</a:t>
            </a:r>
            <a:endParaRPr lang="nb-NO" dirty="0"/>
          </a:p>
        </p:txBody>
      </p:sp>
      <p:sp>
        <p:nvSpPr>
          <p:cNvPr id="4" name="Plassholder for dato 3">
            <a:extLst>
              <a:ext uri="{FF2B5EF4-FFF2-40B4-BE49-F238E27FC236}">
                <a16:creationId xmlns:a16="http://schemas.microsoft.com/office/drawing/2014/main" id="{D8BC9921-4481-4A6D-88B8-4EA941D74205}"/>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C7900666-853F-4A5F-BAD3-44022ACDF606}"/>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C9FF1D2D-0AD3-446A-A0B9-1A1779E4A029}"/>
              </a:ext>
            </a:extLst>
          </p:cNvPr>
          <p:cNvSpPr>
            <a:spLocks noGrp="1"/>
          </p:cNvSpPr>
          <p:nvPr>
            <p:ph type="sldNum" sz="quarter" idx="12"/>
          </p:nvPr>
        </p:nvSpPr>
        <p:spPr/>
        <p:txBody>
          <a:bodyPr>
            <a:noAutofit/>
          </a:bodyPr>
          <a:lstStyle/>
          <a:p>
            <a:fld id="{7D27DCCD-D454-46FB-B598-F50719059AD0}" type="slidenum">
              <a:rPr lang="nb-NO" smtClean="0"/>
              <a:pPr/>
              <a:t>‹#›</a:t>
            </a:fld>
            <a:endParaRPr lang="nb-NO"/>
          </a:p>
        </p:txBody>
      </p:sp>
      <p:sp>
        <p:nvSpPr>
          <p:cNvPr id="17" name="Plassholder for tekst 12">
            <a:extLst>
              <a:ext uri="{FF2B5EF4-FFF2-40B4-BE49-F238E27FC236}">
                <a16:creationId xmlns:a16="http://schemas.microsoft.com/office/drawing/2014/main" id="{BCDA52AC-9FDE-4EB4-87FB-7FDEAF1333D8}"/>
              </a:ext>
            </a:extLst>
          </p:cNvPr>
          <p:cNvSpPr>
            <a:spLocks noGrp="1"/>
          </p:cNvSpPr>
          <p:nvPr>
            <p:ph type="body" sz="quarter" idx="15" hasCustomPrompt="1"/>
          </p:nvPr>
        </p:nvSpPr>
        <p:spPr>
          <a:xfrm>
            <a:off x="7661329" y="6352822"/>
            <a:ext cx="4320000" cy="269304"/>
          </a:xfrm>
          <a:prstGeom prst="rect">
            <a:avLst/>
          </a:prstGeom>
        </p:spPr>
        <p:txBody>
          <a:bodyPr lIns="91440" tIns="45720" rIns="91440" bIns="45720">
            <a:noAutofit/>
          </a:bodyPr>
          <a:lstStyle>
            <a:lvl1pPr marL="0" indent="0" algn="r">
              <a:buNone/>
              <a:defRPr sz="1000">
                <a:solidFill>
                  <a:schemeClr val="lt1"/>
                </a:solidFill>
              </a:defRPr>
            </a:lvl1pPr>
            <a:lvl2pPr marL="457200" indent="0">
              <a:buNone/>
              <a:defRPr/>
            </a:lvl2pPr>
          </a:lstStyle>
          <a:p>
            <a:pPr lvl="0"/>
            <a:r>
              <a:rPr lang="en-US"/>
              <a:t>A caption or credit goes here</a:t>
            </a:r>
            <a:endParaRPr lang="nb-NO" dirty="0"/>
          </a:p>
        </p:txBody>
      </p:sp>
      <p:sp>
        <p:nvSpPr>
          <p:cNvPr id="9" name="Plassholder for tekst 7">
            <a:extLst>
              <a:ext uri="{FF2B5EF4-FFF2-40B4-BE49-F238E27FC236}">
                <a16:creationId xmlns:a16="http://schemas.microsoft.com/office/drawing/2014/main" id="{F0D14058-5126-43FF-A4AA-9E8CA8C23A21}"/>
              </a:ext>
            </a:extLst>
          </p:cNvPr>
          <p:cNvSpPr>
            <a:spLocks noGrp="1"/>
          </p:cNvSpPr>
          <p:nvPr>
            <p:ph type="body" sz="quarter" idx="16" hasCustomPrompt="1"/>
          </p:nvPr>
        </p:nvSpPr>
        <p:spPr>
          <a:xfrm>
            <a:off x="11255253" y="370526"/>
            <a:ext cx="591605" cy="585747"/>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
        <p:nvSpPr>
          <p:cNvPr id="10" name="TekstSylinder 9">
            <a:extLst>
              <a:ext uri="{FF2B5EF4-FFF2-40B4-BE49-F238E27FC236}">
                <a16:creationId xmlns:a16="http://schemas.microsoft.com/office/drawing/2014/main" id="{F6179853-E831-48EB-ADCD-FE31DF5C9205}"/>
              </a:ext>
            </a:extLst>
          </p:cNvPr>
          <p:cNvSpPr txBox="1"/>
          <p:nvPr userDrawn="1"/>
        </p:nvSpPr>
        <p:spPr>
          <a:xfrm>
            <a:off x="5838825" y="-770040"/>
            <a:ext cx="6353175" cy="584775"/>
          </a:xfrm>
          <a:prstGeom prst="rect">
            <a:avLst/>
          </a:prstGeom>
          <a:solidFill>
            <a:schemeClr val="bg2"/>
          </a:solidFill>
        </p:spPr>
        <p:txBody>
          <a:bodyPr wrap="square" rtlCol="0">
            <a:spAutoFit/>
          </a:bodyPr>
          <a:lstStyle/>
          <a:p>
            <a:r>
              <a:rPr lang="nb-NO" sz="1600" b="1">
                <a:solidFill>
                  <a:schemeClr val="lt1"/>
                </a:solidFill>
              </a:rPr>
              <a:t>Change insterted picture: </a:t>
            </a:r>
            <a:endParaRPr lang="nb-NO" sz="1600" b="1" dirty="0">
              <a:solidFill>
                <a:schemeClr val="lt1"/>
              </a:solidFill>
            </a:endParaRPr>
          </a:p>
          <a:p>
            <a:r>
              <a:rPr lang="nb-NO" sz="1600" dirty="0">
                <a:solidFill>
                  <a:schemeClr val="lt1"/>
                </a:solidFill>
              </a:rPr>
              <a:t>Right-</a:t>
            </a:r>
            <a:r>
              <a:rPr lang="nb-NO" sz="1600" dirty="0" err="1">
                <a:solidFill>
                  <a:schemeClr val="lt1"/>
                </a:solidFill>
              </a:rPr>
              <a:t>click</a:t>
            </a:r>
            <a:r>
              <a:rPr lang="nb-NO" sz="1600" dirty="0">
                <a:solidFill>
                  <a:schemeClr val="lt1"/>
                </a:solidFill>
              </a:rPr>
              <a:t> </a:t>
            </a:r>
            <a:r>
              <a:rPr lang="nb-NO" sz="1600" dirty="0" err="1">
                <a:solidFill>
                  <a:schemeClr val="lt1"/>
                </a:solidFill>
              </a:rPr>
              <a:t>the</a:t>
            </a:r>
            <a:r>
              <a:rPr lang="nb-NO" sz="1600" dirty="0">
                <a:solidFill>
                  <a:schemeClr val="lt1"/>
                </a:solidFill>
              </a:rPr>
              <a:t> </a:t>
            </a:r>
            <a:r>
              <a:rPr lang="nb-NO" sz="1600" dirty="0" err="1">
                <a:solidFill>
                  <a:schemeClr val="lt1"/>
                </a:solidFill>
              </a:rPr>
              <a:t>picture</a:t>
            </a:r>
            <a:r>
              <a:rPr lang="nb-NO" sz="1600" dirty="0">
                <a:solidFill>
                  <a:schemeClr val="lt1"/>
                </a:solidFill>
              </a:rPr>
              <a:t> and </a:t>
            </a:r>
            <a:r>
              <a:rPr lang="nb-NO" sz="1600" dirty="0" err="1">
                <a:solidFill>
                  <a:schemeClr val="lt1"/>
                </a:solidFill>
              </a:rPr>
              <a:t>select</a:t>
            </a:r>
            <a:r>
              <a:rPr lang="nb-NO" sz="1600" dirty="0">
                <a:solidFill>
                  <a:schemeClr val="lt1"/>
                </a:solidFill>
              </a:rPr>
              <a:t> «</a:t>
            </a:r>
            <a:r>
              <a:rPr lang="nb-NO" sz="1600" dirty="0" err="1">
                <a:solidFill>
                  <a:schemeClr val="lt1"/>
                </a:solidFill>
              </a:rPr>
              <a:t>Change</a:t>
            </a:r>
            <a:r>
              <a:rPr lang="nb-NO" sz="1600" dirty="0">
                <a:solidFill>
                  <a:schemeClr val="lt1"/>
                </a:solidFill>
              </a:rPr>
              <a:t> </a:t>
            </a:r>
            <a:r>
              <a:rPr lang="nb-NO" sz="1600" dirty="0" err="1">
                <a:solidFill>
                  <a:schemeClr val="lt1"/>
                </a:solidFill>
              </a:rPr>
              <a:t>picture</a:t>
            </a:r>
            <a:r>
              <a:rPr lang="nb-NO" sz="1600" dirty="0">
                <a:solidFill>
                  <a:schemeClr val="lt1"/>
                </a:solidFill>
              </a:rPr>
              <a:t>..» -&gt; «From file».</a:t>
            </a:r>
          </a:p>
        </p:txBody>
      </p:sp>
    </p:spTree>
    <p:extLst>
      <p:ext uri="{BB962C8B-B14F-4D97-AF65-F5344CB8AC3E}">
        <p14:creationId xmlns:p14="http://schemas.microsoft.com/office/powerpoint/2010/main" val="3555335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afterEffect">
                                  <p:stCondLst>
                                    <p:cond delay="0"/>
                                  </p:stCondLst>
                                  <p:childTnLst>
                                    <p:animRot by="21600000">
                                      <p:cBhvr>
                                        <p:cTn id="6" dur="40000" fill="hold"/>
                                        <p:tgtEl>
                                          <p:spTgt spid="9">
                                            <p:bg/>
                                          </p:spTgt>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40000" fill="hold"/>
                                        <p:tgtEl>
                                          <p:spTgt spid="9">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tmplLst>
          <p:tmpl>
            <p:tnLst>
              <p:par>
                <p:cTn presetID="8" presetClass="emph" presetSubtype="0" repeatCount="indefinite" fill="hold" nodeType="afterEffect">
                  <p:stCondLst>
                    <p:cond delay="0"/>
                  </p:stCondLst>
                  <p:childTnLst>
                    <p:animRot by="21600000">
                      <p:cBhvr>
                        <p:cTn dur="40000" fill="hold"/>
                        <p:tgtEl>
                          <p:spTgt spid="9"/>
                        </p:tgtEl>
                        <p:attrNameLst>
                          <p:attrName>r</p:attrName>
                        </p:attrNameLst>
                      </p:cBhvr>
                    </p:animRot>
                  </p:childTnLst>
                </p:cTn>
              </p:par>
            </p:tnLst>
          </p:tmpl>
          <p:tmpl lvl="1">
            <p:tnLst>
              <p:par>
                <p:cTn presetID="8" presetClass="emph" presetSubtype="0" repeatCount="indefinite" fill="hold" nodeType="withEffect">
                  <p:stCondLst>
                    <p:cond delay="0"/>
                  </p:stCondLst>
                  <p:childTnLst>
                    <p:animRot by="21600000">
                      <p:cBhvr>
                        <p:cTn dur="40000" fill="hold"/>
                        <p:tgtEl>
                          <p:spTgt spid="9"/>
                        </p:tgtEl>
                        <p:attrNameLst>
                          <p:attrName>r</p:attrName>
                        </p:attrNameLst>
                      </p:cBhvr>
                    </p:animRot>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Utfallende bilde (mørk logo)">
    <p:spTree>
      <p:nvGrpSpPr>
        <p:cNvPr id="1" name=""/>
        <p:cNvGrpSpPr/>
        <p:nvPr/>
      </p:nvGrpSpPr>
      <p:grpSpPr>
        <a:xfrm>
          <a:off x="0" y="0"/>
          <a:ext cx="0" cy="0"/>
          <a:chOff x="0" y="0"/>
          <a:chExt cx="0" cy="0"/>
        </a:xfrm>
      </p:grpSpPr>
      <p:sp>
        <p:nvSpPr>
          <p:cNvPr id="12" name="Plassholder for bilde 10">
            <a:extLst>
              <a:ext uri="{FF2B5EF4-FFF2-40B4-BE49-F238E27FC236}">
                <a16:creationId xmlns:a16="http://schemas.microsoft.com/office/drawing/2014/main" id="{11EE9EA4-AE9D-47D7-89D6-3A4465F629E4}"/>
              </a:ext>
            </a:extLst>
          </p:cNvPr>
          <p:cNvSpPr>
            <a:spLocks noGrp="1"/>
          </p:cNvSpPr>
          <p:nvPr>
            <p:ph type="pic" sz="quarter" idx="14" hasCustomPrompt="1"/>
          </p:nvPr>
        </p:nvSpPr>
        <p:spPr>
          <a:xfrm>
            <a:off x="0" y="0"/>
            <a:ext cx="12192000" cy="6858000"/>
          </a:xfrm>
          <a:prstGeom prst="rect">
            <a:avLst/>
          </a:prstGeom>
          <a:solidFill>
            <a:schemeClr val="bg1">
              <a:lumMod val="65000"/>
            </a:schemeClr>
          </a:solidFill>
        </p:spPr>
        <p:txBody>
          <a:bodyPr tIns="706142">
            <a:noAutofit/>
          </a:bodyPr>
          <a:lstStyle>
            <a:lvl1pPr marL="228600" indent="-228600" algn="ctr" defTabSz="914400" rtl="0" eaLnBrk="1" latinLnBrk="0" hangingPunct="1">
              <a:lnSpc>
                <a:spcPct val="120000"/>
              </a:lnSpc>
              <a:spcBef>
                <a:spcPts val="1000"/>
              </a:spcBef>
              <a:buFont typeface="Arial" panose="020B0604020202020204" pitchFamily="34" charset="0"/>
              <a:buNone/>
              <a:defRPr sz="1800"/>
            </a:lvl1pPr>
          </a:lstStyle>
          <a:p>
            <a:r>
              <a:rPr lang="nb-NO"/>
              <a:t>Picture</a:t>
            </a:r>
            <a:endParaRPr lang="nb-NO" dirty="0"/>
          </a:p>
        </p:txBody>
      </p:sp>
      <p:sp>
        <p:nvSpPr>
          <p:cNvPr id="4" name="Plassholder for dato 3">
            <a:extLst>
              <a:ext uri="{FF2B5EF4-FFF2-40B4-BE49-F238E27FC236}">
                <a16:creationId xmlns:a16="http://schemas.microsoft.com/office/drawing/2014/main" id="{D8BC9921-4481-4A6D-88B8-4EA941D74205}"/>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C7900666-853F-4A5F-BAD3-44022ACDF606}"/>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C9FF1D2D-0AD3-446A-A0B9-1A1779E4A029}"/>
              </a:ext>
            </a:extLst>
          </p:cNvPr>
          <p:cNvSpPr>
            <a:spLocks noGrp="1"/>
          </p:cNvSpPr>
          <p:nvPr>
            <p:ph type="sldNum" sz="quarter" idx="12"/>
          </p:nvPr>
        </p:nvSpPr>
        <p:spPr/>
        <p:txBody>
          <a:bodyPr>
            <a:noAutofit/>
          </a:bodyPr>
          <a:lstStyle/>
          <a:p>
            <a:fld id="{E89AF011-E6D9-4181-9551-3F537F04734F}" type="slidenum">
              <a:rPr lang="nb-NO" smtClean="0"/>
              <a:pPr/>
              <a:t>‹#›</a:t>
            </a:fld>
            <a:endParaRPr lang="nb-NO"/>
          </a:p>
        </p:txBody>
      </p:sp>
      <p:sp>
        <p:nvSpPr>
          <p:cNvPr id="17" name="Plassholder for tekst 12">
            <a:extLst>
              <a:ext uri="{FF2B5EF4-FFF2-40B4-BE49-F238E27FC236}">
                <a16:creationId xmlns:a16="http://schemas.microsoft.com/office/drawing/2014/main" id="{BCDA52AC-9FDE-4EB4-87FB-7FDEAF1333D8}"/>
              </a:ext>
            </a:extLst>
          </p:cNvPr>
          <p:cNvSpPr>
            <a:spLocks noGrp="1"/>
          </p:cNvSpPr>
          <p:nvPr>
            <p:ph type="body" sz="quarter" idx="15" hasCustomPrompt="1"/>
          </p:nvPr>
        </p:nvSpPr>
        <p:spPr>
          <a:xfrm>
            <a:off x="7661329" y="6352822"/>
            <a:ext cx="4320000" cy="269304"/>
          </a:xfrm>
          <a:prstGeom prst="rect">
            <a:avLst/>
          </a:prstGeom>
        </p:spPr>
        <p:txBody>
          <a:bodyPr lIns="91440" tIns="45720" rIns="91440" bIns="45720">
            <a:noAutofit/>
          </a:bodyPr>
          <a:lstStyle>
            <a:lvl1pPr marL="0" indent="0" algn="r">
              <a:buNone/>
              <a:defRPr sz="1000">
                <a:solidFill>
                  <a:schemeClr val="lt1"/>
                </a:solidFill>
              </a:defRPr>
            </a:lvl1pPr>
            <a:lvl2pPr marL="457200" indent="0">
              <a:buNone/>
              <a:defRPr/>
            </a:lvl2pPr>
          </a:lstStyle>
          <a:p>
            <a:pPr lvl="0"/>
            <a:r>
              <a:rPr lang="en-US"/>
              <a:t>A caption or credit goes here</a:t>
            </a:r>
            <a:endParaRPr lang="nb-NO" dirty="0"/>
          </a:p>
        </p:txBody>
      </p:sp>
      <p:sp>
        <p:nvSpPr>
          <p:cNvPr id="19" name="Plassholder for tekst 7">
            <a:extLst>
              <a:ext uri="{FF2B5EF4-FFF2-40B4-BE49-F238E27FC236}">
                <a16:creationId xmlns:a16="http://schemas.microsoft.com/office/drawing/2014/main" id="{CF8F4CB0-3C07-42C1-9A36-C8701775B2BB}"/>
              </a:ext>
            </a:extLst>
          </p:cNvPr>
          <p:cNvSpPr>
            <a:spLocks noGrp="1"/>
          </p:cNvSpPr>
          <p:nvPr>
            <p:ph type="body" sz="quarter" idx="16" hasCustomPrompt="1"/>
          </p:nvPr>
        </p:nvSpPr>
        <p:spPr>
          <a:xfrm>
            <a:off x="11255253" y="370526"/>
            <a:ext cx="591605" cy="585747"/>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
        <p:nvSpPr>
          <p:cNvPr id="9" name="TekstSylinder 8">
            <a:extLst>
              <a:ext uri="{FF2B5EF4-FFF2-40B4-BE49-F238E27FC236}">
                <a16:creationId xmlns:a16="http://schemas.microsoft.com/office/drawing/2014/main" id="{5E38AEF0-A979-4DC7-A7C1-44ABA402121F}"/>
              </a:ext>
            </a:extLst>
          </p:cNvPr>
          <p:cNvSpPr txBox="1"/>
          <p:nvPr userDrawn="1"/>
        </p:nvSpPr>
        <p:spPr>
          <a:xfrm>
            <a:off x="5838825" y="-770040"/>
            <a:ext cx="6353175" cy="584775"/>
          </a:xfrm>
          <a:prstGeom prst="rect">
            <a:avLst/>
          </a:prstGeom>
          <a:solidFill>
            <a:schemeClr val="bg2"/>
          </a:solidFill>
        </p:spPr>
        <p:txBody>
          <a:bodyPr wrap="square" rtlCol="0">
            <a:spAutoFit/>
          </a:bodyPr>
          <a:lstStyle/>
          <a:p>
            <a:r>
              <a:rPr lang="nb-NO" sz="1600" b="1">
                <a:solidFill>
                  <a:schemeClr val="lt1"/>
                </a:solidFill>
              </a:rPr>
              <a:t>Change insterted picture: </a:t>
            </a:r>
            <a:endParaRPr lang="nb-NO" sz="1600" b="1" dirty="0">
              <a:solidFill>
                <a:schemeClr val="lt1"/>
              </a:solidFill>
            </a:endParaRPr>
          </a:p>
          <a:p>
            <a:r>
              <a:rPr lang="nb-NO" sz="1600" dirty="0">
                <a:solidFill>
                  <a:schemeClr val="lt1"/>
                </a:solidFill>
              </a:rPr>
              <a:t>Right-</a:t>
            </a:r>
            <a:r>
              <a:rPr lang="nb-NO" sz="1600" dirty="0" err="1">
                <a:solidFill>
                  <a:schemeClr val="lt1"/>
                </a:solidFill>
              </a:rPr>
              <a:t>click</a:t>
            </a:r>
            <a:r>
              <a:rPr lang="nb-NO" sz="1600" dirty="0">
                <a:solidFill>
                  <a:schemeClr val="lt1"/>
                </a:solidFill>
              </a:rPr>
              <a:t> </a:t>
            </a:r>
            <a:r>
              <a:rPr lang="nb-NO" sz="1600" dirty="0" err="1">
                <a:solidFill>
                  <a:schemeClr val="lt1"/>
                </a:solidFill>
              </a:rPr>
              <a:t>the</a:t>
            </a:r>
            <a:r>
              <a:rPr lang="nb-NO" sz="1600" dirty="0">
                <a:solidFill>
                  <a:schemeClr val="lt1"/>
                </a:solidFill>
              </a:rPr>
              <a:t> </a:t>
            </a:r>
            <a:r>
              <a:rPr lang="nb-NO" sz="1600" dirty="0" err="1">
                <a:solidFill>
                  <a:schemeClr val="lt1"/>
                </a:solidFill>
              </a:rPr>
              <a:t>picture</a:t>
            </a:r>
            <a:r>
              <a:rPr lang="nb-NO" sz="1600" dirty="0">
                <a:solidFill>
                  <a:schemeClr val="lt1"/>
                </a:solidFill>
              </a:rPr>
              <a:t> and </a:t>
            </a:r>
            <a:r>
              <a:rPr lang="nb-NO" sz="1600" dirty="0" err="1">
                <a:solidFill>
                  <a:schemeClr val="lt1"/>
                </a:solidFill>
              </a:rPr>
              <a:t>select</a:t>
            </a:r>
            <a:r>
              <a:rPr lang="nb-NO" sz="1600" dirty="0">
                <a:solidFill>
                  <a:schemeClr val="lt1"/>
                </a:solidFill>
              </a:rPr>
              <a:t> «</a:t>
            </a:r>
            <a:r>
              <a:rPr lang="nb-NO" sz="1600" dirty="0" err="1">
                <a:solidFill>
                  <a:schemeClr val="lt1"/>
                </a:solidFill>
              </a:rPr>
              <a:t>Change</a:t>
            </a:r>
            <a:r>
              <a:rPr lang="nb-NO" sz="1600" dirty="0">
                <a:solidFill>
                  <a:schemeClr val="lt1"/>
                </a:solidFill>
              </a:rPr>
              <a:t> </a:t>
            </a:r>
            <a:r>
              <a:rPr lang="nb-NO" sz="1600" dirty="0" err="1">
                <a:solidFill>
                  <a:schemeClr val="lt1"/>
                </a:solidFill>
              </a:rPr>
              <a:t>picture</a:t>
            </a:r>
            <a:r>
              <a:rPr lang="nb-NO" sz="1600" dirty="0">
                <a:solidFill>
                  <a:schemeClr val="lt1"/>
                </a:solidFill>
              </a:rPr>
              <a:t>..» -&gt; «From file».</a:t>
            </a:r>
          </a:p>
        </p:txBody>
      </p:sp>
    </p:spTree>
    <p:extLst>
      <p:ext uri="{BB962C8B-B14F-4D97-AF65-F5344CB8AC3E}">
        <p14:creationId xmlns:p14="http://schemas.microsoft.com/office/powerpoint/2010/main" val="3249635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afterEffect">
                                  <p:stCondLst>
                                    <p:cond delay="0"/>
                                  </p:stCondLst>
                                  <p:childTnLst>
                                    <p:animRot by="21600000">
                                      <p:cBhvr>
                                        <p:cTn id="6" dur="40000" fill="hold"/>
                                        <p:tgtEl>
                                          <p:spTgt spid="19">
                                            <p:bg/>
                                          </p:spTgt>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40000" fill="hold"/>
                                        <p:tgtEl>
                                          <p:spTgt spid="19">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animBg="1">
        <p:tmplLst>
          <p:tmpl>
            <p:tnLst>
              <p:par>
                <p:cTn presetID="8" presetClass="emph" presetSubtype="0" repeatCount="indefinite" fill="hold" nodeType="afterEffect">
                  <p:stCondLst>
                    <p:cond delay="0"/>
                  </p:stCondLst>
                  <p:childTnLst>
                    <p:animRot by="21600000">
                      <p:cBhvr>
                        <p:cTn dur="40000" fill="hold"/>
                        <p:tgtEl>
                          <p:spTgt spid="19"/>
                        </p:tgtEl>
                        <p:attrNameLst>
                          <p:attrName>r</p:attrName>
                        </p:attrNameLst>
                      </p:cBhvr>
                    </p:animRot>
                  </p:childTnLst>
                </p:cTn>
              </p:par>
            </p:tnLst>
          </p:tmpl>
          <p:tmpl lvl="1">
            <p:tnLst>
              <p:par>
                <p:cTn presetID="8" presetClass="emph" presetSubtype="0" repeatCount="indefinite" fill="hold" nodeType="withEffect">
                  <p:stCondLst>
                    <p:cond delay="0"/>
                  </p:stCondLst>
                  <p:childTnLst>
                    <p:animRot by="21600000">
                      <p:cBhvr>
                        <p:cTn dur="40000" fill="hold"/>
                        <p:tgtEl>
                          <p:spTgt spid="19"/>
                        </p:tgtEl>
                        <p:attrNameLst>
                          <p:attrName>r</p:attrName>
                        </p:attrNameLst>
                      </p:cBhvr>
                    </p:animRo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itat med bilde">
    <p:spTree>
      <p:nvGrpSpPr>
        <p:cNvPr id="1" name=""/>
        <p:cNvGrpSpPr/>
        <p:nvPr/>
      </p:nvGrpSpPr>
      <p:grpSpPr>
        <a:xfrm>
          <a:off x="0" y="0"/>
          <a:ext cx="0" cy="0"/>
          <a:chOff x="0" y="0"/>
          <a:chExt cx="0" cy="0"/>
        </a:xfrm>
      </p:grpSpPr>
      <p:sp>
        <p:nvSpPr>
          <p:cNvPr id="12" name="Plassholder for bilde 10">
            <a:extLst>
              <a:ext uri="{FF2B5EF4-FFF2-40B4-BE49-F238E27FC236}">
                <a16:creationId xmlns:a16="http://schemas.microsoft.com/office/drawing/2014/main" id="{11EE9EA4-AE9D-47D7-89D6-3A4465F629E4}"/>
              </a:ext>
            </a:extLst>
          </p:cNvPr>
          <p:cNvSpPr>
            <a:spLocks noGrp="1"/>
          </p:cNvSpPr>
          <p:nvPr>
            <p:ph type="pic" sz="quarter" idx="14" hasCustomPrompt="1"/>
          </p:nvPr>
        </p:nvSpPr>
        <p:spPr>
          <a:xfrm>
            <a:off x="0" y="0"/>
            <a:ext cx="12192000" cy="6858000"/>
          </a:xfrm>
          <a:prstGeom prst="rect">
            <a:avLst/>
          </a:prstGeom>
          <a:solidFill>
            <a:schemeClr val="bg1">
              <a:lumMod val="65000"/>
            </a:schemeClr>
          </a:solidFill>
        </p:spPr>
        <p:txBody>
          <a:bodyPr tIns="706142">
            <a:noAutofit/>
          </a:bodyPr>
          <a:lstStyle>
            <a:lvl1pPr marL="228600" indent="-228600" algn="ctr" defTabSz="914400" rtl="0" eaLnBrk="1" latinLnBrk="0" hangingPunct="1">
              <a:lnSpc>
                <a:spcPct val="120000"/>
              </a:lnSpc>
              <a:spcBef>
                <a:spcPts val="1000"/>
              </a:spcBef>
              <a:buFont typeface="Arial" panose="020B0604020202020204" pitchFamily="34" charset="0"/>
              <a:buNone/>
              <a:defRPr sz="1800"/>
            </a:lvl1pPr>
          </a:lstStyle>
          <a:p>
            <a:r>
              <a:rPr lang="nb-NO"/>
              <a:t>Picture</a:t>
            </a:r>
            <a:endParaRPr lang="nb-NO" dirty="0"/>
          </a:p>
        </p:txBody>
      </p:sp>
      <p:sp>
        <p:nvSpPr>
          <p:cNvPr id="4" name="Plassholder for dato 3">
            <a:extLst>
              <a:ext uri="{FF2B5EF4-FFF2-40B4-BE49-F238E27FC236}">
                <a16:creationId xmlns:a16="http://schemas.microsoft.com/office/drawing/2014/main" id="{D8BC9921-4481-4A6D-88B8-4EA941D74205}"/>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C7900666-853F-4A5F-BAD3-44022ACDF606}"/>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C9FF1D2D-0AD3-446A-A0B9-1A1779E4A029}"/>
              </a:ext>
            </a:extLst>
          </p:cNvPr>
          <p:cNvSpPr>
            <a:spLocks noGrp="1"/>
          </p:cNvSpPr>
          <p:nvPr>
            <p:ph type="sldNum" sz="quarter" idx="12"/>
          </p:nvPr>
        </p:nvSpPr>
        <p:spPr/>
        <p:txBody>
          <a:bodyPr>
            <a:noAutofit/>
          </a:bodyPr>
          <a:lstStyle/>
          <a:p>
            <a:fld id="{F4FB87A0-586F-4D15-A031-389C52E08DFC}" type="slidenum">
              <a:rPr lang="nb-NO" smtClean="0"/>
              <a:pPr/>
              <a:t>‹#›</a:t>
            </a:fld>
            <a:endParaRPr lang="nb-NO"/>
          </a:p>
        </p:txBody>
      </p:sp>
      <p:sp>
        <p:nvSpPr>
          <p:cNvPr id="17" name="Plassholder for tekst 12">
            <a:extLst>
              <a:ext uri="{FF2B5EF4-FFF2-40B4-BE49-F238E27FC236}">
                <a16:creationId xmlns:a16="http://schemas.microsoft.com/office/drawing/2014/main" id="{BCDA52AC-9FDE-4EB4-87FB-7FDEAF1333D8}"/>
              </a:ext>
            </a:extLst>
          </p:cNvPr>
          <p:cNvSpPr>
            <a:spLocks noGrp="1"/>
          </p:cNvSpPr>
          <p:nvPr>
            <p:ph type="body" sz="quarter" idx="15" hasCustomPrompt="1"/>
          </p:nvPr>
        </p:nvSpPr>
        <p:spPr>
          <a:xfrm>
            <a:off x="7661329" y="6352822"/>
            <a:ext cx="4320000" cy="269304"/>
          </a:xfrm>
          <a:prstGeom prst="rect">
            <a:avLst/>
          </a:prstGeom>
        </p:spPr>
        <p:txBody>
          <a:bodyPr lIns="91440" tIns="45720" rIns="91440" bIns="45720">
            <a:noAutofit/>
          </a:bodyPr>
          <a:lstStyle>
            <a:lvl1pPr marL="0" indent="0" algn="r">
              <a:buNone/>
              <a:defRPr sz="1000">
                <a:solidFill>
                  <a:schemeClr val="lt1"/>
                </a:solidFill>
              </a:defRPr>
            </a:lvl1pPr>
            <a:lvl2pPr marL="457200" indent="0">
              <a:buNone/>
              <a:defRPr/>
            </a:lvl2pPr>
          </a:lstStyle>
          <a:p>
            <a:pPr lvl="0"/>
            <a:r>
              <a:rPr lang="en-US"/>
              <a:t>A caption or credit goes here</a:t>
            </a:r>
            <a:endParaRPr lang="nb-NO" dirty="0"/>
          </a:p>
        </p:txBody>
      </p:sp>
      <p:sp>
        <p:nvSpPr>
          <p:cNvPr id="11" name="Plassholder for tekst 1">
            <a:extLst>
              <a:ext uri="{FF2B5EF4-FFF2-40B4-BE49-F238E27FC236}">
                <a16:creationId xmlns:a16="http://schemas.microsoft.com/office/drawing/2014/main" id="{D8DC3590-D432-4C4B-A3EF-375B072533E1}"/>
              </a:ext>
            </a:extLst>
          </p:cNvPr>
          <p:cNvSpPr>
            <a:spLocks noGrp="1"/>
          </p:cNvSpPr>
          <p:nvPr>
            <p:ph type="body" sz="quarter" idx="17" hasCustomPrompt="1"/>
          </p:nvPr>
        </p:nvSpPr>
        <p:spPr>
          <a:xfrm>
            <a:off x="698972" y="794249"/>
            <a:ext cx="4382656" cy="5265909"/>
          </a:xfrm>
          <a:prstGeom prst="rect">
            <a:avLst/>
          </a:prstGeom>
          <a:solidFill>
            <a:schemeClr val="lt1"/>
          </a:solidFill>
        </p:spPr>
        <p:txBody>
          <a:bodyPr lIns="558000" tIns="594000" rIns="558000" bIns="594000" anchor="b">
            <a:noAutofit/>
          </a:bodyPr>
          <a:lstStyle>
            <a:lvl1pPr marL="0" indent="0">
              <a:lnSpc>
                <a:spcPct val="90000"/>
              </a:lnSpc>
              <a:spcBef>
                <a:spcPts val="0"/>
              </a:spcBef>
              <a:buNone/>
              <a:defRPr sz="3200">
                <a:solidFill>
                  <a:srgbClr val="030354"/>
                </a:solidFill>
              </a:defRPr>
            </a:lvl1pPr>
            <a:lvl2pPr marL="457200" indent="0">
              <a:buNone/>
              <a:defRPr sz="3200">
                <a:solidFill>
                  <a:srgbClr val="030354"/>
                </a:solidFill>
              </a:defRPr>
            </a:lvl2pPr>
            <a:lvl3pPr marL="914400" indent="0">
              <a:buNone/>
              <a:defRPr sz="3200">
                <a:solidFill>
                  <a:srgbClr val="030354"/>
                </a:solidFill>
              </a:defRPr>
            </a:lvl3pPr>
            <a:lvl4pPr marL="1371600" indent="0">
              <a:buNone/>
              <a:defRPr sz="3200">
                <a:solidFill>
                  <a:srgbClr val="030354"/>
                </a:solidFill>
              </a:defRPr>
            </a:lvl4pPr>
            <a:lvl5pPr marL="1828800" indent="0">
              <a:buNone/>
              <a:defRPr sz="3200">
                <a:solidFill>
                  <a:srgbClr val="030354"/>
                </a:solidFill>
              </a:defRPr>
            </a:lvl5pPr>
          </a:lstStyle>
          <a:p>
            <a:pPr>
              <a:lnSpc>
                <a:spcPct val="90000"/>
              </a:lnSpc>
              <a:defRPr b="0" i="0"/>
            </a:pPr>
            <a:r>
              <a:rPr lang="2057" sz="3200" dirty="0">
                <a:solidFill>
                  <a:srgbClr val="030354"/>
                </a:solidFill>
                <a:latin typeface="Arial" panose="020B0604020202020204" pitchFamily="34" charset="0"/>
              </a:rPr>
              <a:t>Space for a sentence or a quotation that is to be emphasised</a:t>
            </a:r>
          </a:p>
        </p:txBody>
      </p:sp>
      <p:sp>
        <p:nvSpPr>
          <p:cNvPr id="9" name="Plassholder for tekst 7">
            <a:extLst>
              <a:ext uri="{FF2B5EF4-FFF2-40B4-BE49-F238E27FC236}">
                <a16:creationId xmlns:a16="http://schemas.microsoft.com/office/drawing/2014/main" id="{D23CF86B-8A1E-4F52-A5C4-C907C88A9C92}"/>
              </a:ext>
            </a:extLst>
          </p:cNvPr>
          <p:cNvSpPr>
            <a:spLocks noGrp="1"/>
          </p:cNvSpPr>
          <p:nvPr>
            <p:ph type="body" sz="quarter" idx="16" hasCustomPrompt="1"/>
          </p:nvPr>
        </p:nvSpPr>
        <p:spPr>
          <a:xfrm>
            <a:off x="11255253" y="370526"/>
            <a:ext cx="591605" cy="585747"/>
          </a:xfrm>
          <a:prstGeom prst="rect">
            <a:avLst/>
          </a:prstGeom>
          <a:blipFill dpi="0"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p:spPr>
        <p:txBody>
          <a:bodyPr>
            <a:noAutofit/>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
        <p:nvSpPr>
          <p:cNvPr id="13" name="TekstSylinder 12">
            <a:extLst>
              <a:ext uri="{FF2B5EF4-FFF2-40B4-BE49-F238E27FC236}">
                <a16:creationId xmlns:a16="http://schemas.microsoft.com/office/drawing/2014/main" id="{112BA451-3231-4B78-98F5-F09DE757C094}"/>
              </a:ext>
            </a:extLst>
          </p:cNvPr>
          <p:cNvSpPr txBox="1"/>
          <p:nvPr userDrawn="1"/>
        </p:nvSpPr>
        <p:spPr>
          <a:xfrm>
            <a:off x="5838825" y="-770040"/>
            <a:ext cx="6353175" cy="584775"/>
          </a:xfrm>
          <a:prstGeom prst="rect">
            <a:avLst/>
          </a:prstGeom>
          <a:solidFill>
            <a:schemeClr val="bg2"/>
          </a:solidFill>
        </p:spPr>
        <p:txBody>
          <a:bodyPr wrap="square" rtlCol="0">
            <a:spAutoFit/>
          </a:bodyPr>
          <a:lstStyle/>
          <a:p>
            <a:r>
              <a:rPr lang="nb-NO" sz="1600" b="1">
                <a:solidFill>
                  <a:schemeClr val="lt1"/>
                </a:solidFill>
              </a:rPr>
              <a:t>Change insterted picture: </a:t>
            </a:r>
            <a:endParaRPr lang="nb-NO" sz="1600" b="1" dirty="0">
              <a:solidFill>
                <a:schemeClr val="lt1"/>
              </a:solidFill>
            </a:endParaRPr>
          </a:p>
          <a:p>
            <a:r>
              <a:rPr lang="nb-NO" sz="1600" dirty="0">
                <a:solidFill>
                  <a:schemeClr val="lt1"/>
                </a:solidFill>
              </a:rPr>
              <a:t>Right-</a:t>
            </a:r>
            <a:r>
              <a:rPr lang="nb-NO" sz="1600" dirty="0" err="1">
                <a:solidFill>
                  <a:schemeClr val="lt1"/>
                </a:solidFill>
              </a:rPr>
              <a:t>click</a:t>
            </a:r>
            <a:r>
              <a:rPr lang="nb-NO" sz="1600" dirty="0">
                <a:solidFill>
                  <a:schemeClr val="lt1"/>
                </a:solidFill>
              </a:rPr>
              <a:t> </a:t>
            </a:r>
            <a:r>
              <a:rPr lang="nb-NO" sz="1600" dirty="0" err="1">
                <a:solidFill>
                  <a:schemeClr val="lt1"/>
                </a:solidFill>
              </a:rPr>
              <a:t>the</a:t>
            </a:r>
            <a:r>
              <a:rPr lang="nb-NO" sz="1600" dirty="0">
                <a:solidFill>
                  <a:schemeClr val="lt1"/>
                </a:solidFill>
              </a:rPr>
              <a:t> </a:t>
            </a:r>
            <a:r>
              <a:rPr lang="nb-NO" sz="1600" dirty="0" err="1">
                <a:solidFill>
                  <a:schemeClr val="lt1"/>
                </a:solidFill>
              </a:rPr>
              <a:t>picture</a:t>
            </a:r>
            <a:r>
              <a:rPr lang="nb-NO" sz="1600" dirty="0">
                <a:solidFill>
                  <a:schemeClr val="lt1"/>
                </a:solidFill>
              </a:rPr>
              <a:t> and </a:t>
            </a:r>
            <a:r>
              <a:rPr lang="nb-NO" sz="1600" dirty="0" err="1">
                <a:solidFill>
                  <a:schemeClr val="lt1"/>
                </a:solidFill>
              </a:rPr>
              <a:t>select</a:t>
            </a:r>
            <a:r>
              <a:rPr lang="nb-NO" sz="1600" dirty="0">
                <a:solidFill>
                  <a:schemeClr val="lt1"/>
                </a:solidFill>
              </a:rPr>
              <a:t> «</a:t>
            </a:r>
            <a:r>
              <a:rPr lang="nb-NO" sz="1600" dirty="0" err="1">
                <a:solidFill>
                  <a:schemeClr val="lt1"/>
                </a:solidFill>
              </a:rPr>
              <a:t>Change</a:t>
            </a:r>
            <a:r>
              <a:rPr lang="nb-NO" sz="1600" dirty="0">
                <a:solidFill>
                  <a:schemeClr val="lt1"/>
                </a:solidFill>
              </a:rPr>
              <a:t> </a:t>
            </a:r>
            <a:r>
              <a:rPr lang="nb-NO" sz="1600" dirty="0" err="1">
                <a:solidFill>
                  <a:schemeClr val="lt1"/>
                </a:solidFill>
              </a:rPr>
              <a:t>picture</a:t>
            </a:r>
            <a:r>
              <a:rPr lang="nb-NO" sz="1600" dirty="0">
                <a:solidFill>
                  <a:schemeClr val="lt1"/>
                </a:solidFill>
              </a:rPr>
              <a:t>..» -&gt; «From file».</a:t>
            </a:r>
          </a:p>
        </p:txBody>
      </p:sp>
    </p:spTree>
    <p:extLst>
      <p:ext uri="{BB962C8B-B14F-4D97-AF65-F5344CB8AC3E}">
        <p14:creationId xmlns:p14="http://schemas.microsoft.com/office/powerpoint/2010/main" val="271587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afterEffect">
                                  <p:stCondLst>
                                    <p:cond delay="0"/>
                                  </p:stCondLst>
                                  <p:childTnLst>
                                    <p:animRot by="21600000">
                                      <p:cBhvr>
                                        <p:cTn id="6" dur="40000" fill="hold"/>
                                        <p:tgtEl>
                                          <p:spTgt spid="9">
                                            <p:bg/>
                                          </p:spTgt>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40000" fill="hold"/>
                                        <p:tgtEl>
                                          <p:spTgt spid="9">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tmplLst>
          <p:tmpl>
            <p:tnLst>
              <p:par>
                <p:cTn presetID="8" presetClass="emph" presetSubtype="0" repeatCount="indefinite" fill="hold" nodeType="afterEffect">
                  <p:stCondLst>
                    <p:cond delay="0"/>
                  </p:stCondLst>
                  <p:childTnLst>
                    <p:animRot by="21600000">
                      <p:cBhvr>
                        <p:cTn dur="40000" fill="hold"/>
                        <p:tgtEl>
                          <p:spTgt spid="9"/>
                        </p:tgtEl>
                        <p:attrNameLst>
                          <p:attrName>r</p:attrName>
                        </p:attrNameLst>
                      </p:cBhvr>
                    </p:animRot>
                  </p:childTnLst>
                </p:cTn>
              </p:par>
            </p:tnLst>
          </p:tmpl>
          <p:tmpl lvl="1">
            <p:tnLst>
              <p:par>
                <p:cTn presetID="8" presetClass="emph" presetSubtype="0" repeatCount="indefinite" fill="hold" nodeType="withEffect">
                  <p:stCondLst>
                    <p:cond delay="0"/>
                  </p:stCondLst>
                  <p:childTnLst>
                    <p:animRot by="21600000">
                      <p:cBhvr>
                        <p:cTn dur="40000" fill="hold"/>
                        <p:tgtEl>
                          <p:spTgt spid="9"/>
                        </p:tgtEl>
                        <p:attrNameLst>
                          <p:attrName>r</p:attrName>
                        </p:attrNameLst>
                      </p:cBhvr>
                    </p:animRo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tat">
    <p:bg>
      <p:bgPr>
        <a:solidFill>
          <a:schemeClr val="bg2"/>
        </a:solidFill>
        <a:effectLst/>
      </p:bgPr>
    </p:bg>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C960ACD7-948F-441D-ADEF-17A8AD1609E9}"/>
              </a:ext>
            </a:extLst>
          </p:cNvPr>
          <p:cNvSpPr>
            <a:spLocks noGrp="1"/>
          </p:cNvSpPr>
          <p:nvPr>
            <p:ph type="body" idx="1" hasCustomPrompt="1"/>
          </p:nvPr>
        </p:nvSpPr>
        <p:spPr>
          <a:xfrm>
            <a:off x="2592526" y="4701563"/>
            <a:ext cx="7006949" cy="369332"/>
          </a:xfrm>
          <a:prstGeom prst="rect">
            <a:avLst/>
          </a:prstGeom>
        </p:spPr>
        <p:txBody>
          <a:bodyPr>
            <a:noAutofit/>
          </a:bodyPr>
          <a:lstStyle>
            <a:lvl1pPr marL="0" indent="0" algn="ctr">
              <a:lnSpc>
                <a:spcPct val="100000"/>
              </a:lnSpc>
              <a:spcBef>
                <a:spcPts val="0"/>
              </a:spcBef>
              <a:buNone/>
              <a:defRPr sz="1800">
                <a:solidFill>
                  <a:schemeClr val="l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ctr">
              <a:defRPr b="0" i="0"/>
            </a:pPr>
            <a:r>
              <a:rPr lang="2057" dirty="0">
                <a:solidFill>
                  <a:schemeClr val="bg1"/>
                </a:solidFill>
                <a:latin typeface="Arial" panose="020B0604020202020204" pitchFamily="34" charset="0"/>
                <a:ea typeface="+mn-lt"/>
                <a:cs typeface="Arial" panose="020B0604020202020204" pitchFamily="34" charset="0"/>
              </a:rPr>
              <a:t>Name Surname</a:t>
            </a:r>
            <a:r>
              <a:rPr lang="2057">
                <a:solidFill>
                  <a:schemeClr val="bg1"/>
                </a:solidFill>
                <a:latin typeface="Arial" panose="020B0604020202020204" pitchFamily="34" charset="0"/>
                <a:ea typeface="+mn-lt"/>
                <a:cs typeface="Arial" panose="020B0604020202020204" pitchFamily="34" charset="0"/>
              </a:rPr>
              <a:t>, </a:t>
            </a:r>
            <a:r>
              <a:rPr lang="nb-NO" dirty="0" err="1">
                <a:solidFill>
                  <a:schemeClr val="bg1"/>
                </a:solidFill>
                <a:latin typeface="Arial" panose="020B0604020202020204" pitchFamily="34" charset="0"/>
                <a:ea typeface="+mn-lt"/>
                <a:cs typeface="Arial" panose="020B0604020202020204" pitchFamily="34" charset="0"/>
              </a:rPr>
              <a:t>tittle</a:t>
            </a:r>
            <a:endParaRPr lang="2057" dirty="0">
              <a:solidFill>
                <a:schemeClr val="bg1"/>
              </a:solidFill>
              <a:latin typeface="Arial" panose="020B0604020202020204" pitchFamily="34" charset="0"/>
              <a:ea typeface="+mn-lt"/>
              <a:cs typeface="Arial" panose="020B0604020202020204" pitchFamily="34" charset="0"/>
            </a:endParaRPr>
          </a:p>
        </p:txBody>
      </p:sp>
      <p:sp>
        <p:nvSpPr>
          <p:cNvPr id="4" name="Plassholder for dato 3">
            <a:extLst>
              <a:ext uri="{FF2B5EF4-FFF2-40B4-BE49-F238E27FC236}">
                <a16:creationId xmlns:a16="http://schemas.microsoft.com/office/drawing/2014/main" id="{0CDCBAC0-176C-4CE8-BA83-40261618EDEF}"/>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101541E5-C9A0-45E6-938F-0222BAE08B1D}"/>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ADA0FAF1-4C76-46A1-84C8-7C082FAD09D5}"/>
              </a:ext>
            </a:extLst>
          </p:cNvPr>
          <p:cNvSpPr>
            <a:spLocks noGrp="1"/>
          </p:cNvSpPr>
          <p:nvPr>
            <p:ph type="sldNum" sz="quarter" idx="12"/>
          </p:nvPr>
        </p:nvSpPr>
        <p:spPr/>
        <p:txBody>
          <a:bodyPr>
            <a:noAutofit/>
          </a:bodyPr>
          <a:lstStyle/>
          <a:p>
            <a:fld id="{C3D49984-FC74-4AE6-A40E-E349A2D8E041}" type="slidenum">
              <a:rPr lang="nb-NO" smtClean="0"/>
              <a:pPr/>
              <a:t>‹#›</a:t>
            </a:fld>
            <a:endParaRPr lang="nb-NO"/>
          </a:p>
        </p:txBody>
      </p:sp>
      <p:sp>
        <p:nvSpPr>
          <p:cNvPr id="13" name="Tittel 1">
            <a:extLst>
              <a:ext uri="{FF2B5EF4-FFF2-40B4-BE49-F238E27FC236}">
                <a16:creationId xmlns:a16="http://schemas.microsoft.com/office/drawing/2014/main" id="{7E738FDB-A96C-4BE4-A1EC-1F127422A34D}"/>
              </a:ext>
            </a:extLst>
          </p:cNvPr>
          <p:cNvSpPr>
            <a:spLocks noGrp="1"/>
          </p:cNvSpPr>
          <p:nvPr>
            <p:ph type="title" hasCustomPrompt="1"/>
          </p:nvPr>
        </p:nvSpPr>
        <p:spPr>
          <a:xfrm>
            <a:off x="1631577" y="1281594"/>
            <a:ext cx="8928847" cy="3083921"/>
          </a:xfrm>
        </p:spPr>
        <p:txBody>
          <a:bodyPr anchor="ctr">
            <a:noAutofit/>
          </a:bodyPr>
          <a:lstStyle>
            <a:lvl1pPr algn="ctr">
              <a:defRPr sz="3600">
                <a:solidFill>
                  <a:schemeClr val="dk2"/>
                </a:solidFill>
              </a:defRPr>
            </a:lvl1pPr>
          </a:lstStyle>
          <a:p>
            <a:pPr algn="ctr">
              <a:defRPr b="0" i="0"/>
            </a:pPr>
            <a:r>
              <a:rPr lang="2057" sz="3600" dirty="0">
                <a:solidFill>
                  <a:srgbClr val="0E1940"/>
                </a:solidFill>
                <a:latin typeface="Arial" panose="020B0604020202020204" pitchFamily="34" charset="0"/>
                <a:ea typeface="+mn-ea"/>
              </a:rPr>
              <a:t>“Space for a sentence that will be emphasised, or a quotation that may extend over several lines, so we have the text in a smaller font size and in inverted commas to prevent confusion with a heading”</a:t>
            </a:r>
          </a:p>
        </p:txBody>
      </p:sp>
      <p:pic>
        <p:nvPicPr>
          <p:cNvPr id="8" name="Grafikk 7">
            <a:extLst>
              <a:ext uri="{FF2B5EF4-FFF2-40B4-BE49-F238E27FC236}">
                <a16:creationId xmlns:a16="http://schemas.microsoft.com/office/drawing/2014/main" id="{5599FC41-3C3F-4C1C-8C26-F83DAC0AF82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99277" y="5673126"/>
            <a:ext cx="2393445" cy="2369747"/>
          </a:xfrm>
          <a:prstGeom prst="rect">
            <a:avLst/>
          </a:prstGeom>
        </p:spPr>
      </p:pic>
    </p:spTree>
    <p:extLst>
      <p:ext uri="{BB962C8B-B14F-4D97-AF65-F5344CB8AC3E}">
        <p14:creationId xmlns:p14="http://schemas.microsoft.com/office/powerpoint/2010/main" val="1918331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afterEffect">
                                  <p:stCondLst>
                                    <p:cond delay="0"/>
                                  </p:stCondLst>
                                  <p:childTnLst>
                                    <p:animRot by="21600000">
                                      <p:cBhvr>
                                        <p:cTn id="6" dur="40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Deloverskrift #2">
    <p:bg>
      <p:bgPr>
        <a:solidFill>
          <a:schemeClr val="dk2"/>
        </a:solidFill>
        <a:effectLst/>
      </p:bgPr>
    </p:bg>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0CDCBAC0-176C-4CE8-BA83-40261618EDEF}"/>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101541E5-C9A0-45E6-938F-0222BAE08B1D}"/>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ADA0FAF1-4C76-46A1-84C8-7C082FAD09D5}"/>
              </a:ext>
            </a:extLst>
          </p:cNvPr>
          <p:cNvSpPr>
            <a:spLocks noGrp="1"/>
          </p:cNvSpPr>
          <p:nvPr>
            <p:ph type="sldNum" sz="quarter" idx="12"/>
          </p:nvPr>
        </p:nvSpPr>
        <p:spPr/>
        <p:txBody>
          <a:bodyPr>
            <a:noAutofit/>
          </a:bodyPr>
          <a:lstStyle/>
          <a:p>
            <a:fld id="{7D8C69C1-D488-4D52-9FF2-EED0E763C54C}" type="slidenum">
              <a:rPr lang="nb-NO" smtClean="0"/>
              <a:pPr/>
              <a:t>‹#›</a:t>
            </a:fld>
            <a:endParaRPr lang="nb-NO"/>
          </a:p>
        </p:txBody>
      </p:sp>
      <p:sp>
        <p:nvSpPr>
          <p:cNvPr id="11" name="Plassholder for tekst 2">
            <a:extLst>
              <a:ext uri="{FF2B5EF4-FFF2-40B4-BE49-F238E27FC236}">
                <a16:creationId xmlns:a16="http://schemas.microsoft.com/office/drawing/2014/main" id="{78BB42C3-D13D-47BA-B620-5FFF70504A8E}"/>
              </a:ext>
            </a:extLst>
          </p:cNvPr>
          <p:cNvSpPr>
            <a:spLocks noGrp="1"/>
          </p:cNvSpPr>
          <p:nvPr>
            <p:ph type="body" idx="1" hasCustomPrompt="1"/>
          </p:nvPr>
        </p:nvSpPr>
        <p:spPr>
          <a:xfrm>
            <a:off x="2592526" y="4701563"/>
            <a:ext cx="7006949" cy="369332"/>
          </a:xfrm>
          <a:prstGeom prst="rect">
            <a:avLst/>
          </a:prstGeom>
        </p:spPr>
        <p:txBody>
          <a:bodyPr>
            <a:noAutofit/>
          </a:bodyPr>
          <a:lstStyle>
            <a:lvl1pPr marL="0" indent="0" algn="ctr">
              <a:lnSpc>
                <a:spcPct val="100000"/>
              </a:lnSpc>
              <a:spcBef>
                <a:spcPts val="0"/>
              </a:spcBef>
              <a:buNone/>
              <a:defRPr sz="1800">
                <a:solidFill>
                  <a:schemeClr val="l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ctr">
              <a:defRPr b="0" i="0"/>
            </a:pPr>
            <a:r>
              <a:rPr lang="2057" dirty="0">
                <a:solidFill>
                  <a:schemeClr val="bg1"/>
                </a:solidFill>
                <a:latin typeface="Arial" panose="020B0604020202020204" pitchFamily="34" charset="0"/>
                <a:ea typeface="+mn-lt"/>
                <a:cs typeface="Arial" panose="020B0604020202020204" pitchFamily="34" charset="0"/>
              </a:rPr>
              <a:t>Name Surname, </a:t>
            </a:r>
            <a:r>
              <a:rPr lang="2057">
                <a:solidFill>
                  <a:schemeClr val="bg1"/>
                </a:solidFill>
                <a:latin typeface="Arial" panose="020B0604020202020204" pitchFamily="34" charset="0"/>
                <a:ea typeface="+mn-lt"/>
                <a:cs typeface="Arial" panose="020B0604020202020204" pitchFamily="34" charset="0"/>
              </a:rPr>
              <a:t>senior </a:t>
            </a:r>
            <a:r>
              <a:rPr lang="nb-NO" dirty="0" err="1">
                <a:solidFill>
                  <a:schemeClr val="bg1"/>
                </a:solidFill>
                <a:latin typeface="Arial" panose="020B0604020202020204" pitchFamily="34" charset="0"/>
                <a:ea typeface="+mn-lt"/>
                <a:cs typeface="Arial" panose="020B0604020202020204" pitchFamily="34" charset="0"/>
              </a:rPr>
              <a:t>tittle</a:t>
            </a:r>
            <a:endParaRPr lang="2057" dirty="0">
              <a:solidFill>
                <a:schemeClr val="bg1"/>
              </a:solidFill>
              <a:latin typeface="Arial" panose="020B0604020202020204" pitchFamily="34" charset="0"/>
              <a:ea typeface="+mn-lt"/>
              <a:cs typeface="Arial" panose="020B0604020202020204" pitchFamily="34" charset="0"/>
            </a:endParaRPr>
          </a:p>
        </p:txBody>
      </p:sp>
      <p:sp>
        <p:nvSpPr>
          <p:cNvPr id="12" name="Tittel 1">
            <a:extLst>
              <a:ext uri="{FF2B5EF4-FFF2-40B4-BE49-F238E27FC236}">
                <a16:creationId xmlns:a16="http://schemas.microsoft.com/office/drawing/2014/main" id="{11AE02D9-5BB9-4F56-B684-941D692D5087}"/>
              </a:ext>
            </a:extLst>
          </p:cNvPr>
          <p:cNvSpPr>
            <a:spLocks noGrp="1"/>
          </p:cNvSpPr>
          <p:nvPr>
            <p:ph type="title" hasCustomPrompt="1"/>
          </p:nvPr>
        </p:nvSpPr>
        <p:spPr>
          <a:xfrm>
            <a:off x="1631577" y="1281594"/>
            <a:ext cx="8928847" cy="3083921"/>
          </a:xfrm>
        </p:spPr>
        <p:txBody>
          <a:bodyPr anchor="ctr">
            <a:noAutofit/>
          </a:bodyPr>
          <a:lstStyle>
            <a:lvl1pPr algn="ctr">
              <a:defRPr sz="3600">
                <a:solidFill>
                  <a:schemeClr val="accent5"/>
                </a:solidFill>
              </a:defRPr>
            </a:lvl1pPr>
          </a:lstStyle>
          <a:p>
            <a:pPr algn="ctr"/>
            <a:r>
              <a:rPr lang="en-US" sz="3600" dirty="0">
                <a:solidFill>
                  <a:srgbClr val="80B7BA"/>
                </a:solidFill>
                <a:latin typeface="Arial" panose="020B0604020202020204" pitchFamily="34" charset="0"/>
                <a:ea typeface="+mn-ea"/>
              </a:rPr>
              <a:t>“Space for a sentence that will be </a:t>
            </a:r>
            <a:r>
              <a:rPr lang="en-US" sz="3600" dirty="0" err="1">
                <a:solidFill>
                  <a:srgbClr val="80B7BA"/>
                </a:solidFill>
                <a:latin typeface="Arial" panose="020B0604020202020204" pitchFamily="34" charset="0"/>
                <a:ea typeface="+mn-ea"/>
              </a:rPr>
              <a:t>emphasised</a:t>
            </a:r>
            <a:r>
              <a:rPr lang="en-US" sz="3600" dirty="0">
                <a:solidFill>
                  <a:srgbClr val="80B7BA"/>
                </a:solidFill>
                <a:latin typeface="Arial" panose="020B0604020202020204" pitchFamily="34" charset="0"/>
                <a:ea typeface="+mn-ea"/>
              </a:rPr>
              <a:t>, or a quotation that may extend over several lines, so we have the text in a smaller font size and in inverted commas to prevent confusion with a heading”</a:t>
            </a:r>
            <a:endParaRPr lang="nb-NO" sz="3600" dirty="0">
              <a:solidFill>
                <a:srgbClr val="80B7BA"/>
              </a:solidFill>
              <a:latin typeface="Arial" panose="020B0604020202020204" pitchFamily="34" charset="0"/>
              <a:ea typeface="+mn-ea"/>
            </a:endParaRPr>
          </a:p>
        </p:txBody>
      </p:sp>
      <p:pic>
        <p:nvPicPr>
          <p:cNvPr id="8" name="Grafikk 7">
            <a:extLst>
              <a:ext uri="{FF2B5EF4-FFF2-40B4-BE49-F238E27FC236}">
                <a16:creationId xmlns:a16="http://schemas.microsoft.com/office/drawing/2014/main" id="{0C669F52-F4D6-4F74-A8BF-E8901E3D17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899277" y="5673126"/>
            <a:ext cx="2393445" cy="2369747"/>
          </a:xfrm>
          <a:prstGeom prst="rect">
            <a:avLst/>
          </a:prstGeom>
        </p:spPr>
      </p:pic>
    </p:spTree>
    <p:extLst>
      <p:ext uri="{BB962C8B-B14F-4D97-AF65-F5344CB8AC3E}">
        <p14:creationId xmlns:p14="http://schemas.microsoft.com/office/powerpoint/2010/main" val="1123683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afterEffect">
                                  <p:stCondLst>
                                    <p:cond delay="0"/>
                                  </p:stCondLst>
                                  <p:childTnLst>
                                    <p:animRot by="21600000">
                                      <p:cBhvr>
                                        <p:cTn id="6" dur="40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Prosjektforside #1">
    <p:spTree>
      <p:nvGrpSpPr>
        <p:cNvPr id="1" name=""/>
        <p:cNvGrpSpPr/>
        <p:nvPr/>
      </p:nvGrpSpPr>
      <p:grpSpPr>
        <a:xfrm>
          <a:off x="0" y="0"/>
          <a:ext cx="0" cy="0"/>
          <a:chOff x="0" y="0"/>
          <a:chExt cx="0" cy="0"/>
        </a:xfrm>
      </p:grpSpPr>
      <p:sp>
        <p:nvSpPr>
          <p:cNvPr id="12" name="Plassholder for bilde 10">
            <a:extLst>
              <a:ext uri="{FF2B5EF4-FFF2-40B4-BE49-F238E27FC236}">
                <a16:creationId xmlns:a16="http://schemas.microsoft.com/office/drawing/2014/main" id="{11EE9EA4-AE9D-47D7-89D6-3A4465F629E4}"/>
              </a:ext>
            </a:extLst>
          </p:cNvPr>
          <p:cNvSpPr>
            <a:spLocks noGrp="1"/>
          </p:cNvSpPr>
          <p:nvPr>
            <p:ph type="pic" sz="quarter" idx="14" hasCustomPrompt="1"/>
          </p:nvPr>
        </p:nvSpPr>
        <p:spPr>
          <a:xfrm>
            <a:off x="-1" y="2446125"/>
            <a:ext cx="5683166" cy="3730838"/>
          </a:xfrm>
          <a:prstGeom prst="rect">
            <a:avLst/>
          </a:prstGeom>
          <a:solidFill>
            <a:schemeClr val="bg1">
              <a:lumMod val="65000"/>
            </a:schemeClr>
          </a:solidFill>
        </p:spPr>
        <p:txBody>
          <a:bodyPr tIns="706142">
            <a:noAutofit/>
          </a:bodyPr>
          <a:lstStyle>
            <a:lvl1pPr marL="228600" indent="-228600" algn="ctr" defTabSz="914400" rtl="0" eaLnBrk="1" latinLnBrk="0" hangingPunct="1">
              <a:lnSpc>
                <a:spcPct val="120000"/>
              </a:lnSpc>
              <a:spcBef>
                <a:spcPts val="1000"/>
              </a:spcBef>
              <a:buFont typeface="Arial" panose="020B0604020202020204" pitchFamily="34" charset="0"/>
              <a:buNone/>
              <a:defRPr sz="1800"/>
            </a:lvl1pPr>
          </a:lstStyle>
          <a:p>
            <a:r>
              <a:rPr lang="nb-NO"/>
              <a:t>Picture</a:t>
            </a:r>
            <a:endParaRPr lang="nb-NO" dirty="0"/>
          </a:p>
        </p:txBody>
      </p:sp>
      <p:sp>
        <p:nvSpPr>
          <p:cNvPr id="4" name="Plassholder for dato 3">
            <a:extLst>
              <a:ext uri="{FF2B5EF4-FFF2-40B4-BE49-F238E27FC236}">
                <a16:creationId xmlns:a16="http://schemas.microsoft.com/office/drawing/2014/main" id="{D8BC9921-4481-4A6D-88B8-4EA941D74205}"/>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C7900666-853F-4A5F-BAD3-44022ACDF606}"/>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C9FF1D2D-0AD3-446A-A0B9-1A1779E4A029}"/>
              </a:ext>
            </a:extLst>
          </p:cNvPr>
          <p:cNvSpPr>
            <a:spLocks noGrp="1"/>
          </p:cNvSpPr>
          <p:nvPr>
            <p:ph type="sldNum" sz="quarter" idx="12"/>
          </p:nvPr>
        </p:nvSpPr>
        <p:spPr/>
        <p:txBody>
          <a:bodyPr>
            <a:noAutofit/>
          </a:bodyPr>
          <a:lstStyle/>
          <a:p>
            <a:fld id="{42476234-119C-49AE-90D7-D8497C8791AD}" type="slidenum">
              <a:rPr lang="nb-NO" smtClean="0"/>
              <a:pPr/>
              <a:t>‹#›</a:t>
            </a:fld>
            <a:endParaRPr lang="nb-NO"/>
          </a:p>
        </p:txBody>
      </p:sp>
      <p:cxnSp>
        <p:nvCxnSpPr>
          <p:cNvPr id="11" name="Rett linje 10">
            <a:extLst>
              <a:ext uri="{FF2B5EF4-FFF2-40B4-BE49-F238E27FC236}">
                <a16:creationId xmlns:a16="http://schemas.microsoft.com/office/drawing/2014/main" id="{7AEE9618-AAAD-4CD7-B845-B963EF039F67}"/>
              </a:ext>
            </a:extLst>
          </p:cNvPr>
          <p:cNvCxnSpPr>
            <a:cxnSpLocks/>
          </p:cNvCxnSpPr>
          <p:nvPr userDrawn="1"/>
        </p:nvCxnSpPr>
        <p:spPr>
          <a:xfrm>
            <a:off x="6110647" y="844640"/>
            <a:ext cx="0" cy="5346838"/>
          </a:xfrm>
          <a:prstGeom prst="line">
            <a:avLst/>
          </a:prstGeom>
          <a:ln w="12700">
            <a:solidFill>
              <a:srgbClr val="007075">
                <a:alpha val="39638"/>
              </a:srgbClr>
            </a:solidFill>
          </a:ln>
        </p:spPr>
        <p:style>
          <a:lnRef idx="1">
            <a:schemeClr val="accent1"/>
          </a:lnRef>
          <a:fillRef idx="0">
            <a:schemeClr val="accent1"/>
          </a:fillRef>
          <a:effectRef idx="0">
            <a:schemeClr val="accent1"/>
          </a:effectRef>
          <a:fontRef idx="minor">
            <a:schemeClr val="tx1"/>
          </a:fontRef>
        </p:style>
      </p:cxnSp>
      <p:sp>
        <p:nvSpPr>
          <p:cNvPr id="21" name="Plassholder for tekst 2">
            <a:extLst>
              <a:ext uri="{FF2B5EF4-FFF2-40B4-BE49-F238E27FC236}">
                <a16:creationId xmlns:a16="http://schemas.microsoft.com/office/drawing/2014/main" id="{191AFDBD-DA21-458E-84B2-32701433BE62}"/>
              </a:ext>
            </a:extLst>
          </p:cNvPr>
          <p:cNvSpPr>
            <a:spLocks noGrp="1"/>
          </p:cNvSpPr>
          <p:nvPr>
            <p:ph type="body" sz="quarter" idx="17" hasCustomPrompt="1"/>
          </p:nvPr>
        </p:nvSpPr>
        <p:spPr>
          <a:xfrm>
            <a:off x="6665446" y="1121817"/>
            <a:ext cx="4809726" cy="5040630"/>
          </a:xfrm>
          <a:prstGeom prst="rect">
            <a:avLst/>
          </a:prstGeom>
        </p:spPr>
        <p:txBody>
          <a:bodyPr lIns="0" tIns="0" rIns="0" bIns="0">
            <a:noAutofit/>
          </a:bodyPr>
          <a:lstStyle>
            <a:lvl1pPr marL="0" indent="0">
              <a:lnSpc>
                <a:spcPct val="100000"/>
              </a:lnSpc>
              <a:spcBef>
                <a:spcPts val="1000"/>
              </a:spcBef>
              <a:buFont typeface="Arial" panose="020B0604020202020204" pitchFamily="34" charset="0"/>
              <a:buNone/>
              <a:defRPr sz="1400">
                <a:solidFill>
                  <a:srgbClr val="303030"/>
                </a:solidFill>
              </a:defRPr>
            </a:lvl1pPr>
            <a:lvl2pPr marL="457200" indent="0">
              <a:buNone/>
              <a:defRPr sz="2400">
                <a:solidFill>
                  <a:srgbClr val="030354"/>
                </a:solidFill>
              </a:defRPr>
            </a:lvl2pPr>
            <a:lvl3pPr marL="914400" indent="0">
              <a:buNone/>
              <a:defRPr sz="2400">
                <a:solidFill>
                  <a:srgbClr val="030354"/>
                </a:solidFill>
              </a:defRPr>
            </a:lvl3pPr>
            <a:lvl4pPr marL="1371600" indent="0">
              <a:buNone/>
              <a:defRPr sz="2400">
                <a:solidFill>
                  <a:srgbClr val="030354"/>
                </a:solidFill>
              </a:defRPr>
            </a:lvl4pPr>
            <a:lvl5pPr marL="1828800" indent="0">
              <a:buNone/>
              <a:defRPr sz="2400">
                <a:solidFill>
                  <a:srgbClr val="030354"/>
                </a:solidFill>
              </a:defRPr>
            </a:lvl5pPr>
          </a:lstStyle>
          <a:p>
            <a:r>
              <a:rPr lang="en-US" dirty="0"/>
              <a:t>This is the project’s “front page”, this first version has the name and picture on the left and an open column for content on the right side. Here there is space for a first paragraph in 16 pt. and the rest of the page can be used freely.</a:t>
            </a:r>
          </a:p>
          <a:p>
            <a:pPr>
              <a:spcBef>
                <a:spcPts val="3000"/>
              </a:spcBef>
              <a:spcAft>
                <a:spcPts val="800"/>
              </a:spcAft>
            </a:pPr>
            <a:r>
              <a:rPr lang="en-US" b="1" dirty="0">
                <a:solidFill>
                  <a:schemeClr val="accent6"/>
                </a:solidFill>
              </a:rPr>
              <a:t>Subheading 1 in 18 pt.</a:t>
            </a:r>
          </a:p>
          <a:p>
            <a:r>
              <a:rPr lang="en-US" sz="1400" dirty="0"/>
              <a:t>You can insert a section here (e.g. “why”) or a list of bulleted/numbered items. The text is in 14 pt. and we advise against anything smaller.</a:t>
            </a:r>
          </a:p>
          <a:p>
            <a:pPr>
              <a:spcBef>
                <a:spcPts val="2400"/>
              </a:spcBef>
              <a:spcAft>
                <a:spcPts val="600"/>
              </a:spcAft>
            </a:pPr>
            <a:r>
              <a:rPr lang="en-US" b="1" dirty="0">
                <a:solidFill>
                  <a:schemeClr val="accent6"/>
                </a:solidFill>
              </a:rPr>
              <a:t>Subheading 2 in 18 pt.</a:t>
            </a:r>
          </a:p>
          <a:p>
            <a:pPr marL="285750" indent="-285750">
              <a:buFont typeface="Arial" panose="020B0604020202020204" pitchFamily="34" charset="0"/>
              <a:buChar char="•"/>
            </a:pPr>
            <a:r>
              <a:rPr lang="en-US" sz="1400" dirty="0"/>
              <a:t>We advise against squashing all the content onto one page.</a:t>
            </a:r>
          </a:p>
          <a:p>
            <a:pPr marL="285750" indent="-285750">
              <a:buFont typeface="Arial" panose="020B0604020202020204" pitchFamily="34" charset="0"/>
              <a:buChar char="•"/>
            </a:pPr>
            <a:r>
              <a:rPr lang="en-US" sz="1400" dirty="0"/>
              <a:t>Feel free to use this template to </a:t>
            </a:r>
            <a:r>
              <a:rPr lang="en-US" sz="1400" dirty="0" err="1"/>
              <a:t>organise</a:t>
            </a:r>
            <a:r>
              <a:rPr lang="en-US" sz="1400" dirty="0"/>
              <a:t> your content over several pages so as to avoid having to use text that is too small. Remember that we need to take the Universal Design requirements into account.</a:t>
            </a:r>
          </a:p>
          <a:p>
            <a:pPr marL="285750" indent="-285750">
              <a:buFont typeface="Arial" panose="020B0604020202020204" pitchFamily="34" charset="0"/>
              <a:buChar char="•"/>
            </a:pPr>
            <a:r>
              <a:rPr lang="en-US" sz="1400" dirty="0"/>
              <a:t>On the left side, below the project’s name, you can insert a picture or an illustration, but remember to use high quality images.</a:t>
            </a:r>
          </a:p>
          <a:p>
            <a:endParaRPr lang="nb-NO" b="1" dirty="0">
              <a:solidFill>
                <a:schemeClr val="accent6"/>
              </a:solidFill>
            </a:endParaRPr>
          </a:p>
        </p:txBody>
      </p:sp>
      <p:sp>
        <p:nvSpPr>
          <p:cNvPr id="22" name="Tittel 1">
            <a:extLst>
              <a:ext uri="{FF2B5EF4-FFF2-40B4-BE49-F238E27FC236}">
                <a16:creationId xmlns:a16="http://schemas.microsoft.com/office/drawing/2014/main" id="{D41059BF-5724-4FD1-BC3F-019B02D457A8}"/>
              </a:ext>
            </a:extLst>
          </p:cNvPr>
          <p:cNvSpPr>
            <a:spLocks noGrp="1"/>
          </p:cNvSpPr>
          <p:nvPr>
            <p:ph type="title" hasCustomPrompt="1"/>
          </p:nvPr>
        </p:nvSpPr>
        <p:spPr>
          <a:xfrm>
            <a:off x="746122" y="844640"/>
            <a:ext cx="4809727" cy="1509644"/>
          </a:xfrm>
        </p:spPr>
        <p:txBody>
          <a:bodyPr lIns="0" tIns="0" rIns="0" bIns="0">
            <a:noAutofit/>
          </a:bodyPr>
          <a:lstStyle>
            <a:lvl1pPr>
              <a:defRPr sz="3600"/>
            </a:lvl1pPr>
          </a:lstStyle>
          <a:p>
            <a:pPr>
              <a:defRPr b="0" i="0"/>
            </a:pPr>
            <a:r>
              <a:rPr lang="2057" sz="3600" spc="-100" dirty="0">
                <a:solidFill>
                  <a:srgbClr val="030354"/>
                </a:solidFill>
                <a:latin typeface="Arial" panose="020B0604020202020204" pitchFamily="34" charset="0"/>
                <a:ea typeface="+mn-ea"/>
              </a:rPr>
              <a:t>Space for a long project title that may extend over several lines </a:t>
            </a:r>
          </a:p>
        </p:txBody>
      </p:sp>
      <p:pic>
        <p:nvPicPr>
          <p:cNvPr id="25" name="Grafikk 24">
            <a:extLst>
              <a:ext uri="{FF2B5EF4-FFF2-40B4-BE49-F238E27FC236}">
                <a16:creationId xmlns:a16="http://schemas.microsoft.com/office/drawing/2014/main" id="{037AD171-50CD-43C1-88CF-3F862B32AF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55253" y="290515"/>
            <a:ext cx="591605" cy="585747"/>
          </a:xfrm>
          <a:prstGeom prst="rect">
            <a:avLst/>
          </a:prstGeom>
        </p:spPr>
      </p:pic>
      <p:sp>
        <p:nvSpPr>
          <p:cNvPr id="13" name="TekstSylinder 12">
            <a:extLst>
              <a:ext uri="{FF2B5EF4-FFF2-40B4-BE49-F238E27FC236}">
                <a16:creationId xmlns:a16="http://schemas.microsoft.com/office/drawing/2014/main" id="{FD5FD414-103C-4150-AEBE-ED1EFFE2586E}"/>
              </a:ext>
            </a:extLst>
          </p:cNvPr>
          <p:cNvSpPr txBox="1"/>
          <p:nvPr userDrawn="1"/>
        </p:nvSpPr>
        <p:spPr>
          <a:xfrm>
            <a:off x="5838825" y="-770040"/>
            <a:ext cx="6353175" cy="584775"/>
          </a:xfrm>
          <a:prstGeom prst="rect">
            <a:avLst/>
          </a:prstGeom>
          <a:solidFill>
            <a:schemeClr val="bg2"/>
          </a:solidFill>
        </p:spPr>
        <p:txBody>
          <a:bodyPr wrap="square" rtlCol="0">
            <a:spAutoFit/>
          </a:bodyPr>
          <a:lstStyle/>
          <a:p>
            <a:r>
              <a:rPr lang="nb-NO" sz="1600" b="1">
                <a:solidFill>
                  <a:schemeClr val="lt1"/>
                </a:solidFill>
              </a:rPr>
              <a:t>Change insterted picture: </a:t>
            </a:r>
            <a:endParaRPr lang="nb-NO" sz="1600" b="1" dirty="0">
              <a:solidFill>
                <a:schemeClr val="lt1"/>
              </a:solidFill>
            </a:endParaRPr>
          </a:p>
          <a:p>
            <a:r>
              <a:rPr lang="nb-NO" sz="1600" dirty="0">
                <a:solidFill>
                  <a:schemeClr val="lt1"/>
                </a:solidFill>
              </a:rPr>
              <a:t>Right-</a:t>
            </a:r>
            <a:r>
              <a:rPr lang="nb-NO" sz="1600" dirty="0" err="1">
                <a:solidFill>
                  <a:schemeClr val="lt1"/>
                </a:solidFill>
              </a:rPr>
              <a:t>click</a:t>
            </a:r>
            <a:r>
              <a:rPr lang="nb-NO" sz="1600" dirty="0">
                <a:solidFill>
                  <a:schemeClr val="lt1"/>
                </a:solidFill>
              </a:rPr>
              <a:t> </a:t>
            </a:r>
            <a:r>
              <a:rPr lang="nb-NO" sz="1600" dirty="0" err="1">
                <a:solidFill>
                  <a:schemeClr val="lt1"/>
                </a:solidFill>
              </a:rPr>
              <a:t>the</a:t>
            </a:r>
            <a:r>
              <a:rPr lang="nb-NO" sz="1600" dirty="0">
                <a:solidFill>
                  <a:schemeClr val="lt1"/>
                </a:solidFill>
              </a:rPr>
              <a:t> </a:t>
            </a:r>
            <a:r>
              <a:rPr lang="nb-NO" sz="1600" dirty="0" err="1">
                <a:solidFill>
                  <a:schemeClr val="lt1"/>
                </a:solidFill>
              </a:rPr>
              <a:t>picture</a:t>
            </a:r>
            <a:r>
              <a:rPr lang="nb-NO" sz="1600" dirty="0">
                <a:solidFill>
                  <a:schemeClr val="lt1"/>
                </a:solidFill>
              </a:rPr>
              <a:t> and </a:t>
            </a:r>
            <a:r>
              <a:rPr lang="nb-NO" sz="1600" dirty="0" err="1">
                <a:solidFill>
                  <a:schemeClr val="lt1"/>
                </a:solidFill>
              </a:rPr>
              <a:t>select</a:t>
            </a:r>
            <a:r>
              <a:rPr lang="nb-NO" sz="1600" dirty="0">
                <a:solidFill>
                  <a:schemeClr val="lt1"/>
                </a:solidFill>
              </a:rPr>
              <a:t> «</a:t>
            </a:r>
            <a:r>
              <a:rPr lang="nb-NO" sz="1600" dirty="0" err="1">
                <a:solidFill>
                  <a:schemeClr val="lt1"/>
                </a:solidFill>
              </a:rPr>
              <a:t>Change</a:t>
            </a:r>
            <a:r>
              <a:rPr lang="nb-NO" sz="1600" dirty="0">
                <a:solidFill>
                  <a:schemeClr val="lt1"/>
                </a:solidFill>
              </a:rPr>
              <a:t> </a:t>
            </a:r>
            <a:r>
              <a:rPr lang="nb-NO" sz="1600" dirty="0" err="1">
                <a:solidFill>
                  <a:schemeClr val="lt1"/>
                </a:solidFill>
              </a:rPr>
              <a:t>picture</a:t>
            </a:r>
            <a:r>
              <a:rPr lang="nb-NO" sz="1600" dirty="0">
                <a:solidFill>
                  <a:schemeClr val="lt1"/>
                </a:solidFill>
              </a:rPr>
              <a:t>..» -&gt; «From file».</a:t>
            </a:r>
          </a:p>
        </p:txBody>
      </p:sp>
    </p:spTree>
    <p:extLst>
      <p:ext uri="{BB962C8B-B14F-4D97-AF65-F5344CB8AC3E}">
        <p14:creationId xmlns:p14="http://schemas.microsoft.com/office/powerpoint/2010/main" val="750767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afterEffect">
                                  <p:stCondLst>
                                    <p:cond delay="0"/>
                                  </p:stCondLst>
                                  <p:childTnLst>
                                    <p:animRot by="21600000">
                                      <p:cBhvr>
                                        <p:cTn id="6" dur="40000" fill="hold"/>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Prosjektforside #2">
    <p:spTree>
      <p:nvGrpSpPr>
        <p:cNvPr id="1" name=""/>
        <p:cNvGrpSpPr/>
        <p:nvPr/>
      </p:nvGrpSpPr>
      <p:grpSpPr>
        <a:xfrm>
          <a:off x="0" y="0"/>
          <a:ext cx="0" cy="0"/>
          <a:chOff x="0" y="0"/>
          <a:chExt cx="0" cy="0"/>
        </a:xfrm>
      </p:grpSpPr>
      <p:sp>
        <p:nvSpPr>
          <p:cNvPr id="12" name="Plassholder for bilde 10">
            <a:extLst>
              <a:ext uri="{FF2B5EF4-FFF2-40B4-BE49-F238E27FC236}">
                <a16:creationId xmlns:a16="http://schemas.microsoft.com/office/drawing/2014/main" id="{11EE9EA4-AE9D-47D7-89D6-3A4465F629E4}"/>
              </a:ext>
            </a:extLst>
          </p:cNvPr>
          <p:cNvSpPr>
            <a:spLocks noGrp="1"/>
          </p:cNvSpPr>
          <p:nvPr>
            <p:ph type="pic" sz="quarter" idx="14" hasCustomPrompt="1"/>
          </p:nvPr>
        </p:nvSpPr>
        <p:spPr>
          <a:xfrm>
            <a:off x="-1" y="2446125"/>
            <a:ext cx="5683166" cy="3730838"/>
          </a:xfrm>
          <a:prstGeom prst="rect">
            <a:avLst/>
          </a:prstGeom>
          <a:solidFill>
            <a:schemeClr val="bg1">
              <a:lumMod val="65000"/>
            </a:schemeClr>
          </a:solidFill>
        </p:spPr>
        <p:txBody>
          <a:bodyPr tIns="706142">
            <a:noAutofit/>
          </a:bodyPr>
          <a:lstStyle>
            <a:lvl1pPr marL="228600" indent="-228600" algn="ctr" defTabSz="914400" rtl="0" eaLnBrk="1" latinLnBrk="0" hangingPunct="1">
              <a:lnSpc>
                <a:spcPct val="120000"/>
              </a:lnSpc>
              <a:spcBef>
                <a:spcPts val="1000"/>
              </a:spcBef>
              <a:buFont typeface="Arial" panose="020B0604020202020204" pitchFamily="34" charset="0"/>
              <a:buNone/>
              <a:defRPr sz="1800"/>
            </a:lvl1pPr>
          </a:lstStyle>
          <a:p>
            <a:r>
              <a:rPr lang="nb-NO"/>
              <a:t>Picture</a:t>
            </a:r>
            <a:endParaRPr lang="nb-NO" dirty="0"/>
          </a:p>
        </p:txBody>
      </p:sp>
      <p:sp>
        <p:nvSpPr>
          <p:cNvPr id="2" name="Tittel 1">
            <a:extLst>
              <a:ext uri="{FF2B5EF4-FFF2-40B4-BE49-F238E27FC236}">
                <a16:creationId xmlns:a16="http://schemas.microsoft.com/office/drawing/2014/main" id="{531AFB0D-406B-4F31-AB1C-2975DBCEFFBE}"/>
              </a:ext>
            </a:extLst>
          </p:cNvPr>
          <p:cNvSpPr>
            <a:spLocks noGrp="1"/>
          </p:cNvSpPr>
          <p:nvPr>
            <p:ph type="title" hasCustomPrompt="1"/>
          </p:nvPr>
        </p:nvSpPr>
        <p:spPr>
          <a:xfrm>
            <a:off x="746123" y="844640"/>
            <a:ext cx="4809727" cy="512448"/>
          </a:xfrm>
        </p:spPr>
        <p:txBody>
          <a:bodyPr lIns="0" tIns="0" rIns="0" bIns="0">
            <a:noAutofit/>
          </a:bodyPr>
          <a:lstStyle>
            <a:lvl1pPr>
              <a:defRPr lang="2057" sz="3600" spc="-100" smtClean="0">
                <a:solidFill>
                  <a:srgbClr val="030354"/>
                </a:solidFill>
                <a:latin typeface="Arial" panose="020B0604020202020204" pitchFamily="34" charset="0"/>
              </a:defRPr>
            </a:lvl1pPr>
          </a:lstStyle>
          <a:p>
            <a:r>
              <a:rPr lang="2057" sz="3600" spc="-100">
                <a:solidFill>
                  <a:srgbClr val="030354"/>
                </a:solidFill>
                <a:latin typeface="Arial" panose="020B0604020202020204" pitchFamily="34" charset="0"/>
                <a:ea typeface="+mn-ea"/>
              </a:rPr>
              <a:t>Project name 36pt.</a:t>
            </a:r>
            <a:endParaRPr lang="nb-NO" dirty="0"/>
          </a:p>
        </p:txBody>
      </p:sp>
      <p:sp>
        <p:nvSpPr>
          <p:cNvPr id="4" name="Plassholder for dato 3">
            <a:extLst>
              <a:ext uri="{FF2B5EF4-FFF2-40B4-BE49-F238E27FC236}">
                <a16:creationId xmlns:a16="http://schemas.microsoft.com/office/drawing/2014/main" id="{D8BC9921-4481-4A6D-88B8-4EA941D74205}"/>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C7900666-853F-4A5F-BAD3-44022ACDF606}"/>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C9FF1D2D-0AD3-446A-A0B9-1A1779E4A029}"/>
              </a:ext>
            </a:extLst>
          </p:cNvPr>
          <p:cNvSpPr>
            <a:spLocks noGrp="1"/>
          </p:cNvSpPr>
          <p:nvPr>
            <p:ph type="sldNum" sz="quarter" idx="12"/>
          </p:nvPr>
        </p:nvSpPr>
        <p:spPr/>
        <p:txBody>
          <a:bodyPr>
            <a:noAutofit/>
          </a:bodyPr>
          <a:lstStyle/>
          <a:p>
            <a:fld id="{990ACCAC-F71B-46BC-A820-B3475874735F}" type="slidenum">
              <a:rPr lang="nb-NO" smtClean="0"/>
              <a:pPr/>
              <a:t>‹#›</a:t>
            </a:fld>
            <a:endParaRPr lang="nb-NO"/>
          </a:p>
        </p:txBody>
      </p:sp>
      <p:cxnSp>
        <p:nvCxnSpPr>
          <p:cNvPr id="11" name="Rett linje 10">
            <a:extLst>
              <a:ext uri="{FF2B5EF4-FFF2-40B4-BE49-F238E27FC236}">
                <a16:creationId xmlns:a16="http://schemas.microsoft.com/office/drawing/2014/main" id="{7AEE9618-AAAD-4CD7-B845-B963EF039F67}"/>
              </a:ext>
            </a:extLst>
          </p:cNvPr>
          <p:cNvCxnSpPr>
            <a:cxnSpLocks/>
          </p:cNvCxnSpPr>
          <p:nvPr userDrawn="1"/>
        </p:nvCxnSpPr>
        <p:spPr>
          <a:xfrm>
            <a:off x="6110647" y="844640"/>
            <a:ext cx="0" cy="5346838"/>
          </a:xfrm>
          <a:prstGeom prst="line">
            <a:avLst/>
          </a:prstGeom>
          <a:ln w="12700">
            <a:solidFill>
              <a:srgbClr val="007075">
                <a:alpha val="39638"/>
              </a:srgbClr>
            </a:solidFill>
          </a:ln>
        </p:spPr>
        <p:style>
          <a:lnRef idx="1">
            <a:schemeClr val="accent1"/>
          </a:lnRef>
          <a:fillRef idx="0">
            <a:schemeClr val="accent1"/>
          </a:fillRef>
          <a:effectRef idx="0">
            <a:schemeClr val="accent1"/>
          </a:effectRef>
          <a:fontRef idx="minor">
            <a:schemeClr val="tx1"/>
          </a:fontRef>
        </p:style>
      </p:cxnSp>
      <p:sp>
        <p:nvSpPr>
          <p:cNvPr id="18" name="Plassholder for tekst 2">
            <a:extLst>
              <a:ext uri="{FF2B5EF4-FFF2-40B4-BE49-F238E27FC236}">
                <a16:creationId xmlns:a16="http://schemas.microsoft.com/office/drawing/2014/main" id="{D52BEF70-F248-49B2-BFAC-7728A861FF9F}"/>
              </a:ext>
            </a:extLst>
          </p:cNvPr>
          <p:cNvSpPr>
            <a:spLocks noGrp="1"/>
          </p:cNvSpPr>
          <p:nvPr>
            <p:ph type="body" sz="quarter" idx="16" hasCustomPrompt="1"/>
          </p:nvPr>
        </p:nvSpPr>
        <p:spPr>
          <a:xfrm>
            <a:off x="746123" y="1484935"/>
            <a:ext cx="4809726" cy="674031"/>
          </a:xfrm>
          <a:prstGeom prst="rect">
            <a:avLst/>
          </a:prstGeom>
        </p:spPr>
        <p:txBody>
          <a:bodyPr lIns="0" tIns="0" rIns="0" bIns="0">
            <a:noAutofit/>
          </a:bodyPr>
          <a:lstStyle>
            <a:lvl1pPr marL="0" indent="0">
              <a:lnSpc>
                <a:spcPct val="90000"/>
              </a:lnSpc>
              <a:spcBef>
                <a:spcPts val="0"/>
              </a:spcBef>
              <a:buNone/>
              <a:defRPr sz="2400">
                <a:solidFill>
                  <a:srgbClr val="030354"/>
                </a:solidFill>
              </a:defRPr>
            </a:lvl1pPr>
            <a:lvl2pPr marL="457200" indent="0">
              <a:buNone/>
              <a:defRPr sz="2400">
                <a:solidFill>
                  <a:srgbClr val="030354"/>
                </a:solidFill>
              </a:defRPr>
            </a:lvl2pPr>
            <a:lvl3pPr marL="914400" indent="0">
              <a:buNone/>
              <a:defRPr sz="2400">
                <a:solidFill>
                  <a:srgbClr val="030354"/>
                </a:solidFill>
              </a:defRPr>
            </a:lvl3pPr>
            <a:lvl4pPr marL="1371600" indent="0">
              <a:buNone/>
              <a:defRPr sz="2400">
                <a:solidFill>
                  <a:srgbClr val="030354"/>
                </a:solidFill>
              </a:defRPr>
            </a:lvl4pPr>
            <a:lvl5pPr marL="1828800" indent="0">
              <a:buNone/>
              <a:defRPr sz="2400">
                <a:solidFill>
                  <a:srgbClr val="030354"/>
                </a:solidFill>
              </a:defRPr>
            </a:lvl5pPr>
          </a:lstStyle>
          <a:p>
            <a:pPr>
              <a:defRPr b="0" i="0"/>
            </a:pPr>
            <a:r>
              <a:rPr lang="2057" sz="2400">
                <a:solidFill>
                  <a:srgbClr val="030354"/>
                </a:solidFill>
                <a:latin typeface="Arial" panose="020B0604020202020204" pitchFamily="34" charset="0"/>
                <a:ea typeface="+mn-ea"/>
              </a:rPr>
              <a:t>Two-part project name that can be long in 24pt.</a:t>
            </a:r>
            <a:endParaRPr lang="2057" sz="2400" dirty="0">
              <a:solidFill>
                <a:srgbClr val="030354"/>
              </a:solidFill>
              <a:latin typeface="Arial" panose="020B0604020202020204" pitchFamily="34" charset="0"/>
              <a:ea typeface="+mn-ea"/>
            </a:endParaRPr>
          </a:p>
        </p:txBody>
      </p:sp>
      <p:sp>
        <p:nvSpPr>
          <p:cNvPr id="21" name="Plassholder for tekst 2">
            <a:extLst>
              <a:ext uri="{FF2B5EF4-FFF2-40B4-BE49-F238E27FC236}">
                <a16:creationId xmlns:a16="http://schemas.microsoft.com/office/drawing/2014/main" id="{191AFDBD-DA21-458E-84B2-32701433BE62}"/>
              </a:ext>
            </a:extLst>
          </p:cNvPr>
          <p:cNvSpPr>
            <a:spLocks noGrp="1"/>
          </p:cNvSpPr>
          <p:nvPr>
            <p:ph type="body" sz="quarter" idx="17" hasCustomPrompt="1"/>
          </p:nvPr>
        </p:nvSpPr>
        <p:spPr>
          <a:xfrm>
            <a:off x="6665446" y="1121817"/>
            <a:ext cx="4809726" cy="5040630"/>
          </a:xfrm>
          <a:prstGeom prst="rect">
            <a:avLst/>
          </a:prstGeom>
        </p:spPr>
        <p:txBody>
          <a:bodyPr lIns="0" tIns="0" rIns="0" bIns="0">
            <a:noAutofit/>
          </a:bodyPr>
          <a:lstStyle>
            <a:lvl1pPr marL="0" indent="0">
              <a:lnSpc>
                <a:spcPct val="100000"/>
              </a:lnSpc>
              <a:spcBef>
                <a:spcPts val="1000"/>
              </a:spcBef>
              <a:buNone/>
              <a:defRPr sz="1600">
                <a:solidFill>
                  <a:srgbClr val="303030"/>
                </a:solidFill>
              </a:defRPr>
            </a:lvl1pPr>
            <a:lvl2pPr marL="457200" indent="0">
              <a:buNone/>
              <a:defRPr sz="2400">
                <a:solidFill>
                  <a:srgbClr val="030354"/>
                </a:solidFill>
              </a:defRPr>
            </a:lvl2pPr>
            <a:lvl3pPr marL="914400" indent="0">
              <a:buNone/>
              <a:defRPr sz="2400">
                <a:solidFill>
                  <a:srgbClr val="030354"/>
                </a:solidFill>
              </a:defRPr>
            </a:lvl3pPr>
            <a:lvl4pPr marL="1371600" indent="0">
              <a:buNone/>
              <a:defRPr sz="2400">
                <a:solidFill>
                  <a:srgbClr val="030354"/>
                </a:solidFill>
              </a:defRPr>
            </a:lvl4pPr>
            <a:lvl5pPr marL="1828800" indent="0">
              <a:buNone/>
              <a:defRPr sz="2400">
                <a:solidFill>
                  <a:srgbClr val="030354"/>
                </a:solidFill>
              </a:defRPr>
            </a:lvl5pPr>
          </a:lstStyle>
          <a:p>
            <a:r>
              <a:rPr lang="en-US" dirty="0"/>
              <a:t>This is the project’s “front page”, this first version has the name and picture on the left and an open column for content on the right side. Here there is space for a first paragraph in 16 pt. and the rest of the page can be used freely.</a:t>
            </a:r>
          </a:p>
          <a:p>
            <a:endParaRPr lang="nb-NO" b="1" dirty="0">
              <a:solidFill>
                <a:schemeClr val="accent6"/>
              </a:solidFill>
            </a:endParaRPr>
          </a:p>
        </p:txBody>
      </p:sp>
      <p:pic>
        <p:nvPicPr>
          <p:cNvPr id="14" name="Grafikk 13">
            <a:extLst>
              <a:ext uri="{FF2B5EF4-FFF2-40B4-BE49-F238E27FC236}">
                <a16:creationId xmlns:a16="http://schemas.microsoft.com/office/drawing/2014/main" id="{ED961BAA-3242-4C98-9DAF-E47CEDF52F6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55253" y="290515"/>
            <a:ext cx="591605" cy="585747"/>
          </a:xfrm>
          <a:prstGeom prst="rect">
            <a:avLst/>
          </a:prstGeom>
        </p:spPr>
      </p:pic>
      <p:sp>
        <p:nvSpPr>
          <p:cNvPr id="15" name="TekstSylinder 14">
            <a:extLst>
              <a:ext uri="{FF2B5EF4-FFF2-40B4-BE49-F238E27FC236}">
                <a16:creationId xmlns:a16="http://schemas.microsoft.com/office/drawing/2014/main" id="{FC140108-B195-4063-8AE2-1AB2BCAEFC29}"/>
              </a:ext>
            </a:extLst>
          </p:cNvPr>
          <p:cNvSpPr txBox="1"/>
          <p:nvPr userDrawn="1"/>
        </p:nvSpPr>
        <p:spPr>
          <a:xfrm>
            <a:off x="5838825" y="-770040"/>
            <a:ext cx="6353175" cy="584775"/>
          </a:xfrm>
          <a:prstGeom prst="rect">
            <a:avLst/>
          </a:prstGeom>
          <a:solidFill>
            <a:schemeClr val="bg2"/>
          </a:solidFill>
        </p:spPr>
        <p:txBody>
          <a:bodyPr wrap="square" rtlCol="0">
            <a:spAutoFit/>
          </a:bodyPr>
          <a:lstStyle/>
          <a:p>
            <a:r>
              <a:rPr lang="nb-NO" sz="1600" b="1">
                <a:solidFill>
                  <a:schemeClr val="lt1"/>
                </a:solidFill>
              </a:rPr>
              <a:t>Change insterted picture: </a:t>
            </a:r>
            <a:endParaRPr lang="nb-NO" sz="1600" b="1" dirty="0">
              <a:solidFill>
                <a:schemeClr val="lt1"/>
              </a:solidFill>
            </a:endParaRPr>
          </a:p>
          <a:p>
            <a:r>
              <a:rPr lang="nb-NO" sz="1600" dirty="0">
                <a:solidFill>
                  <a:schemeClr val="lt1"/>
                </a:solidFill>
              </a:rPr>
              <a:t>Right-</a:t>
            </a:r>
            <a:r>
              <a:rPr lang="nb-NO" sz="1600" dirty="0" err="1">
                <a:solidFill>
                  <a:schemeClr val="lt1"/>
                </a:solidFill>
              </a:rPr>
              <a:t>click</a:t>
            </a:r>
            <a:r>
              <a:rPr lang="nb-NO" sz="1600" dirty="0">
                <a:solidFill>
                  <a:schemeClr val="lt1"/>
                </a:solidFill>
              </a:rPr>
              <a:t> </a:t>
            </a:r>
            <a:r>
              <a:rPr lang="nb-NO" sz="1600" dirty="0" err="1">
                <a:solidFill>
                  <a:schemeClr val="lt1"/>
                </a:solidFill>
              </a:rPr>
              <a:t>the</a:t>
            </a:r>
            <a:r>
              <a:rPr lang="nb-NO" sz="1600" dirty="0">
                <a:solidFill>
                  <a:schemeClr val="lt1"/>
                </a:solidFill>
              </a:rPr>
              <a:t> </a:t>
            </a:r>
            <a:r>
              <a:rPr lang="nb-NO" sz="1600" dirty="0" err="1">
                <a:solidFill>
                  <a:schemeClr val="lt1"/>
                </a:solidFill>
              </a:rPr>
              <a:t>picture</a:t>
            </a:r>
            <a:r>
              <a:rPr lang="nb-NO" sz="1600" dirty="0">
                <a:solidFill>
                  <a:schemeClr val="lt1"/>
                </a:solidFill>
              </a:rPr>
              <a:t> and </a:t>
            </a:r>
            <a:r>
              <a:rPr lang="nb-NO" sz="1600" dirty="0" err="1">
                <a:solidFill>
                  <a:schemeClr val="lt1"/>
                </a:solidFill>
              </a:rPr>
              <a:t>select</a:t>
            </a:r>
            <a:r>
              <a:rPr lang="nb-NO" sz="1600" dirty="0">
                <a:solidFill>
                  <a:schemeClr val="lt1"/>
                </a:solidFill>
              </a:rPr>
              <a:t> «</a:t>
            </a:r>
            <a:r>
              <a:rPr lang="nb-NO" sz="1600" dirty="0" err="1">
                <a:solidFill>
                  <a:schemeClr val="lt1"/>
                </a:solidFill>
              </a:rPr>
              <a:t>Change</a:t>
            </a:r>
            <a:r>
              <a:rPr lang="nb-NO" sz="1600" dirty="0">
                <a:solidFill>
                  <a:schemeClr val="lt1"/>
                </a:solidFill>
              </a:rPr>
              <a:t> </a:t>
            </a:r>
            <a:r>
              <a:rPr lang="nb-NO" sz="1600" dirty="0" err="1">
                <a:solidFill>
                  <a:schemeClr val="lt1"/>
                </a:solidFill>
              </a:rPr>
              <a:t>picture</a:t>
            </a:r>
            <a:r>
              <a:rPr lang="nb-NO" sz="1600" dirty="0">
                <a:solidFill>
                  <a:schemeClr val="lt1"/>
                </a:solidFill>
              </a:rPr>
              <a:t>..» -&gt; «From file».</a:t>
            </a:r>
          </a:p>
        </p:txBody>
      </p:sp>
    </p:spTree>
    <p:extLst>
      <p:ext uri="{BB962C8B-B14F-4D97-AF65-F5344CB8AC3E}">
        <p14:creationId xmlns:p14="http://schemas.microsoft.com/office/powerpoint/2010/main" val="129276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afterEffect">
                                  <p:stCondLst>
                                    <p:cond delay="0"/>
                                  </p:stCondLst>
                                  <p:childTnLst>
                                    <p:animRot by="21600000">
                                      <p:cBhvr>
                                        <p:cTn id="6" dur="400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Prosjektforside #3">
    <p:spTree>
      <p:nvGrpSpPr>
        <p:cNvPr id="1" name=""/>
        <p:cNvGrpSpPr/>
        <p:nvPr/>
      </p:nvGrpSpPr>
      <p:grpSpPr>
        <a:xfrm>
          <a:off x="0" y="0"/>
          <a:ext cx="0" cy="0"/>
          <a:chOff x="0" y="0"/>
          <a:chExt cx="0" cy="0"/>
        </a:xfrm>
      </p:grpSpPr>
      <p:sp>
        <p:nvSpPr>
          <p:cNvPr id="12" name="Plassholder for bilde 10">
            <a:extLst>
              <a:ext uri="{FF2B5EF4-FFF2-40B4-BE49-F238E27FC236}">
                <a16:creationId xmlns:a16="http://schemas.microsoft.com/office/drawing/2014/main" id="{11EE9EA4-AE9D-47D7-89D6-3A4465F629E4}"/>
              </a:ext>
            </a:extLst>
          </p:cNvPr>
          <p:cNvSpPr>
            <a:spLocks noGrp="1"/>
          </p:cNvSpPr>
          <p:nvPr>
            <p:ph type="pic" sz="quarter" idx="14" hasCustomPrompt="1"/>
          </p:nvPr>
        </p:nvSpPr>
        <p:spPr>
          <a:xfrm>
            <a:off x="6167612" y="956272"/>
            <a:ext cx="5143189" cy="4648933"/>
          </a:xfrm>
          <a:prstGeom prst="rect">
            <a:avLst/>
          </a:prstGeom>
          <a:solidFill>
            <a:schemeClr val="bg1">
              <a:lumMod val="65000"/>
            </a:schemeClr>
          </a:solidFill>
        </p:spPr>
        <p:txBody>
          <a:bodyPr tIns="706142">
            <a:noAutofit/>
          </a:bodyPr>
          <a:lstStyle>
            <a:lvl1pPr marL="228600" indent="-228600" algn="ctr" defTabSz="914400" rtl="0" eaLnBrk="1" latinLnBrk="0" hangingPunct="1">
              <a:lnSpc>
                <a:spcPct val="120000"/>
              </a:lnSpc>
              <a:spcBef>
                <a:spcPts val="1000"/>
              </a:spcBef>
              <a:buFont typeface="Arial" panose="020B0604020202020204" pitchFamily="34" charset="0"/>
              <a:buNone/>
              <a:defRPr sz="1800"/>
            </a:lvl1pPr>
          </a:lstStyle>
          <a:p>
            <a:r>
              <a:rPr lang="nb-NO"/>
              <a:t>Picture</a:t>
            </a:r>
            <a:endParaRPr lang="nb-NO" dirty="0"/>
          </a:p>
        </p:txBody>
      </p:sp>
      <p:sp>
        <p:nvSpPr>
          <p:cNvPr id="4" name="Plassholder for dato 3">
            <a:extLst>
              <a:ext uri="{FF2B5EF4-FFF2-40B4-BE49-F238E27FC236}">
                <a16:creationId xmlns:a16="http://schemas.microsoft.com/office/drawing/2014/main" id="{D8BC9921-4481-4A6D-88B8-4EA941D74205}"/>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C7900666-853F-4A5F-BAD3-44022ACDF606}"/>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C9FF1D2D-0AD3-446A-A0B9-1A1779E4A029}"/>
              </a:ext>
            </a:extLst>
          </p:cNvPr>
          <p:cNvSpPr>
            <a:spLocks noGrp="1"/>
          </p:cNvSpPr>
          <p:nvPr>
            <p:ph type="sldNum" sz="quarter" idx="12"/>
          </p:nvPr>
        </p:nvSpPr>
        <p:spPr/>
        <p:txBody>
          <a:bodyPr>
            <a:noAutofit/>
          </a:bodyPr>
          <a:lstStyle/>
          <a:p>
            <a:fld id="{A7BAD8DE-9C7D-4019-8D95-EC0216D93A28}" type="slidenum">
              <a:rPr lang="nb-NO" smtClean="0"/>
              <a:pPr/>
              <a:t>‹#›</a:t>
            </a:fld>
            <a:endParaRPr lang="nb-NO"/>
          </a:p>
        </p:txBody>
      </p:sp>
      <p:cxnSp>
        <p:nvCxnSpPr>
          <p:cNvPr id="14" name="Rett linje 13">
            <a:extLst>
              <a:ext uri="{FF2B5EF4-FFF2-40B4-BE49-F238E27FC236}">
                <a16:creationId xmlns:a16="http://schemas.microsoft.com/office/drawing/2014/main" id="{D663036F-6A12-4AF0-8956-2D49CF96691F}"/>
              </a:ext>
            </a:extLst>
          </p:cNvPr>
          <p:cNvCxnSpPr>
            <a:cxnSpLocks/>
          </p:cNvCxnSpPr>
          <p:nvPr userDrawn="1"/>
        </p:nvCxnSpPr>
        <p:spPr>
          <a:xfrm>
            <a:off x="746122" y="2686140"/>
            <a:ext cx="4948622" cy="0"/>
          </a:xfrm>
          <a:prstGeom prst="line">
            <a:avLst/>
          </a:prstGeom>
          <a:ln w="12700">
            <a:solidFill>
              <a:srgbClr val="007075">
                <a:alpha val="39638"/>
              </a:srgbClr>
            </a:solidFill>
          </a:ln>
        </p:spPr>
        <p:style>
          <a:lnRef idx="1">
            <a:schemeClr val="accent1"/>
          </a:lnRef>
          <a:fillRef idx="0">
            <a:schemeClr val="accent1"/>
          </a:fillRef>
          <a:effectRef idx="0">
            <a:schemeClr val="accent1"/>
          </a:effectRef>
          <a:fontRef idx="minor">
            <a:schemeClr val="tx1"/>
          </a:fontRef>
        </p:style>
      </p:cxnSp>
      <p:sp>
        <p:nvSpPr>
          <p:cNvPr id="23" name="Plassholder for tekst 2">
            <a:extLst>
              <a:ext uri="{FF2B5EF4-FFF2-40B4-BE49-F238E27FC236}">
                <a16:creationId xmlns:a16="http://schemas.microsoft.com/office/drawing/2014/main" id="{BE3CFCE2-90DD-4D35-9787-FE5EBFCEF5BF}"/>
              </a:ext>
            </a:extLst>
          </p:cNvPr>
          <p:cNvSpPr>
            <a:spLocks noGrp="1"/>
          </p:cNvSpPr>
          <p:nvPr>
            <p:ph type="body" sz="quarter" idx="17" hasCustomPrompt="1"/>
          </p:nvPr>
        </p:nvSpPr>
        <p:spPr>
          <a:xfrm>
            <a:off x="746122" y="3101550"/>
            <a:ext cx="4809726" cy="2880360"/>
          </a:xfrm>
          <a:prstGeom prst="rect">
            <a:avLst/>
          </a:prstGeom>
        </p:spPr>
        <p:txBody>
          <a:bodyPr lIns="0" tIns="0" rIns="0" bIns="0">
            <a:noAutofit/>
          </a:bodyPr>
          <a:lstStyle>
            <a:lvl1pPr marL="0" indent="0">
              <a:lnSpc>
                <a:spcPct val="100000"/>
              </a:lnSpc>
              <a:spcBef>
                <a:spcPts val="1000"/>
              </a:spcBef>
              <a:buNone/>
              <a:defRPr sz="1600">
                <a:solidFill>
                  <a:srgbClr val="303030"/>
                </a:solidFill>
              </a:defRPr>
            </a:lvl1pPr>
            <a:lvl2pPr marL="457200" indent="0">
              <a:buNone/>
              <a:defRPr sz="2400">
                <a:solidFill>
                  <a:srgbClr val="030354"/>
                </a:solidFill>
              </a:defRPr>
            </a:lvl2pPr>
            <a:lvl3pPr marL="914400" indent="0">
              <a:buNone/>
              <a:defRPr sz="2400">
                <a:solidFill>
                  <a:srgbClr val="030354"/>
                </a:solidFill>
              </a:defRPr>
            </a:lvl3pPr>
            <a:lvl4pPr marL="1371600" indent="0">
              <a:buNone/>
              <a:defRPr sz="2400">
                <a:solidFill>
                  <a:srgbClr val="030354"/>
                </a:solidFill>
              </a:defRPr>
            </a:lvl4pPr>
            <a:lvl5pPr marL="1828800" indent="0">
              <a:buNone/>
              <a:defRPr sz="2400">
                <a:solidFill>
                  <a:srgbClr val="030354"/>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The project's “front page”, with a two-part project name, with an open column for content on the left side and a picture/illustration on the right. Here there is space for a first paragraph in 16 pt. and the rest of the page can be used freely.</a:t>
            </a:r>
          </a:p>
        </p:txBody>
      </p:sp>
      <p:sp>
        <p:nvSpPr>
          <p:cNvPr id="25" name="Plassholder for tekst 12">
            <a:extLst>
              <a:ext uri="{FF2B5EF4-FFF2-40B4-BE49-F238E27FC236}">
                <a16:creationId xmlns:a16="http://schemas.microsoft.com/office/drawing/2014/main" id="{11ABE159-7401-4C89-ABD5-7E28CF5C5DA5}"/>
              </a:ext>
            </a:extLst>
          </p:cNvPr>
          <p:cNvSpPr>
            <a:spLocks noGrp="1"/>
          </p:cNvSpPr>
          <p:nvPr>
            <p:ph type="body" sz="quarter" idx="18" hasCustomPrompt="1"/>
          </p:nvPr>
        </p:nvSpPr>
        <p:spPr>
          <a:xfrm>
            <a:off x="6167611" y="5861244"/>
            <a:ext cx="4200249" cy="169277"/>
          </a:xfrm>
          <a:prstGeom prst="rect">
            <a:avLst/>
          </a:prstGeom>
        </p:spPr>
        <p:txBody>
          <a:bodyPr lIns="0" tIns="0" rIns="0" bIns="0">
            <a:noAutofit/>
          </a:bodyPr>
          <a:lstStyle>
            <a:lvl1pPr marL="0" indent="0" algn="l">
              <a:lnSpc>
                <a:spcPct val="100000"/>
              </a:lnSpc>
              <a:spcBef>
                <a:spcPts val="0"/>
              </a:spcBef>
              <a:buNone/>
              <a:defRPr sz="1100">
                <a:solidFill>
                  <a:srgbClr val="303030"/>
                </a:solidFill>
              </a:defRPr>
            </a:lvl1pPr>
            <a:lvl2pPr marL="457200" indent="0">
              <a:buNone/>
              <a:defRPr/>
            </a:lvl2pPr>
          </a:lstStyle>
          <a:p>
            <a:pPr lvl="0"/>
            <a:r>
              <a:rPr lang="en-US"/>
              <a:t>A caption or credit goes here</a:t>
            </a:r>
            <a:endParaRPr lang="nb-NO" dirty="0"/>
          </a:p>
        </p:txBody>
      </p:sp>
      <p:sp>
        <p:nvSpPr>
          <p:cNvPr id="26" name="Tittel 1">
            <a:extLst>
              <a:ext uri="{FF2B5EF4-FFF2-40B4-BE49-F238E27FC236}">
                <a16:creationId xmlns:a16="http://schemas.microsoft.com/office/drawing/2014/main" id="{6CE703A4-2599-4ED2-9BE7-DC547D90293F}"/>
              </a:ext>
            </a:extLst>
          </p:cNvPr>
          <p:cNvSpPr>
            <a:spLocks noGrp="1"/>
          </p:cNvSpPr>
          <p:nvPr>
            <p:ph type="title" hasCustomPrompt="1"/>
          </p:nvPr>
        </p:nvSpPr>
        <p:spPr>
          <a:xfrm>
            <a:off x="746123" y="844640"/>
            <a:ext cx="4809727" cy="512448"/>
          </a:xfrm>
        </p:spPr>
        <p:txBody>
          <a:bodyPr lIns="0" tIns="0" rIns="0" bIns="0">
            <a:noAutofit/>
          </a:bodyPr>
          <a:lstStyle>
            <a:lvl1pPr>
              <a:defRPr sz="3600"/>
            </a:lvl1pPr>
          </a:lstStyle>
          <a:p>
            <a:pPr>
              <a:defRPr b="0" i="0"/>
            </a:pPr>
            <a:r>
              <a:rPr lang="2057" sz="3600" spc="-100" dirty="0">
                <a:solidFill>
                  <a:srgbClr val="030354"/>
                </a:solidFill>
                <a:latin typeface="Arial" panose="020B0604020202020204" pitchFamily="34" charset="0"/>
                <a:ea typeface="+mn-ea"/>
              </a:rPr>
              <a:t>Project name 36pt.</a:t>
            </a:r>
          </a:p>
        </p:txBody>
      </p:sp>
      <p:sp>
        <p:nvSpPr>
          <p:cNvPr id="27" name="Plassholder for tekst 2">
            <a:extLst>
              <a:ext uri="{FF2B5EF4-FFF2-40B4-BE49-F238E27FC236}">
                <a16:creationId xmlns:a16="http://schemas.microsoft.com/office/drawing/2014/main" id="{5B646516-8988-492F-AAD5-F533FF723DD8}"/>
              </a:ext>
            </a:extLst>
          </p:cNvPr>
          <p:cNvSpPr>
            <a:spLocks noGrp="1"/>
          </p:cNvSpPr>
          <p:nvPr>
            <p:ph type="body" sz="quarter" idx="16" hasCustomPrompt="1"/>
          </p:nvPr>
        </p:nvSpPr>
        <p:spPr>
          <a:xfrm>
            <a:off x="746123" y="1484935"/>
            <a:ext cx="4809726" cy="674031"/>
          </a:xfrm>
          <a:prstGeom prst="rect">
            <a:avLst/>
          </a:prstGeom>
        </p:spPr>
        <p:txBody>
          <a:bodyPr lIns="0" tIns="0" rIns="0" bIns="0">
            <a:noAutofit/>
          </a:bodyPr>
          <a:lstStyle>
            <a:lvl1pPr marL="0" indent="0">
              <a:lnSpc>
                <a:spcPct val="90000"/>
              </a:lnSpc>
              <a:spcBef>
                <a:spcPts val="0"/>
              </a:spcBef>
              <a:buNone/>
              <a:defRPr sz="2400">
                <a:solidFill>
                  <a:srgbClr val="030354"/>
                </a:solidFill>
              </a:defRPr>
            </a:lvl1pPr>
            <a:lvl2pPr marL="457200" indent="0">
              <a:buNone/>
              <a:defRPr sz="2400">
                <a:solidFill>
                  <a:srgbClr val="030354"/>
                </a:solidFill>
              </a:defRPr>
            </a:lvl2pPr>
            <a:lvl3pPr marL="914400" indent="0">
              <a:buNone/>
              <a:defRPr sz="2400">
                <a:solidFill>
                  <a:srgbClr val="030354"/>
                </a:solidFill>
              </a:defRPr>
            </a:lvl3pPr>
            <a:lvl4pPr marL="1371600" indent="0">
              <a:buNone/>
              <a:defRPr sz="2400">
                <a:solidFill>
                  <a:srgbClr val="030354"/>
                </a:solidFill>
              </a:defRPr>
            </a:lvl4pPr>
            <a:lvl5pPr marL="1828800" indent="0">
              <a:buNone/>
              <a:defRPr sz="2400">
                <a:solidFill>
                  <a:srgbClr val="030354"/>
                </a:solidFill>
              </a:defRPr>
            </a:lvl5pPr>
          </a:lstStyle>
          <a:p>
            <a:pPr>
              <a:defRPr b="0" i="0"/>
            </a:pPr>
            <a:r>
              <a:rPr lang="2057" sz="2400" dirty="0">
                <a:solidFill>
                  <a:srgbClr val="030354"/>
                </a:solidFill>
                <a:latin typeface="Arial" panose="020B0604020202020204" pitchFamily="34" charset="0"/>
                <a:ea typeface="+mn-ea"/>
              </a:rPr>
              <a:t>Two-part project name that can be long in 24pt.</a:t>
            </a:r>
          </a:p>
        </p:txBody>
      </p:sp>
      <p:pic>
        <p:nvPicPr>
          <p:cNvPr id="29" name="Grafikk 28">
            <a:extLst>
              <a:ext uri="{FF2B5EF4-FFF2-40B4-BE49-F238E27FC236}">
                <a16:creationId xmlns:a16="http://schemas.microsoft.com/office/drawing/2014/main" id="{44ED7250-CC96-4950-A86F-4CDE70152A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55253" y="290515"/>
            <a:ext cx="591605" cy="585747"/>
          </a:xfrm>
          <a:prstGeom prst="rect">
            <a:avLst/>
          </a:prstGeom>
        </p:spPr>
      </p:pic>
      <p:sp>
        <p:nvSpPr>
          <p:cNvPr id="15" name="TekstSylinder 14">
            <a:extLst>
              <a:ext uri="{FF2B5EF4-FFF2-40B4-BE49-F238E27FC236}">
                <a16:creationId xmlns:a16="http://schemas.microsoft.com/office/drawing/2014/main" id="{5BD13DC3-C9CB-4F51-A3C0-391A2A9E54B8}"/>
              </a:ext>
            </a:extLst>
          </p:cNvPr>
          <p:cNvSpPr txBox="1"/>
          <p:nvPr userDrawn="1"/>
        </p:nvSpPr>
        <p:spPr>
          <a:xfrm>
            <a:off x="5838825" y="-770040"/>
            <a:ext cx="6353175" cy="584775"/>
          </a:xfrm>
          <a:prstGeom prst="rect">
            <a:avLst/>
          </a:prstGeom>
          <a:solidFill>
            <a:schemeClr val="bg2"/>
          </a:solidFill>
        </p:spPr>
        <p:txBody>
          <a:bodyPr wrap="square" rtlCol="0">
            <a:spAutoFit/>
          </a:bodyPr>
          <a:lstStyle/>
          <a:p>
            <a:r>
              <a:rPr lang="nb-NO" sz="1600" b="1">
                <a:solidFill>
                  <a:schemeClr val="lt1"/>
                </a:solidFill>
              </a:rPr>
              <a:t>Change insterted picture: </a:t>
            </a:r>
            <a:endParaRPr lang="nb-NO" sz="1600" b="1" dirty="0">
              <a:solidFill>
                <a:schemeClr val="lt1"/>
              </a:solidFill>
            </a:endParaRPr>
          </a:p>
          <a:p>
            <a:r>
              <a:rPr lang="nb-NO" sz="1600" dirty="0">
                <a:solidFill>
                  <a:schemeClr val="lt1"/>
                </a:solidFill>
              </a:rPr>
              <a:t>Right-</a:t>
            </a:r>
            <a:r>
              <a:rPr lang="nb-NO" sz="1600" dirty="0" err="1">
                <a:solidFill>
                  <a:schemeClr val="lt1"/>
                </a:solidFill>
              </a:rPr>
              <a:t>click</a:t>
            </a:r>
            <a:r>
              <a:rPr lang="nb-NO" sz="1600" dirty="0">
                <a:solidFill>
                  <a:schemeClr val="lt1"/>
                </a:solidFill>
              </a:rPr>
              <a:t> </a:t>
            </a:r>
            <a:r>
              <a:rPr lang="nb-NO" sz="1600" dirty="0" err="1">
                <a:solidFill>
                  <a:schemeClr val="lt1"/>
                </a:solidFill>
              </a:rPr>
              <a:t>the</a:t>
            </a:r>
            <a:r>
              <a:rPr lang="nb-NO" sz="1600" dirty="0">
                <a:solidFill>
                  <a:schemeClr val="lt1"/>
                </a:solidFill>
              </a:rPr>
              <a:t> </a:t>
            </a:r>
            <a:r>
              <a:rPr lang="nb-NO" sz="1600" dirty="0" err="1">
                <a:solidFill>
                  <a:schemeClr val="lt1"/>
                </a:solidFill>
              </a:rPr>
              <a:t>picture</a:t>
            </a:r>
            <a:r>
              <a:rPr lang="nb-NO" sz="1600" dirty="0">
                <a:solidFill>
                  <a:schemeClr val="lt1"/>
                </a:solidFill>
              </a:rPr>
              <a:t> and </a:t>
            </a:r>
            <a:r>
              <a:rPr lang="nb-NO" sz="1600" dirty="0" err="1">
                <a:solidFill>
                  <a:schemeClr val="lt1"/>
                </a:solidFill>
              </a:rPr>
              <a:t>select</a:t>
            </a:r>
            <a:r>
              <a:rPr lang="nb-NO" sz="1600" dirty="0">
                <a:solidFill>
                  <a:schemeClr val="lt1"/>
                </a:solidFill>
              </a:rPr>
              <a:t> «</a:t>
            </a:r>
            <a:r>
              <a:rPr lang="nb-NO" sz="1600" dirty="0" err="1">
                <a:solidFill>
                  <a:schemeClr val="lt1"/>
                </a:solidFill>
              </a:rPr>
              <a:t>Change</a:t>
            </a:r>
            <a:r>
              <a:rPr lang="nb-NO" sz="1600" dirty="0">
                <a:solidFill>
                  <a:schemeClr val="lt1"/>
                </a:solidFill>
              </a:rPr>
              <a:t> </a:t>
            </a:r>
            <a:r>
              <a:rPr lang="nb-NO" sz="1600" dirty="0" err="1">
                <a:solidFill>
                  <a:schemeClr val="lt1"/>
                </a:solidFill>
              </a:rPr>
              <a:t>picture</a:t>
            </a:r>
            <a:r>
              <a:rPr lang="nb-NO" sz="1600" dirty="0">
                <a:solidFill>
                  <a:schemeClr val="lt1"/>
                </a:solidFill>
              </a:rPr>
              <a:t>..» -&gt; «From file».</a:t>
            </a:r>
          </a:p>
        </p:txBody>
      </p:sp>
    </p:spTree>
    <p:extLst>
      <p:ext uri="{BB962C8B-B14F-4D97-AF65-F5344CB8AC3E}">
        <p14:creationId xmlns:p14="http://schemas.microsoft.com/office/powerpoint/2010/main" val="1003410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afterEffect">
                                  <p:stCondLst>
                                    <p:cond delay="0"/>
                                  </p:stCondLst>
                                  <p:childTnLst>
                                    <p:animRot by="21600000">
                                      <p:cBhvr>
                                        <p:cTn id="6" dur="40000" fill="hold"/>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rosjektforside #4">
    <p:spTree>
      <p:nvGrpSpPr>
        <p:cNvPr id="1" name=""/>
        <p:cNvGrpSpPr/>
        <p:nvPr/>
      </p:nvGrpSpPr>
      <p:grpSpPr>
        <a:xfrm>
          <a:off x="0" y="0"/>
          <a:ext cx="0" cy="0"/>
          <a:chOff x="0" y="0"/>
          <a:chExt cx="0" cy="0"/>
        </a:xfrm>
      </p:grpSpPr>
      <p:sp>
        <p:nvSpPr>
          <p:cNvPr id="12" name="Plassholder for bilde 10">
            <a:extLst>
              <a:ext uri="{FF2B5EF4-FFF2-40B4-BE49-F238E27FC236}">
                <a16:creationId xmlns:a16="http://schemas.microsoft.com/office/drawing/2014/main" id="{11EE9EA4-AE9D-47D7-89D6-3A4465F629E4}"/>
              </a:ext>
            </a:extLst>
          </p:cNvPr>
          <p:cNvSpPr>
            <a:spLocks noGrp="1"/>
          </p:cNvSpPr>
          <p:nvPr>
            <p:ph type="pic" sz="quarter" idx="14" hasCustomPrompt="1"/>
          </p:nvPr>
        </p:nvSpPr>
        <p:spPr>
          <a:xfrm>
            <a:off x="6167612" y="956272"/>
            <a:ext cx="5143189" cy="4648933"/>
          </a:xfrm>
          <a:prstGeom prst="rect">
            <a:avLst/>
          </a:prstGeom>
          <a:solidFill>
            <a:schemeClr val="bg1">
              <a:lumMod val="65000"/>
            </a:schemeClr>
          </a:solidFill>
        </p:spPr>
        <p:txBody>
          <a:bodyPr tIns="706142">
            <a:noAutofit/>
          </a:bodyPr>
          <a:lstStyle>
            <a:lvl1pPr marL="228600" indent="-228600" algn="ctr" defTabSz="914400" rtl="0" eaLnBrk="1" latinLnBrk="0" hangingPunct="1">
              <a:lnSpc>
                <a:spcPct val="120000"/>
              </a:lnSpc>
              <a:spcBef>
                <a:spcPts val="1000"/>
              </a:spcBef>
              <a:buFont typeface="Arial" panose="020B0604020202020204" pitchFamily="34" charset="0"/>
              <a:buNone/>
              <a:defRPr sz="1800"/>
            </a:lvl1pPr>
          </a:lstStyle>
          <a:p>
            <a:r>
              <a:rPr lang="nb-NO"/>
              <a:t>Picture</a:t>
            </a:r>
            <a:endParaRPr lang="nb-NO" dirty="0"/>
          </a:p>
        </p:txBody>
      </p:sp>
      <p:sp>
        <p:nvSpPr>
          <p:cNvPr id="4" name="Plassholder for dato 3">
            <a:extLst>
              <a:ext uri="{FF2B5EF4-FFF2-40B4-BE49-F238E27FC236}">
                <a16:creationId xmlns:a16="http://schemas.microsoft.com/office/drawing/2014/main" id="{D8BC9921-4481-4A6D-88B8-4EA941D74205}"/>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C7900666-853F-4A5F-BAD3-44022ACDF606}"/>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C9FF1D2D-0AD3-446A-A0B9-1A1779E4A029}"/>
              </a:ext>
            </a:extLst>
          </p:cNvPr>
          <p:cNvSpPr>
            <a:spLocks noGrp="1"/>
          </p:cNvSpPr>
          <p:nvPr>
            <p:ph type="sldNum" sz="quarter" idx="12"/>
          </p:nvPr>
        </p:nvSpPr>
        <p:spPr/>
        <p:txBody>
          <a:bodyPr>
            <a:noAutofit/>
          </a:bodyPr>
          <a:lstStyle/>
          <a:p>
            <a:fld id="{7A62D395-9E72-4FA9-80F9-32526BF27246}" type="slidenum">
              <a:rPr lang="nb-NO" smtClean="0"/>
              <a:pPr/>
              <a:t>‹#›</a:t>
            </a:fld>
            <a:endParaRPr lang="nb-NO"/>
          </a:p>
        </p:txBody>
      </p:sp>
      <p:cxnSp>
        <p:nvCxnSpPr>
          <p:cNvPr id="14" name="Rett linje 13">
            <a:extLst>
              <a:ext uri="{FF2B5EF4-FFF2-40B4-BE49-F238E27FC236}">
                <a16:creationId xmlns:a16="http://schemas.microsoft.com/office/drawing/2014/main" id="{D663036F-6A12-4AF0-8956-2D49CF96691F}"/>
              </a:ext>
            </a:extLst>
          </p:cNvPr>
          <p:cNvCxnSpPr>
            <a:cxnSpLocks/>
          </p:cNvCxnSpPr>
          <p:nvPr userDrawn="1"/>
        </p:nvCxnSpPr>
        <p:spPr>
          <a:xfrm>
            <a:off x="746122" y="2686140"/>
            <a:ext cx="4948622" cy="0"/>
          </a:xfrm>
          <a:prstGeom prst="line">
            <a:avLst/>
          </a:prstGeom>
          <a:ln w="12700">
            <a:solidFill>
              <a:srgbClr val="007075">
                <a:alpha val="39638"/>
              </a:srgbClr>
            </a:solidFill>
          </a:ln>
        </p:spPr>
        <p:style>
          <a:lnRef idx="1">
            <a:schemeClr val="accent1"/>
          </a:lnRef>
          <a:fillRef idx="0">
            <a:schemeClr val="accent1"/>
          </a:fillRef>
          <a:effectRef idx="0">
            <a:schemeClr val="accent1"/>
          </a:effectRef>
          <a:fontRef idx="minor">
            <a:schemeClr val="tx1"/>
          </a:fontRef>
        </p:style>
      </p:cxnSp>
      <p:sp>
        <p:nvSpPr>
          <p:cNvPr id="22" name="Tittel 1">
            <a:extLst>
              <a:ext uri="{FF2B5EF4-FFF2-40B4-BE49-F238E27FC236}">
                <a16:creationId xmlns:a16="http://schemas.microsoft.com/office/drawing/2014/main" id="{D251660C-821B-4ED5-B16B-3BACE815631F}"/>
              </a:ext>
            </a:extLst>
          </p:cNvPr>
          <p:cNvSpPr>
            <a:spLocks noGrp="1"/>
          </p:cNvSpPr>
          <p:nvPr>
            <p:ph type="title" hasCustomPrompt="1"/>
          </p:nvPr>
        </p:nvSpPr>
        <p:spPr>
          <a:xfrm>
            <a:off x="746122" y="844640"/>
            <a:ext cx="4809727" cy="1509644"/>
          </a:xfrm>
        </p:spPr>
        <p:txBody>
          <a:bodyPr lIns="0" tIns="0" rIns="0" bIns="0">
            <a:noAutofit/>
          </a:bodyPr>
          <a:lstStyle>
            <a:lvl1pPr>
              <a:defRPr sz="3600"/>
            </a:lvl1pPr>
          </a:lstStyle>
          <a:p>
            <a:pPr>
              <a:defRPr b="0" i="0"/>
            </a:pPr>
            <a:r>
              <a:rPr lang="2057" sz="3600" spc="-100" dirty="0">
                <a:solidFill>
                  <a:srgbClr val="030354"/>
                </a:solidFill>
                <a:latin typeface="Arial" panose="020B0604020202020204" pitchFamily="34" charset="0"/>
                <a:ea typeface="+mn-ea"/>
              </a:rPr>
              <a:t>Space for a long project title that may extend over several lines </a:t>
            </a:r>
          </a:p>
        </p:txBody>
      </p:sp>
      <p:sp>
        <p:nvSpPr>
          <p:cNvPr id="23" name="Plassholder for tekst 2">
            <a:extLst>
              <a:ext uri="{FF2B5EF4-FFF2-40B4-BE49-F238E27FC236}">
                <a16:creationId xmlns:a16="http://schemas.microsoft.com/office/drawing/2014/main" id="{BE3CFCE2-90DD-4D35-9787-FE5EBFCEF5BF}"/>
              </a:ext>
            </a:extLst>
          </p:cNvPr>
          <p:cNvSpPr>
            <a:spLocks noGrp="1"/>
          </p:cNvSpPr>
          <p:nvPr>
            <p:ph type="body" sz="quarter" idx="17" hasCustomPrompt="1"/>
          </p:nvPr>
        </p:nvSpPr>
        <p:spPr>
          <a:xfrm>
            <a:off x="746122" y="3101550"/>
            <a:ext cx="4809726" cy="2880360"/>
          </a:xfrm>
          <a:prstGeom prst="rect">
            <a:avLst/>
          </a:prstGeom>
        </p:spPr>
        <p:txBody>
          <a:bodyPr lIns="0" tIns="0" rIns="0" bIns="0">
            <a:noAutofit/>
          </a:bodyPr>
          <a:lstStyle>
            <a:lvl1pPr marL="0" indent="0">
              <a:lnSpc>
                <a:spcPct val="100000"/>
              </a:lnSpc>
              <a:spcBef>
                <a:spcPts val="1000"/>
              </a:spcBef>
              <a:buNone/>
              <a:defRPr sz="1600">
                <a:solidFill>
                  <a:srgbClr val="303030"/>
                </a:solidFill>
              </a:defRPr>
            </a:lvl1pPr>
            <a:lvl2pPr marL="457200" indent="0">
              <a:buNone/>
              <a:defRPr sz="2400">
                <a:solidFill>
                  <a:srgbClr val="030354"/>
                </a:solidFill>
              </a:defRPr>
            </a:lvl2pPr>
            <a:lvl3pPr marL="914400" indent="0">
              <a:buNone/>
              <a:defRPr sz="2400">
                <a:solidFill>
                  <a:srgbClr val="030354"/>
                </a:solidFill>
              </a:defRPr>
            </a:lvl3pPr>
            <a:lvl4pPr marL="1371600" indent="0">
              <a:buNone/>
              <a:defRPr sz="2400">
                <a:solidFill>
                  <a:srgbClr val="030354"/>
                </a:solidFill>
              </a:defRPr>
            </a:lvl4pPr>
            <a:lvl5pPr marL="1828800" indent="0">
              <a:buNone/>
              <a:defRPr sz="2400">
                <a:solidFill>
                  <a:srgbClr val="030354"/>
                </a:solidFill>
              </a:defRPr>
            </a:lvl5pPr>
          </a:lstStyle>
          <a:p>
            <a:pPr marL="0" indent="0">
              <a:lnSpc>
                <a:spcPct val="100000"/>
              </a:lnSpc>
              <a:buNone/>
              <a:defRPr b="0" i="0"/>
            </a:pPr>
            <a:r>
              <a:rPr lang="2057" sz="1600" dirty="0">
                <a:solidFill>
                  <a:srgbClr val="303030"/>
                </a:solidFill>
                <a:latin typeface="Arial" panose="020B0604020202020204" pitchFamily="34" charset="0"/>
                <a:cs typeface="Arial" panose="020B0604020202020204" pitchFamily="34" charset="0"/>
              </a:rPr>
              <a:t>Version 2 of the project's "front page", project name and an open column for content on the left side and a picture/illustration on the right. Here there is space for a first paragraph in 16 pt. and the rest of the page can be used freely.</a:t>
            </a:r>
          </a:p>
        </p:txBody>
      </p:sp>
      <p:sp>
        <p:nvSpPr>
          <p:cNvPr id="25" name="Plassholder for tekst 12">
            <a:extLst>
              <a:ext uri="{FF2B5EF4-FFF2-40B4-BE49-F238E27FC236}">
                <a16:creationId xmlns:a16="http://schemas.microsoft.com/office/drawing/2014/main" id="{11ABE159-7401-4C89-ABD5-7E28CF5C5DA5}"/>
              </a:ext>
            </a:extLst>
          </p:cNvPr>
          <p:cNvSpPr>
            <a:spLocks noGrp="1"/>
          </p:cNvSpPr>
          <p:nvPr>
            <p:ph type="body" sz="quarter" idx="18" hasCustomPrompt="1"/>
          </p:nvPr>
        </p:nvSpPr>
        <p:spPr>
          <a:xfrm>
            <a:off x="6167611" y="5861244"/>
            <a:ext cx="4200249" cy="169277"/>
          </a:xfrm>
          <a:prstGeom prst="rect">
            <a:avLst/>
          </a:prstGeom>
        </p:spPr>
        <p:txBody>
          <a:bodyPr lIns="0" tIns="0" rIns="0" bIns="0">
            <a:noAutofit/>
          </a:bodyPr>
          <a:lstStyle>
            <a:lvl1pPr marL="0" indent="0" algn="l">
              <a:lnSpc>
                <a:spcPct val="100000"/>
              </a:lnSpc>
              <a:spcBef>
                <a:spcPts val="0"/>
              </a:spcBef>
              <a:buNone/>
              <a:defRPr sz="1100">
                <a:solidFill>
                  <a:srgbClr val="303030"/>
                </a:solidFill>
              </a:defRPr>
            </a:lvl1pPr>
            <a:lvl2pPr marL="457200" indent="0">
              <a:buNone/>
              <a:defRPr/>
            </a:lvl2pPr>
          </a:lstStyle>
          <a:p>
            <a:pPr lvl="0"/>
            <a:r>
              <a:rPr lang="en-US"/>
              <a:t>A caption or credit goes here</a:t>
            </a:r>
            <a:endParaRPr lang="nb-NO" dirty="0"/>
          </a:p>
        </p:txBody>
      </p:sp>
      <p:pic>
        <p:nvPicPr>
          <p:cNvPr id="13" name="Grafikk 12">
            <a:extLst>
              <a:ext uri="{FF2B5EF4-FFF2-40B4-BE49-F238E27FC236}">
                <a16:creationId xmlns:a16="http://schemas.microsoft.com/office/drawing/2014/main" id="{1165A756-AE89-423C-882F-811DEED49B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55253" y="290515"/>
            <a:ext cx="591605" cy="585747"/>
          </a:xfrm>
          <a:prstGeom prst="rect">
            <a:avLst/>
          </a:prstGeom>
        </p:spPr>
      </p:pic>
      <p:sp>
        <p:nvSpPr>
          <p:cNvPr id="15" name="TekstSylinder 14">
            <a:extLst>
              <a:ext uri="{FF2B5EF4-FFF2-40B4-BE49-F238E27FC236}">
                <a16:creationId xmlns:a16="http://schemas.microsoft.com/office/drawing/2014/main" id="{6CB37F9F-F55F-4A89-A43F-96E4B53AF620}"/>
              </a:ext>
            </a:extLst>
          </p:cNvPr>
          <p:cNvSpPr txBox="1"/>
          <p:nvPr userDrawn="1"/>
        </p:nvSpPr>
        <p:spPr>
          <a:xfrm>
            <a:off x="5838825" y="-770040"/>
            <a:ext cx="6353175" cy="584775"/>
          </a:xfrm>
          <a:prstGeom prst="rect">
            <a:avLst/>
          </a:prstGeom>
          <a:solidFill>
            <a:schemeClr val="bg2"/>
          </a:solidFill>
        </p:spPr>
        <p:txBody>
          <a:bodyPr wrap="square" rtlCol="0">
            <a:spAutoFit/>
          </a:bodyPr>
          <a:lstStyle/>
          <a:p>
            <a:r>
              <a:rPr lang="nb-NO" sz="1600" b="1">
                <a:solidFill>
                  <a:schemeClr val="lt1"/>
                </a:solidFill>
              </a:rPr>
              <a:t>Change insterted picture: </a:t>
            </a:r>
            <a:endParaRPr lang="nb-NO" sz="1600" b="1" dirty="0">
              <a:solidFill>
                <a:schemeClr val="lt1"/>
              </a:solidFill>
            </a:endParaRPr>
          </a:p>
          <a:p>
            <a:r>
              <a:rPr lang="nb-NO" sz="1600" dirty="0">
                <a:solidFill>
                  <a:schemeClr val="lt1"/>
                </a:solidFill>
              </a:rPr>
              <a:t>Right-</a:t>
            </a:r>
            <a:r>
              <a:rPr lang="nb-NO" sz="1600" dirty="0" err="1">
                <a:solidFill>
                  <a:schemeClr val="lt1"/>
                </a:solidFill>
              </a:rPr>
              <a:t>click</a:t>
            </a:r>
            <a:r>
              <a:rPr lang="nb-NO" sz="1600" dirty="0">
                <a:solidFill>
                  <a:schemeClr val="lt1"/>
                </a:solidFill>
              </a:rPr>
              <a:t> </a:t>
            </a:r>
            <a:r>
              <a:rPr lang="nb-NO" sz="1600" dirty="0" err="1">
                <a:solidFill>
                  <a:schemeClr val="lt1"/>
                </a:solidFill>
              </a:rPr>
              <a:t>the</a:t>
            </a:r>
            <a:r>
              <a:rPr lang="nb-NO" sz="1600" dirty="0">
                <a:solidFill>
                  <a:schemeClr val="lt1"/>
                </a:solidFill>
              </a:rPr>
              <a:t> </a:t>
            </a:r>
            <a:r>
              <a:rPr lang="nb-NO" sz="1600" dirty="0" err="1">
                <a:solidFill>
                  <a:schemeClr val="lt1"/>
                </a:solidFill>
              </a:rPr>
              <a:t>picture</a:t>
            </a:r>
            <a:r>
              <a:rPr lang="nb-NO" sz="1600" dirty="0">
                <a:solidFill>
                  <a:schemeClr val="lt1"/>
                </a:solidFill>
              </a:rPr>
              <a:t> and </a:t>
            </a:r>
            <a:r>
              <a:rPr lang="nb-NO" sz="1600" dirty="0" err="1">
                <a:solidFill>
                  <a:schemeClr val="lt1"/>
                </a:solidFill>
              </a:rPr>
              <a:t>select</a:t>
            </a:r>
            <a:r>
              <a:rPr lang="nb-NO" sz="1600" dirty="0">
                <a:solidFill>
                  <a:schemeClr val="lt1"/>
                </a:solidFill>
              </a:rPr>
              <a:t> «</a:t>
            </a:r>
            <a:r>
              <a:rPr lang="nb-NO" sz="1600" dirty="0" err="1">
                <a:solidFill>
                  <a:schemeClr val="lt1"/>
                </a:solidFill>
              </a:rPr>
              <a:t>Change</a:t>
            </a:r>
            <a:r>
              <a:rPr lang="nb-NO" sz="1600" dirty="0">
                <a:solidFill>
                  <a:schemeClr val="lt1"/>
                </a:solidFill>
              </a:rPr>
              <a:t> </a:t>
            </a:r>
            <a:r>
              <a:rPr lang="nb-NO" sz="1600" dirty="0" err="1">
                <a:solidFill>
                  <a:schemeClr val="lt1"/>
                </a:solidFill>
              </a:rPr>
              <a:t>picture</a:t>
            </a:r>
            <a:r>
              <a:rPr lang="nb-NO" sz="1600" dirty="0">
                <a:solidFill>
                  <a:schemeClr val="lt1"/>
                </a:solidFill>
              </a:rPr>
              <a:t>..» -&gt; «From file».</a:t>
            </a:r>
          </a:p>
        </p:txBody>
      </p:sp>
    </p:spTree>
    <p:extLst>
      <p:ext uri="{BB962C8B-B14F-4D97-AF65-F5344CB8AC3E}">
        <p14:creationId xmlns:p14="http://schemas.microsoft.com/office/powerpoint/2010/main" val="43620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afterEffect">
                                  <p:stCondLst>
                                    <p:cond delay="0"/>
                                  </p:stCondLst>
                                  <p:childTnLst>
                                    <p:animRot by="21600000">
                                      <p:cBhvr>
                                        <p:cTn id="6" dur="40000" fill="hold"/>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rosjekt side 2">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D8BC9921-4481-4A6D-88B8-4EA941D74205}"/>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C7900666-853F-4A5F-BAD3-44022ACDF606}"/>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C9FF1D2D-0AD3-446A-A0B9-1A1779E4A029}"/>
              </a:ext>
            </a:extLst>
          </p:cNvPr>
          <p:cNvSpPr>
            <a:spLocks noGrp="1"/>
          </p:cNvSpPr>
          <p:nvPr>
            <p:ph type="sldNum" sz="quarter" idx="12"/>
          </p:nvPr>
        </p:nvSpPr>
        <p:spPr/>
        <p:txBody>
          <a:bodyPr>
            <a:noAutofit/>
          </a:bodyPr>
          <a:lstStyle/>
          <a:p>
            <a:fld id="{2117D225-1B87-4D12-8684-5B0A399B017A}" type="slidenum">
              <a:rPr lang="nb-NO" smtClean="0"/>
              <a:pPr/>
              <a:t>‹#›</a:t>
            </a:fld>
            <a:endParaRPr lang="nb-NO"/>
          </a:p>
        </p:txBody>
      </p:sp>
      <p:sp>
        <p:nvSpPr>
          <p:cNvPr id="22" name="Tittel 1">
            <a:extLst>
              <a:ext uri="{FF2B5EF4-FFF2-40B4-BE49-F238E27FC236}">
                <a16:creationId xmlns:a16="http://schemas.microsoft.com/office/drawing/2014/main" id="{D251660C-821B-4ED5-B16B-3BACE815631F}"/>
              </a:ext>
            </a:extLst>
          </p:cNvPr>
          <p:cNvSpPr>
            <a:spLocks noGrp="1"/>
          </p:cNvSpPr>
          <p:nvPr>
            <p:ph type="title" hasCustomPrompt="1"/>
          </p:nvPr>
        </p:nvSpPr>
        <p:spPr>
          <a:xfrm>
            <a:off x="719999" y="692318"/>
            <a:ext cx="6595200" cy="561692"/>
          </a:xfrm>
        </p:spPr>
        <p:txBody>
          <a:bodyPr lIns="0" tIns="0" rIns="0" bIns="0">
            <a:noAutofit/>
          </a:bodyPr>
          <a:lstStyle>
            <a:lvl1pPr>
              <a:defRPr sz="2000"/>
            </a:lvl1pPr>
          </a:lstStyle>
          <a:p>
            <a:pPr>
              <a:defRPr b="0" i="0"/>
            </a:pPr>
            <a:r>
              <a:rPr lang="2057" sz="2000" dirty="0">
                <a:solidFill>
                  <a:srgbClr val="030354"/>
                </a:solidFill>
                <a:latin typeface="Arial" panose="020B0604020202020204" pitchFamily="34" charset="0"/>
                <a:ea typeface="+mn-ea"/>
              </a:rPr>
              <a:t>[Page 2] Space for a long project name that may extend over several lines </a:t>
            </a:r>
          </a:p>
        </p:txBody>
      </p:sp>
      <p:cxnSp>
        <p:nvCxnSpPr>
          <p:cNvPr id="15" name="Rett linje 14">
            <a:extLst>
              <a:ext uri="{FF2B5EF4-FFF2-40B4-BE49-F238E27FC236}">
                <a16:creationId xmlns:a16="http://schemas.microsoft.com/office/drawing/2014/main" id="{4C30B578-2CA7-4393-BC50-2A8284BD4DDE}"/>
              </a:ext>
            </a:extLst>
          </p:cNvPr>
          <p:cNvCxnSpPr>
            <a:cxnSpLocks/>
          </p:cNvCxnSpPr>
          <p:nvPr userDrawn="1"/>
        </p:nvCxnSpPr>
        <p:spPr>
          <a:xfrm>
            <a:off x="746122" y="1469984"/>
            <a:ext cx="10536150" cy="0"/>
          </a:xfrm>
          <a:prstGeom prst="line">
            <a:avLst/>
          </a:prstGeom>
          <a:ln w="12700">
            <a:solidFill>
              <a:srgbClr val="007075">
                <a:alpha val="39638"/>
              </a:srgbClr>
            </a:solidFill>
          </a:ln>
        </p:spPr>
        <p:style>
          <a:lnRef idx="1">
            <a:schemeClr val="accent1"/>
          </a:lnRef>
          <a:fillRef idx="0">
            <a:schemeClr val="accent1"/>
          </a:fillRef>
          <a:effectRef idx="0">
            <a:schemeClr val="accent1"/>
          </a:effectRef>
          <a:fontRef idx="minor">
            <a:schemeClr val="tx1"/>
          </a:fontRef>
        </p:style>
      </p:cxnSp>
      <p:sp>
        <p:nvSpPr>
          <p:cNvPr id="20" name="Plassholder for innhold 2">
            <a:extLst>
              <a:ext uri="{FF2B5EF4-FFF2-40B4-BE49-F238E27FC236}">
                <a16:creationId xmlns:a16="http://schemas.microsoft.com/office/drawing/2014/main" id="{60D661B5-92E6-4B60-B3A9-1DC268BB4897}"/>
              </a:ext>
            </a:extLst>
          </p:cNvPr>
          <p:cNvSpPr>
            <a:spLocks noGrp="1"/>
          </p:cNvSpPr>
          <p:nvPr>
            <p:ph idx="1" hasCustomPrompt="1"/>
          </p:nvPr>
        </p:nvSpPr>
        <p:spPr>
          <a:xfrm>
            <a:off x="746122" y="1807087"/>
            <a:ext cx="4810201" cy="4371003"/>
          </a:xfrm>
          <a:prstGeom prst="rect">
            <a:avLst/>
          </a:prstGeom>
        </p:spPr>
        <p:txBody>
          <a:bodyPr lIns="0" tIns="0" rIns="0" bIns="0">
            <a:noAutofit/>
          </a:bodyPr>
          <a:lstStyle/>
          <a:p>
            <a:pPr lvl="0"/>
            <a:r>
              <a:rPr lang="nb-NO"/>
              <a:t>Click to add 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sp>
        <p:nvSpPr>
          <p:cNvPr id="24" name="Plassholder for innhold 2">
            <a:extLst>
              <a:ext uri="{FF2B5EF4-FFF2-40B4-BE49-F238E27FC236}">
                <a16:creationId xmlns:a16="http://schemas.microsoft.com/office/drawing/2014/main" id="{A368281B-94FE-49E1-B01C-A2377CBB3AFB}"/>
              </a:ext>
            </a:extLst>
          </p:cNvPr>
          <p:cNvSpPr>
            <a:spLocks noGrp="1"/>
          </p:cNvSpPr>
          <p:nvPr>
            <p:ph idx="13" hasCustomPrompt="1"/>
          </p:nvPr>
        </p:nvSpPr>
        <p:spPr>
          <a:xfrm>
            <a:off x="6445527" y="1805958"/>
            <a:ext cx="4810201" cy="4371003"/>
          </a:xfrm>
          <a:prstGeom prst="rect">
            <a:avLst/>
          </a:prstGeom>
        </p:spPr>
        <p:txBody>
          <a:bodyPr lIns="0" tIns="0" rIns="0" bIns="0">
            <a:noAutofit/>
          </a:bodyPr>
          <a:lstStyle/>
          <a:p>
            <a:pPr lvl="0"/>
            <a:r>
              <a:rPr lang="nb-NO"/>
              <a:t>Click to add 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pic>
        <p:nvPicPr>
          <p:cNvPr id="27" name="Grafikk 26">
            <a:extLst>
              <a:ext uri="{FF2B5EF4-FFF2-40B4-BE49-F238E27FC236}">
                <a16:creationId xmlns:a16="http://schemas.microsoft.com/office/drawing/2014/main" id="{AD6A4BD9-3A6A-469C-9762-52A3D8A989B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68000" y="288000"/>
            <a:ext cx="591605" cy="585747"/>
          </a:xfrm>
          <a:prstGeom prst="rect">
            <a:avLst/>
          </a:prstGeom>
        </p:spPr>
      </p:pic>
    </p:spTree>
    <p:extLst>
      <p:ext uri="{BB962C8B-B14F-4D97-AF65-F5344CB8AC3E}">
        <p14:creationId xmlns:p14="http://schemas.microsoft.com/office/powerpoint/2010/main" val="1737361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afterEffect">
                                  <p:stCondLst>
                                    <p:cond delay="0"/>
                                  </p:stCondLst>
                                  <p:childTnLst>
                                    <p:animRot by="21600000">
                                      <p:cBhvr>
                                        <p:cTn id="6" dur="40000" fill="hold"/>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Prosjekt side 2 med bilde">
    <p:spTree>
      <p:nvGrpSpPr>
        <p:cNvPr id="1" name=""/>
        <p:cNvGrpSpPr/>
        <p:nvPr/>
      </p:nvGrpSpPr>
      <p:grpSpPr>
        <a:xfrm>
          <a:off x="0" y="0"/>
          <a:ext cx="0" cy="0"/>
          <a:chOff x="0" y="0"/>
          <a:chExt cx="0" cy="0"/>
        </a:xfrm>
      </p:grpSpPr>
      <p:sp>
        <p:nvSpPr>
          <p:cNvPr id="4" name="Plassholder for dato 3">
            <a:extLst>
              <a:ext uri="{FF2B5EF4-FFF2-40B4-BE49-F238E27FC236}">
                <a16:creationId xmlns:a16="http://schemas.microsoft.com/office/drawing/2014/main" id="{D8BC9921-4481-4A6D-88B8-4EA941D74205}"/>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5" name="Plassholder for bunntekst 4">
            <a:extLst>
              <a:ext uri="{FF2B5EF4-FFF2-40B4-BE49-F238E27FC236}">
                <a16:creationId xmlns:a16="http://schemas.microsoft.com/office/drawing/2014/main" id="{C7900666-853F-4A5F-BAD3-44022ACDF606}"/>
              </a:ext>
            </a:extLst>
          </p:cNvPr>
          <p:cNvSpPr>
            <a:spLocks noGrp="1"/>
          </p:cNvSpPr>
          <p:nvPr>
            <p:ph type="ftr" sz="quarter" idx="11"/>
          </p:nvPr>
        </p:nvSpPr>
        <p:spPr/>
        <p:txBody>
          <a:bodyPr>
            <a:noAutofit/>
          </a:bodyPr>
          <a:lstStyle/>
          <a:p>
            <a:endParaRPr lang="nb-NO"/>
          </a:p>
        </p:txBody>
      </p:sp>
      <p:sp>
        <p:nvSpPr>
          <p:cNvPr id="6" name="Plassholder for lysbildenummer 5">
            <a:extLst>
              <a:ext uri="{FF2B5EF4-FFF2-40B4-BE49-F238E27FC236}">
                <a16:creationId xmlns:a16="http://schemas.microsoft.com/office/drawing/2014/main" id="{C9FF1D2D-0AD3-446A-A0B9-1A1779E4A029}"/>
              </a:ext>
            </a:extLst>
          </p:cNvPr>
          <p:cNvSpPr>
            <a:spLocks noGrp="1"/>
          </p:cNvSpPr>
          <p:nvPr>
            <p:ph type="sldNum" sz="quarter" idx="12"/>
          </p:nvPr>
        </p:nvSpPr>
        <p:spPr/>
        <p:txBody>
          <a:bodyPr>
            <a:noAutofit/>
          </a:bodyPr>
          <a:lstStyle/>
          <a:p>
            <a:fld id="{590AA638-CDD2-45A2-BACF-7BF70FCFE44C}" type="slidenum">
              <a:rPr lang="nb-NO" smtClean="0"/>
              <a:pPr/>
              <a:t>‹#›</a:t>
            </a:fld>
            <a:endParaRPr lang="nb-NO"/>
          </a:p>
        </p:txBody>
      </p:sp>
      <p:sp>
        <p:nvSpPr>
          <p:cNvPr id="22" name="Tittel 1">
            <a:extLst>
              <a:ext uri="{FF2B5EF4-FFF2-40B4-BE49-F238E27FC236}">
                <a16:creationId xmlns:a16="http://schemas.microsoft.com/office/drawing/2014/main" id="{D251660C-821B-4ED5-B16B-3BACE815631F}"/>
              </a:ext>
            </a:extLst>
          </p:cNvPr>
          <p:cNvSpPr>
            <a:spLocks noGrp="1"/>
          </p:cNvSpPr>
          <p:nvPr>
            <p:ph type="title" hasCustomPrompt="1"/>
          </p:nvPr>
        </p:nvSpPr>
        <p:spPr>
          <a:xfrm>
            <a:off x="719999" y="692318"/>
            <a:ext cx="6595200" cy="561692"/>
          </a:xfrm>
        </p:spPr>
        <p:txBody>
          <a:bodyPr lIns="0" tIns="0" rIns="0" bIns="0">
            <a:noAutofit/>
          </a:bodyPr>
          <a:lstStyle>
            <a:lvl1pPr>
              <a:defRPr sz="2000"/>
            </a:lvl1pPr>
          </a:lstStyle>
          <a:p>
            <a:pPr>
              <a:defRPr b="0" i="0"/>
            </a:pPr>
            <a:r>
              <a:rPr lang="2057" sz="2000" dirty="0">
                <a:solidFill>
                  <a:srgbClr val="030354"/>
                </a:solidFill>
                <a:latin typeface="Arial" panose="020B0604020202020204" pitchFamily="34" charset="0"/>
              </a:rPr>
              <a:t>[Page 2] Project name</a:t>
            </a:r>
            <a:br>
              <a:rPr lang="2057" sz="2000" dirty="0">
                <a:solidFill>
                  <a:srgbClr val="030354"/>
                </a:solidFill>
                <a:latin typeface="Arial" panose="020B0604020202020204" pitchFamily="34" charset="0"/>
              </a:rPr>
            </a:br>
            <a:r>
              <a:rPr lang="2057" sz="2000" dirty="0">
                <a:solidFill>
                  <a:srgbClr val="030354"/>
                </a:solidFill>
                <a:latin typeface="Arial" panose="020B0604020202020204" pitchFamily="34" charset="0"/>
                <a:ea typeface="+mn-ea"/>
              </a:rPr>
              <a:t>Two-part project name that can be long</a:t>
            </a:r>
          </a:p>
        </p:txBody>
      </p:sp>
      <p:cxnSp>
        <p:nvCxnSpPr>
          <p:cNvPr id="15" name="Rett linje 14">
            <a:extLst>
              <a:ext uri="{FF2B5EF4-FFF2-40B4-BE49-F238E27FC236}">
                <a16:creationId xmlns:a16="http://schemas.microsoft.com/office/drawing/2014/main" id="{4C30B578-2CA7-4393-BC50-2A8284BD4DDE}"/>
              </a:ext>
            </a:extLst>
          </p:cNvPr>
          <p:cNvCxnSpPr>
            <a:cxnSpLocks/>
          </p:cNvCxnSpPr>
          <p:nvPr userDrawn="1"/>
        </p:nvCxnSpPr>
        <p:spPr>
          <a:xfrm>
            <a:off x="746122" y="1469984"/>
            <a:ext cx="10536150" cy="0"/>
          </a:xfrm>
          <a:prstGeom prst="line">
            <a:avLst/>
          </a:prstGeom>
          <a:ln w="12700">
            <a:solidFill>
              <a:srgbClr val="007075">
                <a:alpha val="39638"/>
              </a:srgbClr>
            </a:solidFill>
          </a:ln>
        </p:spPr>
        <p:style>
          <a:lnRef idx="1">
            <a:schemeClr val="accent1"/>
          </a:lnRef>
          <a:fillRef idx="0">
            <a:schemeClr val="accent1"/>
          </a:fillRef>
          <a:effectRef idx="0">
            <a:schemeClr val="accent1"/>
          </a:effectRef>
          <a:fontRef idx="minor">
            <a:schemeClr val="tx1"/>
          </a:fontRef>
        </p:style>
      </p:cxnSp>
      <p:sp>
        <p:nvSpPr>
          <p:cNvPr id="20" name="Plassholder for innhold 2">
            <a:extLst>
              <a:ext uri="{FF2B5EF4-FFF2-40B4-BE49-F238E27FC236}">
                <a16:creationId xmlns:a16="http://schemas.microsoft.com/office/drawing/2014/main" id="{60D661B5-92E6-4B60-B3A9-1DC268BB4897}"/>
              </a:ext>
            </a:extLst>
          </p:cNvPr>
          <p:cNvSpPr>
            <a:spLocks noGrp="1"/>
          </p:cNvSpPr>
          <p:nvPr>
            <p:ph idx="1" hasCustomPrompt="1"/>
          </p:nvPr>
        </p:nvSpPr>
        <p:spPr>
          <a:xfrm>
            <a:off x="746122" y="1807087"/>
            <a:ext cx="4810201" cy="4371003"/>
          </a:xfrm>
          <a:prstGeom prst="rect">
            <a:avLst/>
          </a:prstGeom>
        </p:spPr>
        <p:txBody>
          <a:bodyPr lIns="0" tIns="0" rIns="0" bIns="0">
            <a:noAutofit/>
          </a:bodyPr>
          <a:lstStyle/>
          <a:p>
            <a:pPr lvl="0"/>
            <a:r>
              <a:rPr lang="nb-NO"/>
              <a:t>Click to add 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pic>
        <p:nvPicPr>
          <p:cNvPr id="27" name="Grafikk 26">
            <a:extLst>
              <a:ext uri="{FF2B5EF4-FFF2-40B4-BE49-F238E27FC236}">
                <a16:creationId xmlns:a16="http://schemas.microsoft.com/office/drawing/2014/main" id="{AD6A4BD9-3A6A-469C-9762-52A3D8A989B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68000" y="288000"/>
            <a:ext cx="591605" cy="585747"/>
          </a:xfrm>
          <a:prstGeom prst="rect">
            <a:avLst/>
          </a:prstGeom>
        </p:spPr>
      </p:pic>
      <p:sp>
        <p:nvSpPr>
          <p:cNvPr id="13" name="Plassholder for bilde 1">
            <a:extLst>
              <a:ext uri="{FF2B5EF4-FFF2-40B4-BE49-F238E27FC236}">
                <a16:creationId xmlns:a16="http://schemas.microsoft.com/office/drawing/2014/main" id="{83FD9DD6-805C-474B-B3C5-CACA7595689F}"/>
              </a:ext>
            </a:extLst>
          </p:cNvPr>
          <p:cNvSpPr>
            <a:spLocks noGrp="1"/>
          </p:cNvSpPr>
          <p:nvPr>
            <p:ph type="pic" sz="quarter" idx="14" hasCustomPrompt="1"/>
          </p:nvPr>
        </p:nvSpPr>
        <p:spPr>
          <a:xfrm>
            <a:off x="6458273" y="1685959"/>
            <a:ext cx="4852527" cy="3702057"/>
          </a:xfrm>
          <a:prstGeom prst="rect">
            <a:avLst/>
          </a:prstGeom>
          <a:solidFill>
            <a:schemeClr val="accent2">
              <a:lumMod val="50000"/>
              <a:lumOff val="50000"/>
            </a:schemeClr>
          </a:solidFill>
        </p:spPr>
        <p:txBody>
          <a:bodyPr lIns="0" tIns="0" rIns="0" bIns="0"/>
          <a:lstStyle>
            <a:lvl1pPr algn="ctr">
              <a:defRPr/>
            </a:lvl1pPr>
          </a:lstStyle>
          <a:p>
            <a:r>
              <a:rPr lang="nb-NO"/>
              <a:t>Picture</a:t>
            </a:r>
            <a:endParaRPr lang="nb-NO" dirty="0"/>
          </a:p>
        </p:txBody>
      </p:sp>
      <p:sp>
        <p:nvSpPr>
          <p:cNvPr id="14" name="Plassholder for tekst 12">
            <a:extLst>
              <a:ext uri="{FF2B5EF4-FFF2-40B4-BE49-F238E27FC236}">
                <a16:creationId xmlns:a16="http://schemas.microsoft.com/office/drawing/2014/main" id="{F0D59F9D-A8B2-4A0B-888F-79AE00FAB520}"/>
              </a:ext>
            </a:extLst>
          </p:cNvPr>
          <p:cNvSpPr>
            <a:spLocks noGrp="1"/>
          </p:cNvSpPr>
          <p:nvPr>
            <p:ph type="body" sz="quarter" idx="18" hasCustomPrompt="1"/>
          </p:nvPr>
        </p:nvSpPr>
        <p:spPr>
          <a:xfrm>
            <a:off x="6458273" y="5737220"/>
            <a:ext cx="4852527" cy="169277"/>
          </a:xfrm>
          <a:prstGeom prst="rect">
            <a:avLst/>
          </a:prstGeom>
        </p:spPr>
        <p:txBody>
          <a:bodyPr lIns="0" tIns="0" rIns="0" bIns="0">
            <a:noAutofit/>
          </a:bodyPr>
          <a:lstStyle>
            <a:lvl1pPr marL="0" indent="0" algn="l">
              <a:lnSpc>
                <a:spcPct val="100000"/>
              </a:lnSpc>
              <a:spcBef>
                <a:spcPts val="0"/>
              </a:spcBef>
              <a:buNone/>
              <a:defRPr sz="1100">
                <a:solidFill>
                  <a:srgbClr val="303030"/>
                </a:solidFill>
              </a:defRPr>
            </a:lvl1pPr>
            <a:lvl2pPr marL="457200" indent="0">
              <a:buNone/>
              <a:defRPr/>
            </a:lvl2pPr>
          </a:lstStyle>
          <a:p>
            <a:pPr lvl="0"/>
            <a:r>
              <a:rPr lang="it-IT" dirty="0"/>
              <a:t>Caption / Source / Links – Ule union europee denominator, involvite appellate promotores lo uno. </a:t>
            </a:r>
          </a:p>
        </p:txBody>
      </p:sp>
      <p:sp>
        <p:nvSpPr>
          <p:cNvPr id="11" name="TekstSylinder 10">
            <a:extLst>
              <a:ext uri="{FF2B5EF4-FFF2-40B4-BE49-F238E27FC236}">
                <a16:creationId xmlns:a16="http://schemas.microsoft.com/office/drawing/2014/main" id="{A66B51EF-2B0A-4839-9769-4285A6B7B13F}"/>
              </a:ext>
            </a:extLst>
          </p:cNvPr>
          <p:cNvSpPr txBox="1"/>
          <p:nvPr userDrawn="1"/>
        </p:nvSpPr>
        <p:spPr>
          <a:xfrm>
            <a:off x="5838825" y="-770040"/>
            <a:ext cx="6353175" cy="584775"/>
          </a:xfrm>
          <a:prstGeom prst="rect">
            <a:avLst/>
          </a:prstGeom>
          <a:solidFill>
            <a:schemeClr val="bg2"/>
          </a:solidFill>
        </p:spPr>
        <p:txBody>
          <a:bodyPr wrap="square" rtlCol="0">
            <a:spAutoFit/>
          </a:bodyPr>
          <a:lstStyle/>
          <a:p>
            <a:r>
              <a:rPr lang="nb-NO" sz="1600" b="1">
                <a:solidFill>
                  <a:schemeClr val="lt1"/>
                </a:solidFill>
              </a:rPr>
              <a:t>Change insterted picture: </a:t>
            </a:r>
            <a:endParaRPr lang="nb-NO" sz="1600" b="1" dirty="0">
              <a:solidFill>
                <a:schemeClr val="lt1"/>
              </a:solidFill>
            </a:endParaRPr>
          </a:p>
          <a:p>
            <a:r>
              <a:rPr lang="nb-NO" sz="1600" dirty="0">
                <a:solidFill>
                  <a:schemeClr val="lt1"/>
                </a:solidFill>
              </a:rPr>
              <a:t>Right-</a:t>
            </a:r>
            <a:r>
              <a:rPr lang="nb-NO" sz="1600" dirty="0" err="1">
                <a:solidFill>
                  <a:schemeClr val="lt1"/>
                </a:solidFill>
              </a:rPr>
              <a:t>click</a:t>
            </a:r>
            <a:r>
              <a:rPr lang="nb-NO" sz="1600" dirty="0">
                <a:solidFill>
                  <a:schemeClr val="lt1"/>
                </a:solidFill>
              </a:rPr>
              <a:t> </a:t>
            </a:r>
            <a:r>
              <a:rPr lang="nb-NO" sz="1600" dirty="0" err="1">
                <a:solidFill>
                  <a:schemeClr val="lt1"/>
                </a:solidFill>
              </a:rPr>
              <a:t>the</a:t>
            </a:r>
            <a:r>
              <a:rPr lang="nb-NO" sz="1600" dirty="0">
                <a:solidFill>
                  <a:schemeClr val="lt1"/>
                </a:solidFill>
              </a:rPr>
              <a:t> </a:t>
            </a:r>
            <a:r>
              <a:rPr lang="nb-NO" sz="1600" dirty="0" err="1">
                <a:solidFill>
                  <a:schemeClr val="lt1"/>
                </a:solidFill>
              </a:rPr>
              <a:t>picture</a:t>
            </a:r>
            <a:r>
              <a:rPr lang="nb-NO" sz="1600" dirty="0">
                <a:solidFill>
                  <a:schemeClr val="lt1"/>
                </a:solidFill>
              </a:rPr>
              <a:t> and </a:t>
            </a:r>
            <a:r>
              <a:rPr lang="nb-NO" sz="1600" dirty="0" err="1">
                <a:solidFill>
                  <a:schemeClr val="lt1"/>
                </a:solidFill>
              </a:rPr>
              <a:t>select</a:t>
            </a:r>
            <a:r>
              <a:rPr lang="nb-NO" sz="1600" dirty="0">
                <a:solidFill>
                  <a:schemeClr val="lt1"/>
                </a:solidFill>
              </a:rPr>
              <a:t> «</a:t>
            </a:r>
            <a:r>
              <a:rPr lang="nb-NO" sz="1600" dirty="0" err="1">
                <a:solidFill>
                  <a:schemeClr val="lt1"/>
                </a:solidFill>
              </a:rPr>
              <a:t>Change</a:t>
            </a:r>
            <a:r>
              <a:rPr lang="nb-NO" sz="1600" dirty="0">
                <a:solidFill>
                  <a:schemeClr val="lt1"/>
                </a:solidFill>
              </a:rPr>
              <a:t> </a:t>
            </a:r>
            <a:r>
              <a:rPr lang="nb-NO" sz="1600" dirty="0" err="1">
                <a:solidFill>
                  <a:schemeClr val="lt1"/>
                </a:solidFill>
              </a:rPr>
              <a:t>picture</a:t>
            </a:r>
            <a:r>
              <a:rPr lang="nb-NO" sz="1600" dirty="0">
                <a:solidFill>
                  <a:schemeClr val="lt1"/>
                </a:solidFill>
              </a:rPr>
              <a:t>..» -&gt; «From file».</a:t>
            </a:r>
          </a:p>
        </p:txBody>
      </p:sp>
    </p:spTree>
    <p:extLst>
      <p:ext uri="{BB962C8B-B14F-4D97-AF65-F5344CB8AC3E}">
        <p14:creationId xmlns:p14="http://schemas.microsoft.com/office/powerpoint/2010/main" val="1361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afterEffect">
                                  <p:stCondLst>
                                    <p:cond delay="0"/>
                                  </p:stCondLst>
                                  <p:childTnLst>
                                    <p:animRot by="21600000">
                                      <p:cBhvr>
                                        <p:cTn id="6" dur="40000" fill="hold"/>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A714D2F-16EC-4425-83E8-B7A09775A8CA}"/>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3" name="Plassholder for bunntekst 2">
            <a:extLst>
              <a:ext uri="{FF2B5EF4-FFF2-40B4-BE49-F238E27FC236}">
                <a16:creationId xmlns:a16="http://schemas.microsoft.com/office/drawing/2014/main" id="{30807BEB-949B-4303-92A4-43DAE581338A}"/>
              </a:ext>
            </a:extLst>
          </p:cNvPr>
          <p:cNvSpPr>
            <a:spLocks noGrp="1"/>
          </p:cNvSpPr>
          <p:nvPr>
            <p:ph type="ftr" sz="quarter" idx="11"/>
          </p:nvPr>
        </p:nvSpPr>
        <p:spPr/>
        <p:txBody>
          <a:bodyPr>
            <a:noAutofit/>
          </a:bodyPr>
          <a:lstStyle/>
          <a:p>
            <a:endParaRPr lang="nb-NO"/>
          </a:p>
        </p:txBody>
      </p:sp>
      <p:sp>
        <p:nvSpPr>
          <p:cNvPr id="4" name="Plassholder for lysbildenummer 3">
            <a:extLst>
              <a:ext uri="{FF2B5EF4-FFF2-40B4-BE49-F238E27FC236}">
                <a16:creationId xmlns:a16="http://schemas.microsoft.com/office/drawing/2014/main" id="{A7F09FF8-A224-4FF3-B641-ED470EA18191}"/>
              </a:ext>
            </a:extLst>
          </p:cNvPr>
          <p:cNvSpPr>
            <a:spLocks noGrp="1"/>
          </p:cNvSpPr>
          <p:nvPr>
            <p:ph type="sldNum" sz="quarter" idx="12"/>
          </p:nvPr>
        </p:nvSpPr>
        <p:spPr/>
        <p:txBody>
          <a:bodyPr>
            <a:noAutofit/>
          </a:bodyPr>
          <a:lstStyle/>
          <a:p>
            <a:fld id="{3F4CE8D6-F0AA-49A3-AB42-5B25469EE7DC}" type="slidenum">
              <a:rPr lang="nb-NO" smtClean="0"/>
              <a:pPr/>
              <a:t>‹#›</a:t>
            </a:fld>
            <a:endParaRPr lang="nb-NO"/>
          </a:p>
        </p:txBody>
      </p:sp>
    </p:spTree>
    <p:extLst>
      <p:ext uri="{BB962C8B-B14F-4D97-AF65-F5344CB8AC3E}">
        <p14:creationId xmlns:p14="http://schemas.microsoft.com/office/powerpoint/2010/main" val="643071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Slik er vi organiser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A714D2F-16EC-4425-83E8-B7A09775A8CA}"/>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3" name="Plassholder for bunntekst 2">
            <a:extLst>
              <a:ext uri="{FF2B5EF4-FFF2-40B4-BE49-F238E27FC236}">
                <a16:creationId xmlns:a16="http://schemas.microsoft.com/office/drawing/2014/main" id="{30807BEB-949B-4303-92A4-43DAE581338A}"/>
              </a:ext>
            </a:extLst>
          </p:cNvPr>
          <p:cNvSpPr>
            <a:spLocks noGrp="1"/>
          </p:cNvSpPr>
          <p:nvPr>
            <p:ph type="ftr" sz="quarter" idx="11"/>
          </p:nvPr>
        </p:nvSpPr>
        <p:spPr/>
        <p:txBody>
          <a:bodyPr>
            <a:noAutofit/>
          </a:bodyPr>
          <a:lstStyle/>
          <a:p>
            <a:endParaRPr lang="nb-NO"/>
          </a:p>
        </p:txBody>
      </p:sp>
      <p:sp>
        <p:nvSpPr>
          <p:cNvPr id="4" name="Plassholder for lysbildenummer 3">
            <a:extLst>
              <a:ext uri="{FF2B5EF4-FFF2-40B4-BE49-F238E27FC236}">
                <a16:creationId xmlns:a16="http://schemas.microsoft.com/office/drawing/2014/main" id="{A7F09FF8-A224-4FF3-B641-ED470EA18191}"/>
              </a:ext>
            </a:extLst>
          </p:cNvPr>
          <p:cNvSpPr>
            <a:spLocks noGrp="1"/>
          </p:cNvSpPr>
          <p:nvPr>
            <p:ph type="sldNum" sz="quarter" idx="12"/>
          </p:nvPr>
        </p:nvSpPr>
        <p:spPr/>
        <p:txBody>
          <a:bodyPr>
            <a:noAutofit/>
          </a:bodyPr>
          <a:lstStyle/>
          <a:p>
            <a:fld id="{4B116A68-8B42-47FB-8A3B-5456CD62B2EB}" type="slidenum">
              <a:rPr lang="nb-NO" smtClean="0"/>
              <a:pPr/>
              <a:t>‹#›</a:t>
            </a:fld>
            <a:endParaRPr lang="nb-NO"/>
          </a:p>
        </p:txBody>
      </p:sp>
      <p:pic>
        <p:nvPicPr>
          <p:cNvPr id="5" name="Grafikk 4">
            <a:extLst>
              <a:ext uri="{FF2B5EF4-FFF2-40B4-BE49-F238E27FC236}">
                <a16:creationId xmlns:a16="http://schemas.microsoft.com/office/drawing/2014/main" id="{214D3274-4130-4673-9D36-58BAD92603F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76350" y="2875590"/>
            <a:ext cx="9639300" cy="1790700"/>
          </a:xfrm>
          <a:prstGeom prst="rect">
            <a:avLst/>
          </a:prstGeom>
        </p:spPr>
      </p:pic>
      <p:sp>
        <p:nvSpPr>
          <p:cNvPr id="6" name="Tittel 1">
            <a:extLst>
              <a:ext uri="{FF2B5EF4-FFF2-40B4-BE49-F238E27FC236}">
                <a16:creationId xmlns:a16="http://schemas.microsoft.com/office/drawing/2014/main" id="{792A4573-85E5-4E30-9B3E-2C91A0C2DD06}"/>
              </a:ext>
            </a:extLst>
          </p:cNvPr>
          <p:cNvSpPr txBox="1">
            <a:spLocks/>
          </p:cNvSpPr>
          <p:nvPr userDrawn="1"/>
        </p:nvSpPr>
        <p:spPr>
          <a:xfrm>
            <a:off x="1972109" y="1180677"/>
            <a:ext cx="8247779" cy="718658"/>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b="0" i="0"/>
            </a:pPr>
            <a:r>
              <a:rPr lang="nb-NO" spc="-150">
                <a:solidFill>
                  <a:srgbClr val="030354"/>
                </a:solidFill>
                <a:latin typeface="Arial" panose="020B0604020202020204" pitchFamily="34" charset="0"/>
                <a:ea typeface="+mn-ea"/>
                <a:cs typeface="Arial" panose="020B0604020202020204" pitchFamily="34" charset="0"/>
              </a:rPr>
              <a:t>How we are organised</a:t>
            </a:r>
            <a:endParaRPr lang="2057" spc="-150" dirty="0">
              <a:solidFill>
                <a:srgbClr val="030354"/>
              </a:solidFill>
              <a:latin typeface="Arial" panose="020B0604020202020204" pitchFamily="34" charset="0"/>
              <a:ea typeface="+mn-ea"/>
              <a:cs typeface="Arial" panose="020B0604020202020204" pitchFamily="34" charset="0"/>
            </a:endParaRPr>
          </a:p>
        </p:txBody>
      </p:sp>
      <p:pic>
        <p:nvPicPr>
          <p:cNvPr id="7" name="Grafikk 6">
            <a:extLst>
              <a:ext uri="{FF2B5EF4-FFF2-40B4-BE49-F238E27FC236}">
                <a16:creationId xmlns:a16="http://schemas.microsoft.com/office/drawing/2014/main" id="{B2CE2C28-4E73-4154-87FB-8047B25BE61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478959" y="2259406"/>
            <a:ext cx="1257121" cy="1244674"/>
          </a:xfrm>
          <a:prstGeom prst="rect">
            <a:avLst/>
          </a:prstGeom>
        </p:spPr>
      </p:pic>
      <p:sp>
        <p:nvSpPr>
          <p:cNvPr id="8" name="Tittel 1">
            <a:extLst>
              <a:ext uri="{FF2B5EF4-FFF2-40B4-BE49-F238E27FC236}">
                <a16:creationId xmlns:a16="http://schemas.microsoft.com/office/drawing/2014/main" id="{DE20D2A9-B1FA-488B-BB02-A2DC5DEC66B6}"/>
              </a:ext>
            </a:extLst>
          </p:cNvPr>
          <p:cNvSpPr txBox="1">
            <a:spLocks/>
          </p:cNvSpPr>
          <p:nvPr userDrawn="1"/>
        </p:nvSpPr>
        <p:spPr>
          <a:xfrm>
            <a:off x="491479" y="4922417"/>
            <a:ext cx="1569741" cy="22159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1600" dirty="0">
                <a:solidFill>
                  <a:srgbClr val="030354"/>
                </a:solidFill>
                <a:latin typeface="Arial" panose="020B0604020202020204" pitchFamily="34" charset="0"/>
                <a:ea typeface="+mn-ea"/>
              </a:rPr>
              <a:t>Technology</a:t>
            </a:r>
          </a:p>
        </p:txBody>
      </p:sp>
      <p:sp>
        <p:nvSpPr>
          <p:cNvPr id="9" name="Tittel 1">
            <a:extLst>
              <a:ext uri="{FF2B5EF4-FFF2-40B4-BE49-F238E27FC236}">
                <a16:creationId xmlns:a16="http://schemas.microsoft.com/office/drawing/2014/main" id="{CC5194EE-45A7-40D9-8C17-F13AA39C4006}"/>
              </a:ext>
            </a:extLst>
          </p:cNvPr>
          <p:cNvSpPr txBox="1">
            <a:spLocks/>
          </p:cNvSpPr>
          <p:nvPr userDrawn="1"/>
        </p:nvSpPr>
        <p:spPr>
          <a:xfrm>
            <a:off x="2456041" y="4922878"/>
            <a:ext cx="1103653"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1600">
                <a:solidFill>
                  <a:srgbClr val="030354"/>
                </a:solidFill>
                <a:latin typeface="Arial" panose="020B0604020202020204" pitchFamily="34" charset="0"/>
                <a:ea typeface="+mn-ea"/>
              </a:rPr>
              <a:t>Health &amp; Society</a:t>
            </a:r>
            <a:endParaRPr lang="nb-NO" sz="1600" dirty="0">
              <a:solidFill>
                <a:srgbClr val="030354"/>
              </a:solidFill>
              <a:latin typeface="Arial" panose="020B0604020202020204" pitchFamily="34" charset="0"/>
              <a:ea typeface="+mn-ea"/>
            </a:endParaRPr>
          </a:p>
        </p:txBody>
      </p:sp>
      <p:sp>
        <p:nvSpPr>
          <p:cNvPr id="10" name="Tittel 1">
            <a:extLst>
              <a:ext uri="{FF2B5EF4-FFF2-40B4-BE49-F238E27FC236}">
                <a16:creationId xmlns:a16="http://schemas.microsoft.com/office/drawing/2014/main" id="{4AF57FCC-975F-4D99-955A-2556F8428A27}"/>
              </a:ext>
            </a:extLst>
          </p:cNvPr>
          <p:cNvSpPr txBox="1">
            <a:spLocks/>
          </p:cNvSpPr>
          <p:nvPr userDrawn="1"/>
        </p:nvSpPr>
        <p:spPr>
          <a:xfrm>
            <a:off x="4134185" y="4922417"/>
            <a:ext cx="1284692"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1600">
                <a:solidFill>
                  <a:srgbClr val="030354"/>
                </a:solidFill>
                <a:latin typeface="Arial" panose="020B0604020202020204" pitchFamily="34" charset="0"/>
                <a:ea typeface="+mn-ea"/>
              </a:rPr>
              <a:t>Climate &amp; Environment</a:t>
            </a:r>
            <a:endParaRPr lang="nb-NO" sz="1600" dirty="0">
              <a:solidFill>
                <a:srgbClr val="030354"/>
              </a:solidFill>
              <a:latin typeface="Arial" panose="020B0604020202020204" pitchFamily="34" charset="0"/>
              <a:ea typeface="+mn-ea"/>
            </a:endParaRPr>
          </a:p>
        </p:txBody>
      </p:sp>
      <p:sp>
        <p:nvSpPr>
          <p:cNvPr id="11" name="Tittel 1">
            <a:extLst>
              <a:ext uri="{FF2B5EF4-FFF2-40B4-BE49-F238E27FC236}">
                <a16:creationId xmlns:a16="http://schemas.microsoft.com/office/drawing/2014/main" id="{67B66357-CE6B-4085-BD19-697E213A3226}"/>
              </a:ext>
            </a:extLst>
          </p:cNvPr>
          <p:cNvSpPr txBox="1">
            <a:spLocks/>
          </p:cNvSpPr>
          <p:nvPr userDrawn="1"/>
        </p:nvSpPr>
        <p:spPr>
          <a:xfrm>
            <a:off x="5922763" y="4922417"/>
            <a:ext cx="1397164"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1600">
                <a:solidFill>
                  <a:srgbClr val="030354"/>
                </a:solidFill>
                <a:latin typeface="Arial" panose="020B0604020202020204" pitchFamily="34" charset="0"/>
                <a:ea typeface="+mn-ea"/>
              </a:rPr>
              <a:t>NORCE</a:t>
            </a:r>
            <a:endParaRPr lang="nb-NO" sz="1600" dirty="0">
              <a:solidFill>
                <a:srgbClr val="030354"/>
              </a:solidFill>
              <a:latin typeface="Arial" panose="020B0604020202020204" pitchFamily="34" charset="0"/>
              <a:ea typeface="+mn-ea"/>
            </a:endParaRPr>
          </a:p>
          <a:p>
            <a:pPr algn="ctr"/>
            <a:r>
              <a:rPr lang="nb-NO" sz="1600" dirty="0" err="1">
                <a:solidFill>
                  <a:srgbClr val="030354"/>
                </a:solidFill>
                <a:latin typeface="Arial" panose="020B0604020202020204" pitchFamily="34" charset="0"/>
                <a:ea typeface="+mn-ea"/>
              </a:rPr>
              <a:t>Innovation</a:t>
            </a:r>
            <a:endParaRPr lang="nb-NO" sz="1600" dirty="0">
              <a:solidFill>
                <a:srgbClr val="030354"/>
              </a:solidFill>
              <a:latin typeface="Arial" panose="020B0604020202020204" pitchFamily="34" charset="0"/>
              <a:ea typeface="+mn-ea"/>
            </a:endParaRPr>
          </a:p>
        </p:txBody>
      </p:sp>
      <p:sp>
        <p:nvSpPr>
          <p:cNvPr id="12" name="Tittel 1">
            <a:extLst>
              <a:ext uri="{FF2B5EF4-FFF2-40B4-BE49-F238E27FC236}">
                <a16:creationId xmlns:a16="http://schemas.microsoft.com/office/drawing/2014/main" id="{E4AA169D-183F-48F2-B6C5-E100931A4F3F}"/>
              </a:ext>
            </a:extLst>
          </p:cNvPr>
          <p:cNvSpPr txBox="1">
            <a:spLocks/>
          </p:cNvSpPr>
          <p:nvPr userDrawn="1"/>
        </p:nvSpPr>
        <p:spPr>
          <a:xfrm>
            <a:off x="7542013" y="4922417"/>
            <a:ext cx="974747" cy="2215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1600">
                <a:solidFill>
                  <a:srgbClr val="030354"/>
                </a:solidFill>
                <a:latin typeface="Arial" panose="020B0604020202020204" pitchFamily="34" charset="0"/>
                <a:ea typeface="+mn-ea"/>
              </a:rPr>
              <a:t>NKVTS</a:t>
            </a:r>
            <a:endParaRPr lang="nb-NO" sz="1600" dirty="0">
              <a:solidFill>
                <a:srgbClr val="030354"/>
              </a:solidFill>
              <a:latin typeface="Arial" panose="020B0604020202020204" pitchFamily="34" charset="0"/>
              <a:ea typeface="+mn-ea"/>
            </a:endParaRPr>
          </a:p>
        </p:txBody>
      </p:sp>
      <p:sp>
        <p:nvSpPr>
          <p:cNvPr id="13" name="Tittel 1">
            <a:extLst>
              <a:ext uri="{FF2B5EF4-FFF2-40B4-BE49-F238E27FC236}">
                <a16:creationId xmlns:a16="http://schemas.microsoft.com/office/drawing/2014/main" id="{C97CB36A-487C-4F3B-9F11-A4028797D725}"/>
              </a:ext>
            </a:extLst>
          </p:cNvPr>
          <p:cNvSpPr txBox="1">
            <a:spLocks/>
          </p:cNvSpPr>
          <p:nvPr userDrawn="1"/>
        </p:nvSpPr>
        <p:spPr>
          <a:xfrm>
            <a:off x="9020647" y="4922417"/>
            <a:ext cx="895724" cy="2215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1600">
                <a:solidFill>
                  <a:srgbClr val="030354"/>
                </a:solidFill>
                <a:latin typeface="Arial" panose="020B0604020202020204" pitchFamily="34" charset="0"/>
                <a:ea typeface="+mn-ea"/>
              </a:rPr>
              <a:t>NUBU</a:t>
            </a:r>
            <a:endParaRPr lang="nb-NO" sz="1600" dirty="0">
              <a:solidFill>
                <a:srgbClr val="030354"/>
              </a:solidFill>
              <a:latin typeface="Arial" panose="020B0604020202020204" pitchFamily="34" charset="0"/>
              <a:ea typeface="+mn-ea"/>
            </a:endParaRPr>
          </a:p>
        </p:txBody>
      </p:sp>
      <p:sp>
        <p:nvSpPr>
          <p:cNvPr id="14" name="Tittel 1">
            <a:extLst>
              <a:ext uri="{FF2B5EF4-FFF2-40B4-BE49-F238E27FC236}">
                <a16:creationId xmlns:a16="http://schemas.microsoft.com/office/drawing/2014/main" id="{40248225-4B28-4F55-8661-80DBB2B8613A}"/>
              </a:ext>
            </a:extLst>
          </p:cNvPr>
          <p:cNvSpPr txBox="1">
            <a:spLocks/>
          </p:cNvSpPr>
          <p:nvPr userDrawn="1"/>
        </p:nvSpPr>
        <p:spPr>
          <a:xfrm>
            <a:off x="10443260" y="4922417"/>
            <a:ext cx="895724" cy="2215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1600">
                <a:solidFill>
                  <a:srgbClr val="030354"/>
                </a:solidFill>
                <a:latin typeface="Arial" panose="020B0604020202020204" pitchFamily="34" charset="0"/>
                <a:ea typeface="+mn-ea"/>
              </a:rPr>
              <a:t>NIOM</a:t>
            </a:r>
            <a:endParaRPr lang="nb-NO" sz="1600" dirty="0">
              <a:solidFill>
                <a:srgbClr val="030354"/>
              </a:solidFill>
              <a:latin typeface="Arial" panose="020B0604020202020204" pitchFamily="34" charset="0"/>
              <a:ea typeface="+mn-ea"/>
            </a:endParaRPr>
          </a:p>
        </p:txBody>
      </p:sp>
      <p:sp>
        <p:nvSpPr>
          <p:cNvPr id="15" name="Tittel 1">
            <a:extLst>
              <a:ext uri="{FF2B5EF4-FFF2-40B4-BE49-F238E27FC236}">
                <a16:creationId xmlns:a16="http://schemas.microsoft.com/office/drawing/2014/main" id="{6737B3A4-9592-4E72-9536-732DC5FF1113}"/>
              </a:ext>
            </a:extLst>
          </p:cNvPr>
          <p:cNvSpPr txBox="1">
            <a:spLocks/>
          </p:cNvSpPr>
          <p:nvPr userDrawn="1"/>
        </p:nvSpPr>
        <p:spPr>
          <a:xfrm>
            <a:off x="2456041" y="3670252"/>
            <a:ext cx="1257121" cy="19389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1400">
                <a:solidFill>
                  <a:schemeClr val="bg1"/>
                </a:solidFill>
                <a:latin typeface="Arial" panose="020B0604020202020204" pitchFamily="34" charset="0"/>
                <a:ea typeface="+mn-ea"/>
              </a:rPr>
              <a:t>DIVISIONS</a:t>
            </a:r>
            <a:endParaRPr lang="nb-NO" sz="1400" dirty="0">
              <a:solidFill>
                <a:schemeClr val="bg1"/>
              </a:solidFill>
              <a:latin typeface="Arial" panose="020B0604020202020204" pitchFamily="34" charset="0"/>
              <a:ea typeface="+mn-ea"/>
            </a:endParaRPr>
          </a:p>
        </p:txBody>
      </p:sp>
      <p:sp>
        <p:nvSpPr>
          <p:cNvPr id="16" name="Tittel 1">
            <a:extLst>
              <a:ext uri="{FF2B5EF4-FFF2-40B4-BE49-F238E27FC236}">
                <a16:creationId xmlns:a16="http://schemas.microsoft.com/office/drawing/2014/main" id="{15CEA74C-902A-4E08-B610-514C89CF0C8A}"/>
              </a:ext>
            </a:extLst>
          </p:cNvPr>
          <p:cNvSpPr txBox="1">
            <a:spLocks/>
          </p:cNvSpPr>
          <p:nvPr userDrawn="1"/>
        </p:nvSpPr>
        <p:spPr>
          <a:xfrm>
            <a:off x="7774351" y="3670252"/>
            <a:ext cx="2018053" cy="19389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1400">
                <a:solidFill>
                  <a:srgbClr val="030354"/>
                </a:solidFill>
                <a:latin typeface="Arial" panose="020B0604020202020204" pitchFamily="34" charset="0"/>
                <a:ea typeface="+mn-ea"/>
              </a:rPr>
              <a:t>SUBSIDIARIES</a:t>
            </a:r>
            <a:endParaRPr lang="nb-NO" sz="1400" dirty="0">
              <a:solidFill>
                <a:srgbClr val="030354"/>
              </a:solidFill>
              <a:latin typeface="Arial" panose="020B0604020202020204" pitchFamily="34" charset="0"/>
              <a:ea typeface="+mn-ea"/>
            </a:endParaRPr>
          </a:p>
        </p:txBody>
      </p:sp>
    </p:spTree>
    <p:extLst>
      <p:ext uri="{BB962C8B-B14F-4D97-AF65-F5344CB8AC3E}">
        <p14:creationId xmlns:p14="http://schemas.microsoft.com/office/powerpoint/2010/main" val="1625254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afterEffect">
                                  <p:stCondLst>
                                    <p:cond delay="0"/>
                                  </p:stCondLst>
                                  <p:childTnLst>
                                    <p:animRot by="21600000">
                                      <p:cBhvr>
                                        <p:cTn id="6" dur="40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Slik er vi organisert #2">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A714D2F-16EC-4425-83E8-B7A09775A8CA}"/>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3" name="Plassholder for bunntekst 2">
            <a:extLst>
              <a:ext uri="{FF2B5EF4-FFF2-40B4-BE49-F238E27FC236}">
                <a16:creationId xmlns:a16="http://schemas.microsoft.com/office/drawing/2014/main" id="{30807BEB-949B-4303-92A4-43DAE581338A}"/>
              </a:ext>
            </a:extLst>
          </p:cNvPr>
          <p:cNvSpPr>
            <a:spLocks noGrp="1"/>
          </p:cNvSpPr>
          <p:nvPr>
            <p:ph type="ftr" sz="quarter" idx="11"/>
          </p:nvPr>
        </p:nvSpPr>
        <p:spPr/>
        <p:txBody>
          <a:bodyPr>
            <a:noAutofit/>
          </a:bodyPr>
          <a:lstStyle/>
          <a:p>
            <a:endParaRPr lang="nb-NO"/>
          </a:p>
        </p:txBody>
      </p:sp>
      <p:sp>
        <p:nvSpPr>
          <p:cNvPr id="4" name="Plassholder for lysbildenummer 3">
            <a:extLst>
              <a:ext uri="{FF2B5EF4-FFF2-40B4-BE49-F238E27FC236}">
                <a16:creationId xmlns:a16="http://schemas.microsoft.com/office/drawing/2014/main" id="{A7F09FF8-A224-4FF3-B641-ED470EA18191}"/>
              </a:ext>
            </a:extLst>
          </p:cNvPr>
          <p:cNvSpPr>
            <a:spLocks noGrp="1"/>
          </p:cNvSpPr>
          <p:nvPr>
            <p:ph type="sldNum" sz="quarter" idx="12"/>
          </p:nvPr>
        </p:nvSpPr>
        <p:spPr/>
        <p:txBody>
          <a:bodyPr>
            <a:noAutofit/>
          </a:bodyPr>
          <a:lstStyle/>
          <a:p>
            <a:fld id="{958B18F9-BCF5-4520-8DB2-8299792F4F7F}" type="slidenum">
              <a:rPr lang="nb-NO" smtClean="0"/>
              <a:pPr/>
              <a:t>‹#›</a:t>
            </a:fld>
            <a:endParaRPr lang="nb-NO"/>
          </a:p>
        </p:txBody>
      </p:sp>
      <p:pic>
        <p:nvPicPr>
          <p:cNvPr id="17" name="Grafikk 16">
            <a:extLst>
              <a:ext uri="{FF2B5EF4-FFF2-40B4-BE49-F238E27FC236}">
                <a16:creationId xmlns:a16="http://schemas.microsoft.com/office/drawing/2014/main" id="{7211398F-A4B3-4B68-BB22-C91FBC73FD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9399" y="2505817"/>
            <a:ext cx="1257121" cy="1244674"/>
          </a:xfrm>
          <a:prstGeom prst="rect">
            <a:avLst/>
          </a:prstGeom>
        </p:spPr>
      </p:pic>
      <p:pic>
        <p:nvPicPr>
          <p:cNvPr id="21" name="Grafikk 20">
            <a:extLst>
              <a:ext uri="{FF2B5EF4-FFF2-40B4-BE49-F238E27FC236}">
                <a16:creationId xmlns:a16="http://schemas.microsoft.com/office/drawing/2014/main" id="{8F1630EB-644B-4AB3-9678-30C1446B764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843450" y="2921000"/>
            <a:ext cx="7975600" cy="1016000"/>
          </a:xfrm>
          <a:prstGeom prst="rect">
            <a:avLst/>
          </a:prstGeom>
        </p:spPr>
      </p:pic>
      <p:sp>
        <p:nvSpPr>
          <p:cNvPr id="22" name="Tittel 1">
            <a:extLst>
              <a:ext uri="{FF2B5EF4-FFF2-40B4-BE49-F238E27FC236}">
                <a16:creationId xmlns:a16="http://schemas.microsoft.com/office/drawing/2014/main" id="{E76522E9-8D0B-4ABF-9423-F8600899F8D5}"/>
              </a:ext>
            </a:extLst>
          </p:cNvPr>
          <p:cNvSpPr txBox="1">
            <a:spLocks/>
          </p:cNvSpPr>
          <p:nvPr userDrawn="1"/>
        </p:nvSpPr>
        <p:spPr>
          <a:xfrm>
            <a:off x="3092359" y="3092643"/>
            <a:ext cx="1257121" cy="19389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1400">
                <a:solidFill>
                  <a:schemeClr val="bg1"/>
                </a:solidFill>
                <a:latin typeface="Arial" panose="020B0604020202020204" pitchFamily="34" charset="0"/>
                <a:ea typeface="+mn-ea"/>
              </a:rPr>
              <a:t>DIVISION</a:t>
            </a:r>
            <a:endParaRPr lang="nb-NO" sz="1400" dirty="0">
              <a:solidFill>
                <a:schemeClr val="bg1"/>
              </a:solidFill>
              <a:latin typeface="Arial" panose="020B0604020202020204" pitchFamily="34" charset="0"/>
              <a:ea typeface="+mn-ea"/>
            </a:endParaRPr>
          </a:p>
        </p:txBody>
      </p:sp>
      <p:sp>
        <p:nvSpPr>
          <p:cNvPr id="23" name="Tittel 1">
            <a:extLst>
              <a:ext uri="{FF2B5EF4-FFF2-40B4-BE49-F238E27FC236}">
                <a16:creationId xmlns:a16="http://schemas.microsoft.com/office/drawing/2014/main" id="{4DADFE84-5E3F-4DAA-AB21-83A5E7480143}"/>
              </a:ext>
            </a:extLst>
          </p:cNvPr>
          <p:cNvSpPr txBox="1">
            <a:spLocks/>
          </p:cNvSpPr>
          <p:nvPr userDrawn="1"/>
        </p:nvSpPr>
        <p:spPr>
          <a:xfrm>
            <a:off x="5609781" y="3092643"/>
            <a:ext cx="1257121" cy="19389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1400">
                <a:solidFill>
                  <a:srgbClr val="030354"/>
                </a:solidFill>
                <a:latin typeface="Arial" panose="020B0604020202020204" pitchFamily="34" charset="0"/>
                <a:ea typeface="+mn-ea"/>
              </a:rPr>
              <a:t>DEPARTMENT</a:t>
            </a:r>
            <a:endParaRPr lang="nb-NO" sz="1400" dirty="0">
              <a:solidFill>
                <a:srgbClr val="030354"/>
              </a:solidFill>
              <a:latin typeface="Arial" panose="020B0604020202020204" pitchFamily="34" charset="0"/>
              <a:ea typeface="+mn-ea"/>
            </a:endParaRPr>
          </a:p>
        </p:txBody>
      </p:sp>
      <p:sp>
        <p:nvSpPr>
          <p:cNvPr id="24" name="Tittel 1">
            <a:extLst>
              <a:ext uri="{FF2B5EF4-FFF2-40B4-BE49-F238E27FC236}">
                <a16:creationId xmlns:a16="http://schemas.microsoft.com/office/drawing/2014/main" id="{298B0F5D-AEEC-4040-9326-EA053342B5E9}"/>
              </a:ext>
            </a:extLst>
          </p:cNvPr>
          <p:cNvSpPr txBox="1">
            <a:spLocks/>
          </p:cNvSpPr>
          <p:nvPr userDrawn="1"/>
        </p:nvSpPr>
        <p:spPr>
          <a:xfrm>
            <a:off x="8490190" y="3092643"/>
            <a:ext cx="1716708" cy="193899"/>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b-NO" sz="1400" dirty="0">
                <a:solidFill>
                  <a:srgbClr val="030354"/>
                </a:solidFill>
                <a:latin typeface="Arial" panose="020B0604020202020204" pitchFamily="34" charset="0"/>
                <a:ea typeface="+mn-ea"/>
              </a:rPr>
              <a:t>RESEARCH GROUP</a:t>
            </a:r>
          </a:p>
        </p:txBody>
      </p:sp>
    </p:spTree>
    <p:extLst>
      <p:ext uri="{BB962C8B-B14F-4D97-AF65-F5344CB8AC3E}">
        <p14:creationId xmlns:p14="http://schemas.microsoft.com/office/powerpoint/2010/main" val="162185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afterEffect">
                                  <p:stCondLst>
                                    <p:cond delay="0"/>
                                  </p:stCondLst>
                                  <p:childTnLst>
                                    <p:animRot by="21600000">
                                      <p:cBhvr>
                                        <p:cTn id="6" dur="40000" fill="hold"/>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akside">
    <p:bg>
      <p:bgPr>
        <a:solidFill>
          <a:schemeClr val="dk2"/>
        </a:solidFill>
        <a:effectLst/>
      </p:bgPr>
    </p:bg>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A714D2F-16EC-4425-83E8-B7A09775A8CA}"/>
              </a:ext>
            </a:extLst>
          </p:cNvPr>
          <p:cNvSpPr>
            <a:spLocks noGrp="1"/>
          </p:cNvSpPr>
          <p:nvPr>
            <p:ph type="dt" sz="half" idx="10"/>
          </p:nvPr>
        </p:nvSpPr>
        <p:spPr/>
        <p:txBody>
          <a:bodyPr>
            <a:noAutofit/>
          </a:bodyPr>
          <a:lstStyle/>
          <a:p>
            <a:fld id="{14463DC0-34DA-4C18-AB00-4938EE730E8F}" type="datetimeFigureOut">
              <a:rPr lang="nb-NO" smtClean="0"/>
              <a:t>29.04.2026</a:t>
            </a:fld>
            <a:endParaRPr lang="nb-NO"/>
          </a:p>
        </p:txBody>
      </p:sp>
      <p:sp>
        <p:nvSpPr>
          <p:cNvPr id="3" name="Plassholder for bunntekst 2">
            <a:extLst>
              <a:ext uri="{FF2B5EF4-FFF2-40B4-BE49-F238E27FC236}">
                <a16:creationId xmlns:a16="http://schemas.microsoft.com/office/drawing/2014/main" id="{30807BEB-949B-4303-92A4-43DAE581338A}"/>
              </a:ext>
            </a:extLst>
          </p:cNvPr>
          <p:cNvSpPr>
            <a:spLocks noGrp="1"/>
          </p:cNvSpPr>
          <p:nvPr>
            <p:ph type="ftr" sz="quarter" idx="11"/>
          </p:nvPr>
        </p:nvSpPr>
        <p:spPr/>
        <p:txBody>
          <a:bodyPr>
            <a:noAutofit/>
          </a:bodyPr>
          <a:lstStyle/>
          <a:p>
            <a:endParaRPr lang="nb-NO"/>
          </a:p>
        </p:txBody>
      </p:sp>
      <p:sp>
        <p:nvSpPr>
          <p:cNvPr id="4" name="Plassholder for lysbildenummer 3">
            <a:extLst>
              <a:ext uri="{FF2B5EF4-FFF2-40B4-BE49-F238E27FC236}">
                <a16:creationId xmlns:a16="http://schemas.microsoft.com/office/drawing/2014/main" id="{A7F09FF8-A224-4FF3-B641-ED470EA18191}"/>
              </a:ext>
            </a:extLst>
          </p:cNvPr>
          <p:cNvSpPr>
            <a:spLocks noGrp="1"/>
          </p:cNvSpPr>
          <p:nvPr>
            <p:ph type="sldNum" sz="quarter" idx="12"/>
          </p:nvPr>
        </p:nvSpPr>
        <p:spPr/>
        <p:txBody>
          <a:bodyPr>
            <a:noAutofit/>
          </a:bodyPr>
          <a:lstStyle/>
          <a:p>
            <a:fld id="{0A599CB8-C1B4-4FD4-9288-50D9763C4196}" type="slidenum">
              <a:rPr lang="nb-NO" smtClean="0"/>
              <a:pPr/>
              <a:t>‹#›</a:t>
            </a:fld>
            <a:endParaRPr lang="nb-NO"/>
          </a:p>
        </p:txBody>
      </p:sp>
      <p:pic>
        <p:nvPicPr>
          <p:cNvPr id="14" name="Grafikk 13">
            <a:extLst>
              <a:ext uri="{FF2B5EF4-FFF2-40B4-BE49-F238E27FC236}">
                <a16:creationId xmlns:a16="http://schemas.microsoft.com/office/drawing/2014/main" id="{1F16DAE3-E655-473C-B302-BBB828439338}"/>
              </a:ext>
            </a:extLst>
          </p:cNvPr>
          <p:cNvPicPr>
            <a:picLocks noChangeAspect="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801089" y="5637228"/>
            <a:ext cx="1391636" cy="398152"/>
          </a:xfrm>
          <a:prstGeom prst="rect">
            <a:avLst/>
          </a:prstGeom>
        </p:spPr>
      </p:pic>
      <p:grpSp>
        <p:nvGrpSpPr>
          <p:cNvPr id="15" name="Gruppe 14">
            <a:extLst>
              <a:ext uri="{FF2B5EF4-FFF2-40B4-BE49-F238E27FC236}">
                <a16:creationId xmlns:a16="http://schemas.microsoft.com/office/drawing/2014/main" id="{F2D76999-C60C-4107-803B-6BFB2B01816C}"/>
              </a:ext>
            </a:extLst>
          </p:cNvPr>
          <p:cNvGrpSpPr/>
          <p:nvPr userDrawn="1"/>
        </p:nvGrpSpPr>
        <p:grpSpPr>
          <a:xfrm>
            <a:off x="-499907" y="2969041"/>
            <a:ext cx="12634744" cy="1325748"/>
            <a:chOff x="-499907" y="2969041"/>
            <a:chExt cx="12634744" cy="1325748"/>
          </a:xfrm>
        </p:grpSpPr>
        <p:sp>
          <p:nvSpPr>
            <p:cNvPr id="16" name="Tittel 1">
              <a:extLst>
                <a:ext uri="{FF2B5EF4-FFF2-40B4-BE49-F238E27FC236}">
                  <a16:creationId xmlns:a16="http://schemas.microsoft.com/office/drawing/2014/main" id="{CC5F8A36-8C85-45F3-A201-5330C5E01163}"/>
                </a:ext>
              </a:extLst>
            </p:cNvPr>
            <p:cNvSpPr txBox="1"/>
            <p:nvPr/>
          </p:nvSpPr>
          <p:spPr>
            <a:xfrm>
              <a:off x="2729150" y="2983661"/>
              <a:ext cx="4387740" cy="1311128"/>
            </a:xfrm>
            <a:prstGeom prst="rect">
              <a:avLst/>
            </a:prstGeom>
          </p:spPr>
          <p:txBody>
            <a:bodyPr vert="horz" wrap="non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b="0" i="0"/>
              </a:pPr>
              <a:r>
                <a:rPr lang="2057" sz="8800" dirty="0">
                  <a:solidFill>
                    <a:srgbClr val="80B7BA">
                      <a:alpha val="53457"/>
                    </a:srgbClr>
                  </a:solidFill>
                  <a:latin typeface="Arial" panose="020B0604020202020204" pitchFamily="34" charset="0"/>
                  <a:cs typeface="Arial" panose="020B0604020202020204" pitchFamily="34" charset="0"/>
                </a:rPr>
                <a:t>Gracias.</a:t>
              </a:r>
            </a:p>
          </p:txBody>
        </p:sp>
        <p:sp>
          <p:nvSpPr>
            <p:cNvPr id="17" name="Tittel 1">
              <a:extLst>
                <a:ext uri="{FF2B5EF4-FFF2-40B4-BE49-F238E27FC236}">
                  <a16:creationId xmlns:a16="http://schemas.microsoft.com/office/drawing/2014/main" id="{E5B6404F-29CB-40DE-8069-42C83C617DB9}"/>
                </a:ext>
              </a:extLst>
            </p:cNvPr>
            <p:cNvSpPr txBox="1"/>
            <p:nvPr/>
          </p:nvSpPr>
          <p:spPr>
            <a:xfrm>
              <a:off x="-499907" y="2983661"/>
              <a:ext cx="3256020" cy="1311128"/>
            </a:xfrm>
            <a:prstGeom prst="rect">
              <a:avLst/>
            </a:prstGeom>
          </p:spPr>
          <p:txBody>
            <a:bodyPr vert="horz" wrap="non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b="0" i="0"/>
              </a:pPr>
              <a:r>
                <a:rPr lang="2057" sz="8800">
                  <a:solidFill>
                    <a:srgbClr val="80B7BA">
                      <a:alpha val="53333"/>
                    </a:srgbClr>
                  </a:solidFill>
                  <a:latin typeface="Arial" panose="020B0604020202020204" pitchFamily="34" charset="0"/>
                  <a:cs typeface="Arial" panose="020B0604020202020204" pitchFamily="34" charset="0"/>
                </a:rPr>
                <a:t>Merci.</a:t>
              </a:r>
            </a:p>
          </p:txBody>
        </p:sp>
        <p:sp>
          <p:nvSpPr>
            <p:cNvPr id="18" name="Tittel 1">
              <a:extLst>
                <a:ext uri="{FF2B5EF4-FFF2-40B4-BE49-F238E27FC236}">
                  <a16:creationId xmlns:a16="http://schemas.microsoft.com/office/drawing/2014/main" id="{89D99AF1-ECBF-4B9F-97C6-FE6D43EC5619}"/>
                </a:ext>
              </a:extLst>
            </p:cNvPr>
            <p:cNvSpPr txBox="1"/>
            <p:nvPr/>
          </p:nvSpPr>
          <p:spPr>
            <a:xfrm>
              <a:off x="6990480" y="2969041"/>
              <a:ext cx="5144357" cy="1325748"/>
            </a:xfrm>
            <a:prstGeom prst="rect">
              <a:avLst/>
            </a:prstGeom>
          </p:spPr>
          <p:txBody>
            <a:bodyPr vert="horz" wrap="non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b="0" i="0"/>
              </a:pPr>
              <a:r>
                <a:rPr lang="2057" sz="8800">
                  <a:solidFill>
                    <a:srgbClr val="80B7BA">
                      <a:alpha val="53457"/>
                    </a:srgbClr>
                  </a:solidFill>
                  <a:latin typeface="Arial" panose="020B0604020202020204" pitchFamily="34" charset="0"/>
                  <a:cs typeface="Arial" panose="020B0604020202020204" pitchFamily="34" charset="0"/>
                </a:rPr>
                <a:t>Obrigado.</a:t>
              </a:r>
              <a:endParaRPr lang="nb-NO" sz="8800" dirty="0">
                <a:solidFill>
                  <a:srgbClr val="80B7BA">
                    <a:alpha val="53457"/>
                  </a:srgbClr>
                </a:solidFill>
                <a:latin typeface="Arial" panose="020B0604020202020204" pitchFamily="34" charset="0"/>
                <a:ea typeface="Hiragino Sans W5" panose="020B0400000000000000" pitchFamily="34" charset="-128"/>
                <a:cs typeface="Arial" panose="020B0604020202020204" pitchFamily="34" charset="0"/>
              </a:endParaRPr>
            </a:p>
          </p:txBody>
        </p:sp>
      </p:grpSp>
      <p:grpSp>
        <p:nvGrpSpPr>
          <p:cNvPr id="19" name="Gruppe 18">
            <a:extLst>
              <a:ext uri="{FF2B5EF4-FFF2-40B4-BE49-F238E27FC236}">
                <a16:creationId xmlns:a16="http://schemas.microsoft.com/office/drawing/2014/main" id="{AD68A2E7-3A69-4E45-9736-4CA63E8DFA34}"/>
              </a:ext>
            </a:extLst>
          </p:cNvPr>
          <p:cNvGrpSpPr/>
          <p:nvPr userDrawn="1"/>
        </p:nvGrpSpPr>
        <p:grpSpPr>
          <a:xfrm>
            <a:off x="3828696" y="1643520"/>
            <a:ext cx="8605001" cy="1344984"/>
            <a:chOff x="2587724" y="1643520"/>
            <a:chExt cx="8605001" cy="1344984"/>
          </a:xfrm>
        </p:grpSpPr>
        <p:sp>
          <p:nvSpPr>
            <p:cNvPr id="20" name="Tittel 1">
              <a:extLst>
                <a:ext uri="{FF2B5EF4-FFF2-40B4-BE49-F238E27FC236}">
                  <a16:creationId xmlns:a16="http://schemas.microsoft.com/office/drawing/2014/main" id="{7DB02552-0DFD-45F0-A2E2-931184A3D9FC}"/>
                </a:ext>
              </a:extLst>
            </p:cNvPr>
            <p:cNvSpPr txBox="1"/>
            <p:nvPr/>
          </p:nvSpPr>
          <p:spPr>
            <a:xfrm>
              <a:off x="2587724" y="1688758"/>
              <a:ext cx="7258575" cy="1299746"/>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b="0" i="0"/>
              </a:pPr>
              <a:r>
                <a:rPr lang="2057" sz="8800" dirty="0">
                  <a:solidFill>
                    <a:schemeClr val="bg1">
                      <a:lumMod val="95000"/>
                    </a:schemeClr>
                  </a:solidFill>
                  <a:latin typeface="Arial" panose="020B0604020202020204" pitchFamily="34" charset="0"/>
                  <a:cs typeface="Arial" panose="020B0604020202020204" pitchFamily="34" charset="0"/>
                </a:rPr>
                <a:t>Thank you.</a:t>
              </a:r>
            </a:p>
          </p:txBody>
        </p:sp>
        <p:sp>
          <p:nvSpPr>
            <p:cNvPr id="21" name="Tittel 1">
              <a:extLst>
                <a:ext uri="{FF2B5EF4-FFF2-40B4-BE49-F238E27FC236}">
                  <a16:creationId xmlns:a16="http://schemas.microsoft.com/office/drawing/2014/main" id="{36534910-C2D0-4869-85FD-770A499738EF}"/>
                </a:ext>
              </a:extLst>
            </p:cNvPr>
            <p:cNvSpPr txBox="1"/>
            <p:nvPr/>
          </p:nvSpPr>
          <p:spPr>
            <a:xfrm>
              <a:off x="8319823" y="1643520"/>
              <a:ext cx="2872902" cy="1344984"/>
            </a:xfrm>
            <a:prstGeom prst="rect">
              <a:avLst/>
            </a:prstGeom>
          </p:spPr>
          <p:txBody>
            <a:bodyPr vert="horz" wrap="non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b="0" i="0"/>
              </a:pPr>
              <a:r>
                <a:rPr lang="nb-NO" sz="8800" dirty="0">
                  <a:solidFill>
                    <a:srgbClr val="80B7BA">
                      <a:alpha val="53457"/>
                    </a:srgbClr>
                  </a:solidFill>
                  <a:latin typeface="Arial" panose="020B0604020202020204" pitchFamily="34" charset="0"/>
                  <a:cs typeface="Arial" panose="020B0604020202020204" pitchFamily="34" charset="0"/>
                </a:rPr>
                <a:t>Takk.</a:t>
              </a:r>
              <a:endParaRPr lang="nb-NO" sz="8800" dirty="0">
                <a:solidFill>
                  <a:srgbClr val="80B7BA">
                    <a:alpha val="53457"/>
                  </a:srgbClr>
                </a:solidFill>
                <a:latin typeface="Arial" panose="020B0604020202020204" pitchFamily="34" charset="0"/>
                <a:ea typeface="Hiragino Sans W5" panose="020B0400000000000000" pitchFamily="34" charset="-128"/>
                <a:cs typeface="Arial" panose="020B0604020202020204" pitchFamily="34" charset="0"/>
              </a:endParaRPr>
            </a:p>
          </p:txBody>
        </p:sp>
      </p:grpSp>
    </p:spTree>
    <p:extLst>
      <p:ext uri="{BB962C8B-B14F-4D97-AF65-F5344CB8AC3E}">
        <p14:creationId xmlns:p14="http://schemas.microsoft.com/office/powerpoint/2010/main" val="324513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2000" fill="hold"/>
                                        <p:tgtEl>
                                          <p:spTgt spid="19"/>
                                        </p:tgtEl>
                                        <p:attrNameLst>
                                          <p:attrName>ppt_x</p:attrName>
                                        </p:attrNameLst>
                                      </p:cBhvr>
                                      <p:tavLst>
                                        <p:tav tm="0">
                                          <p:val>
                                            <p:strVal val="1+#ppt_w/2"/>
                                          </p:val>
                                        </p:tav>
                                        <p:tav tm="100000">
                                          <p:val>
                                            <p:strVal val="#ppt_x"/>
                                          </p:val>
                                        </p:tav>
                                      </p:tavLst>
                                    </p:anim>
                                    <p:anim calcmode="lin" valueType="num">
                                      <p:cBhvr additive="base">
                                        <p:cTn id="8" dur="20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decel="5000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000" fill="hold"/>
                                        <p:tgtEl>
                                          <p:spTgt spid="15"/>
                                        </p:tgtEl>
                                        <p:attrNameLst>
                                          <p:attrName>ppt_x</p:attrName>
                                        </p:attrNameLst>
                                      </p:cBhvr>
                                      <p:tavLst>
                                        <p:tav tm="0">
                                          <p:val>
                                            <p:strVal val="0-#ppt_w/2"/>
                                          </p:val>
                                        </p:tav>
                                        <p:tav tm="100000">
                                          <p:val>
                                            <p:strVal val="#ppt_x"/>
                                          </p:val>
                                        </p:tav>
                                      </p:tavLst>
                                    </p:anim>
                                    <p:anim calcmode="lin" valueType="num">
                                      <p:cBhvr additive="base">
                                        <p:cTn id="12" dur="2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om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6646826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1345501-5FF1-4664-8242-B4B9932567D9}"/>
              </a:ext>
            </a:extLst>
          </p:cNvPr>
          <p:cNvSpPr>
            <a:spLocks noGrp="1"/>
          </p:cNvSpPr>
          <p:nvPr>
            <p:ph type="title"/>
          </p:nvPr>
        </p:nvSpPr>
        <p:spPr>
          <a:xfrm>
            <a:off x="972000" y="972000"/>
            <a:ext cx="7827246" cy="1215717"/>
          </a:xfrm>
          <a:prstGeom prst="rect">
            <a:avLst/>
          </a:prstGeom>
        </p:spPr>
        <p:txBody>
          <a:bodyPr vert="horz" lIns="91440" tIns="45720" rIns="91440" bIns="45720" rtlCol="0" anchor="t">
            <a:normAutofit/>
          </a:bodyPr>
          <a:lstStyle/>
          <a:p>
            <a:r>
              <a:rPr lang="nb-NO"/>
              <a:t>Click to add title</a:t>
            </a:r>
            <a:endParaRPr lang="nb-NO" dirty="0"/>
          </a:p>
        </p:txBody>
      </p:sp>
      <p:sp>
        <p:nvSpPr>
          <p:cNvPr id="3" name="Plassholder for tekst 2">
            <a:extLst>
              <a:ext uri="{FF2B5EF4-FFF2-40B4-BE49-F238E27FC236}">
                <a16:creationId xmlns:a16="http://schemas.microsoft.com/office/drawing/2014/main" id="{7A92274D-BB34-4A1A-95CD-7155CC08E6EB}"/>
              </a:ext>
            </a:extLst>
          </p:cNvPr>
          <p:cNvSpPr>
            <a:spLocks noGrp="1"/>
          </p:cNvSpPr>
          <p:nvPr>
            <p:ph type="body" idx="1"/>
          </p:nvPr>
        </p:nvSpPr>
        <p:spPr>
          <a:xfrm>
            <a:off x="972001" y="2340000"/>
            <a:ext cx="7827247" cy="3530710"/>
          </a:xfrm>
          <a:prstGeom prst="rect">
            <a:avLst/>
          </a:prstGeom>
        </p:spPr>
        <p:txBody>
          <a:bodyPr vert="horz" lIns="91440" tIns="45720" rIns="91440" bIns="45720" rtlCol="0">
            <a:noAutofit/>
          </a:bodyPr>
          <a:lstStyle/>
          <a:p>
            <a:pPr lvl="0"/>
            <a:r>
              <a:rPr lang="nb-NO"/>
              <a:t>Click to add text</a:t>
            </a:r>
            <a:endParaRPr lang="nb-NO" dirty="0"/>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a:extLst>
              <a:ext uri="{FF2B5EF4-FFF2-40B4-BE49-F238E27FC236}">
                <a16:creationId xmlns:a16="http://schemas.microsoft.com/office/drawing/2014/main" id="{6833CCA5-44BF-42D6-904A-4683C279D02D}"/>
              </a:ext>
            </a:extLst>
          </p:cNvPr>
          <p:cNvSpPr>
            <a:spLocks noGrp="1"/>
          </p:cNvSpPr>
          <p:nvPr>
            <p:ph type="dt" sz="half" idx="2"/>
          </p:nvPr>
        </p:nvSpPr>
        <p:spPr>
          <a:xfrm>
            <a:off x="0" y="-217674"/>
            <a:ext cx="2743200" cy="107722"/>
          </a:xfrm>
          <a:prstGeom prst="rect">
            <a:avLst/>
          </a:prstGeom>
        </p:spPr>
        <p:txBody>
          <a:bodyPr vert="horz" lIns="91440" tIns="45720" rIns="91440" bIns="45720" rtlCol="0" anchor="ctr">
            <a:spAutoFit/>
          </a:bodyPr>
          <a:lstStyle>
            <a:lvl1pPr algn="l">
              <a:defRPr sz="100">
                <a:solidFill>
                  <a:schemeClr val="tx1">
                    <a:tint val="75000"/>
                  </a:schemeClr>
                </a:solidFill>
              </a:defRPr>
            </a:lvl1pPr>
          </a:lstStyle>
          <a:p>
            <a:fld id="{14463DC0-34DA-4C18-AB00-4938EE730E8F}" type="datetimeFigureOut">
              <a:rPr lang="nb-NO" smtClean="0"/>
              <a:pPr/>
              <a:t>29.04.2026</a:t>
            </a:fld>
            <a:endParaRPr lang="nb-NO"/>
          </a:p>
        </p:txBody>
      </p:sp>
      <p:sp>
        <p:nvSpPr>
          <p:cNvPr id="5" name="Plassholder for bunntekst 4">
            <a:extLst>
              <a:ext uri="{FF2B5EF4-FFF2-40B4-BE49-F238E27FC236}">
                <a16:creationId xmlns:a16="http://schemas.microsoft.com/office/drawing/2014/main" id="{47D2231B-9E96-4F49-9F1D-40219DAC78BC}"/>
              </a:ext>
            </a:extLst>
          </p:cNvPr>
          <p:cNvSpPr>
            <a:spLocks noGrp="1"/>
          </p:cNvSpPr>
          <p:nvPr>
            <p:ph type="ftr" sz="quarter" idx="3"/>
          </p:nvPr>
        </p:nvSpPr>
        <p:spPr>
          <a:xfrm>
            <a:off x="3200400" y="-217674"/>
            <a:ext cx="4114800" cy="107722"/>
          </a:xfrm>
          <a:prstGeom prst="rect">
            <a:avLst/>
          </a:prstGeom>
        </p:spPr>
        <p:txBody>
          <a:bodyPr vert="horz" lIns="91440" tIns="45720" rIns="91440" bIns="45720" rtlCol="0" anchor="ctr">
            <a:spAutoFit/>
          </a:bodyPr>
          <a:lstStyle>
            <a:lvl1pPr algn="ctr">
              <a:defRPr sz="1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499BC76A-F87C-46A6-AD94-542613FB2691}"/>
              </a:ext>
            </a:extLst>
          </p:cNvPr>
          <p:cNvSpPr>
            <a:spLocks noGrp="1"/>
          </p:cNvSpPr>
          <p:nvPr>
            <p:ph type="sldNum" sz="quarter" idx="4"/>
          </p:nvPr>
        </p:nvSpPr>
        <p:spPr>
          <a:xfrm>
            <a:off x="7772400" y="-217674"/>
            <a:ext cx="2743200" cy="107722"/>
          </a:xfrm>
          <a:prstGeom prst="rect">
            <a:avLst/>
          </a:prstGeom>
        </p:spPr>
        <p:txBody>
          <a:bodyPr vert="horz" lIns="91440" tIns="45720" rIns="91440" bIns="45720" rtlCol="0" anchor="ctr">
            <a:spAutoFit/>
          </a:bodyPr>
          <a:lstStyle>
            <a:lvl1pPr algn="r">
              <a:defRPr sz="100">
                <a:solidFill>
                  <a:schemeClr val="tx1">
                    <a:tint val="75000"/>
                  </a:schemeClr>
                </a:solidFill>
              </a:defRPr>
            </a:lvl1pPr>
          </a:lstStyle>
          <a:p>
            <a:fld id="{60DA832A-F266-49F5-91F3-AF36CD6D5010}" type="slidenum">
              <a:rPr lang="nb-NO" smtClean="0"/>
              <a:pPr/>
              <a:t>‹#›</a:t>
            </a:fld>
            <a:endParaRPr lang="nb-NO"/>
          </a:p>
        </p:txBody>
      </p:sp>
      <p:pic>
        <p:nvPicPr>
          <p:cNvPr id="9" name="Grafikk 8">
            <a:extLst>
              <a:ext uri="{FF2B5EF4-FFF2-40B4-BE49-F238E27FC236}">
                <a16:creationId xmlns:a16="http://schemas.microsoft.com/office/drawing/2014/main" id="{D6FC124A-0AD7-44B8-833C-C975B888F788}"/>
              </a:ext>
            </a:extLst>
          </p:cNvPr>
          <p:cNvPicPr>
            <a:picLocks noChangeAspect="1"/>
          </p:cNvPicPr>
          <p:nvPr userDrawn="1"/>
        </p:nvPicPr>
        <p:blipFill>
          <a:blip r:embed="rId32">
            <a:extLst>
              <a:ext uri="{96DAC541-7B7A-43D3-8B79-37D633B846F1}">
                <asvg:svgBlip xmlns:asvg="http://schemas.microsoft.com/office/drawing/2016/SVG/main" r:embed="rId33"/>
              </a:ext>
            </a:extLst>
          </a:blip>
          <a:stretch>
            <a:fillRect/>
          </a:stretch>
        </p:blipFill>
        <p:spPr>
          <a:xfrm>
            <a:off x="11255253" y="290515"/>
            <a:ext cx="591605" cy="585747"/>
          </a:xfrm>
          <a:prstGeom prst="rect">
            <a:avLst/>
          </a:prstGeom>
        </p:spPr>
      </p:pic>
    </p:spTree>
    <p:extLst>
      <p:ext uri="{BB962C8B-B14F-4D97-AF65-F5344CB8AC3E}">
        <p14:creationId xmlns:p14="http://schemas.microsoft.com/office/powerpoint/2010/main" val="2016387096"/>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80" r:id="rId6"/>
    <p:sldLayoutId id="2147483650" r:id="rId7"/>
    <p:sldLayoutId id="2147483651" r:id="rId8"/>
    <p:sldLayoutId id="2147483665" r:id="rId9"/>
    <p:sldLayoutId id="2147483652" r:id="rId10"/>
    <p:sldLayoutId id="2147483660" r:id="rId11"/>
    <p:sldLayoutId id="2147483666" r:id="rId12"/>
    <p:sldLayoutId id="2147483667" r:id="rId13"/>
    <p:sldLayoutId id="2147483668" r:id="rId14"/>
    <p:sldLayoutId id="2147483669" r:id="rId15"/>
    <p:sldLayoutId id="2147483670" r:id="rId16"/>
    <p:sldLayoutId id="2147483671" r:id="rId17"/>
    <p:sldLayoutId id="2147483672" r:id="rId18"/>
    <p:sldLayoutId id="2147483673" r:id="rId19"/>
    <p:sldLayoutId id="2147483674" r:id="rId20"/>
    <p:sldLayoutId id="2147483676" r:id="rId21"/>
    <p:sldLayoutId id="2147483675" r:id="rId22"/>
    <p:sldLayoutId id="2147483677" r:id="rId23"/>
    <p:sldLayoutId id="2147483678" r:id="rId24"/>
    <p:sldLayoutId id="2147483683" r:id="rId25"/>
    <p:sldLayoutId id="2147483655" r:id="rId26"/>
    <p:sldLayoutId id="2147483681" r:id="rId27"/>
    <p:sldLayoutId id="2147483682" r:id="rId28"/>
    <p:sldLayoutId id="2147483679" r:id="rId29"/>
    <p:sldLayoutId id="2147483684" r:id="rId30"/>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afterEffect">
                                  <p:stCondLst>
                                    <p:cond delay="0"/>
                                  </p:stCondLst>
                                  <p:childTnLst>
                                    <p:animRot by="21600000">
                                      <p:cBhvr>
                                        <p:cTn id="6" dur="40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000" kern="1200">
          <a:solidFill>
            <a:srgbClr val="030354"/>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800" kern="1200">
          <a:solidFill>
            <a:srgbClr val="303030"/>
          </a:solidFill>
          <a:latin typeface="+mn-lt"/>
          <a:ea typeface="+mn-ea"/>
          <a:cs typeface="+mn-cs"/>
        </a:defRPr>
      </a:lvl1pPr>
      <a:lvl2pPr marL="457200" indent="0" algn="l" defTabSz="914400" rtl="0" eaLnBrk="1" latinLnBrk="0" hangingPunct="1">
        <a:lnSpc>
          <a:spcPct val="120000"/>
        </a:lnSpc>
        <a:spcBef>
          <a:spcPts val="1000"/>
        </a:spcBef>
        <a:buFont typeface="Arial" panose="020B0604020202020204" pitchFamily="34" charset="0"/>
        <a:buNone/>
        <a:defRPr sz="1800" kern="1200">
          <a:solidFill>
            <a:srgbClr val="303030"/>
          </a:solidFill>
          <a:latin typeface="+mn-lt"/>
          <a:ea typeface="+mn-ea"/>
          <a:cs typeface="+mn-cs"/>
        </a:defRPr>
      </a:lvl2pPr>
      <a:lvl3pPr marL="914400" indent="0" algn="l" defTabSz="914400" rtl="0" eaLnBrk="1" latinLnBrk="0" hangingPunct="1">
        <a:lnSpc>
          <a:spcPct val="120000"/>
        </a:lnSpc>
        <a:spcBef>
          <a:spcPts val="1000"/>
        </a:spcBef>
        <a:buFont typeface="Arial" panose="020B0604020202020204" pitchFamily="34" charset="0"/>
        <a:buNone/>
        <a:defRPr sz="1800" kern="1200">
          <a:solidFill>
            <a:srgbClr val="303030"/>
          </a:solidFill>
          <a:latin typeface="+mn-lt"/>
          <a:ea typeface="+mn-ea"/>
          <a:cs typeface="+mn-cs"/>
        </a:defRPr>
      </a:lvl3pPr>
      <a:lvl4pPr marL="1371600" indent="0" algn="l" defTabSz="914400" rtl="0" eaLnBrk="1" latinLnBrk="0" hangingPunct="1">
        <a:lnSpc>
          <a:spcPct val="120000"/>
        </a:lnSpc>
        <a:spcBef>
          <a:spcPts val="1000"/>
        </a:spcBef>
        <a:buFont typeface="Arial" panose="020B0604020202020204" pitchFamily="34" charset="0"/>
        <a:buNone/>
        <a:defRPr sz="1800" kern="1200">
          <a:solidFill>
            <a:srgbClr val="303030"/>
          </a:solidFill>
          <a:latin typeface="+mn-lt"/>
          <a:ea typeface="+mn-ea"/>
          <a:cs typeface="+mn-cs"/>
        </a:defRPr>
      </a:lvl4pPr>
      <a:lvl5pPr marL="1828800" indent="0" algn="l" defTabSz="914400" rtl="0" eaLnBrk="1" latinLnBrk="0" hangingPunct="1">
        <a:lnSpc>
          <a:spcPct val="120000"/>
        </a:lnSpc>
        <a:spcBef>
          <a:spcPts val="1000"/>
        </a:spcBef>
        <a:buFont typeface="Arial" panose="020B0604020202020204" pitchFamily="34" charset="0"/>
        <a:buNone/>
        <a:defRPr sz="1800" kern="1200">
          <a:solidFill>
            <a:srgbClr val="30303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https://samm.uia.no/" TargetMode="External"/><Relationship Id="rId4" Type="http://schemas.openxmlformats.org/officeDocument/2006/relationships/image" Target="../media/image26.JPG"/></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helsefremming.uia.no/forskning/"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8.pn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30.xml"/><Relationship Id="rId6" Type="http://schemas.openxmlformats.org/officeDocument/2006/relationships/image" Target="../media/image30.png"/><Relationship Id="rId11" Type="http://schemas.microsoft.com/office/2007/relationships/hdphoto" Target="../media/hdphoto4.wdp"/><Relationship Id="rId5" Type="http://schemas.openxmlformats.org/officeDocument/2006/relationships/image" Target="../media/image29.png"/><Relationship Id="rId10" Type="http://schemas.openxmlformats.org/officeDocument/2006/relationships/image" Target="../media/image32.png"/><Relationship Id="rId4" Type="http://schemas.microsoft.com/office/2007/relationships/hdphoto" Target="../media/hdphoto1.wdp"/><Relationship Id="rId9"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4.xml"/><Relationship Id="rId4" Type="http://schemas.openxmlformats.org/officeDocument/2006/relationships/image" Target="../media/image35.jpeg"/></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hyperlink" Target="https://samm.uia.no/" TargetMode="Externa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6E5AB0B0-28A4-495F-A3E9-524652747E33}"/>
              </a:ext>
            </a:extLst>
          </p:cNvPr>
          <p:cNvSpPr>
            <a:spLocks noGrp="1"/>
          </p:cNvSpPr>
          <p:nvPr>
            <p:ph type="ctrTitle"/>
          </p:nvPr>
        </p:nvSpPr>
        <p:spPr>
          <a:xfrm>
            <a:off x="1427029" y="1685109"/>
            <a:ext cx="10355053" cy="2326583"/>
          </a:xfrm>
        </p:spPr>
        <p:txBody>
          <a:bodyPr/>
          <a:lstStyle/>
          <a:p>
            <a:r>
              <a:rPr lang="nb-NO" sz="4000" dirty="0"/>
              <a:t>Elevbedrift i arbeidslivsfag i ungdomsskolen fra et helsefremmende perspektiv</a:t>
            </a:r>
            <a:br>
              <a:rPr lang="nb-NO" sz="4000" dirty="0"/>
            </a:br>
            <a:r>
              <a:rPr lang="nb-NO" sz="4000" dirty="0"/>
              <a:t>- potensial til å støtte elevers robusthet?</a:t>
            </a:r>
          </a:p>
        </p:txBody>
      </p:sp>
      <p:sp>
        <p:nvSpPr>
          <p:cNvPr id="7" name="Undertittel 6">
            <a:extLst>
              <a:ext uri="{FF2B5EF4-FFF2-40B4-BE49-F238E27FC236}">
                <a16:creationId xmlns:a16="http://schemas.microsoft.com/office/drawing/2014/main" id="{C7B8FE1A-9036-4DF3-B98B-306928217421}"/>
              </a:ext>
            </a:extLst>
          </p:cNvPr>
          <p:cNvSpPr>
            <a:spLocks noGrp="1"/>
          </p:cNvSpPr>
          <p:nvPr>
            <p:ph type="subTitle" idx="1"/>
          </p:nvPr>
        </p:nvSpPr>
        <p:spPr>
          <a:xfrm>
            <a:off x="1523521" y="4151904"/>
            <a:ext cx="7644331" cy="1260157"/>
          </a:xfrm>
        </p:spPr>
        <p:txBody>
          <a:bodyPr/>
          <a:lstStyle/>
          <a:p>
            <a:r>
              <a:rPr lang="nb-NO" sz="2000" dirty="0"/>
              <a:t>May Olaug Horverak, Forsker II NORCE Research</a:t>
            </a:r>
          </a:p>
          <a:p>
            <a:endParaRPr lang="nb-NO" sz="2000" dirty="0"/>
          </a:p>
        </p:txBody>
      </p:sp>
      <p:sp>
        <p:nvSpPr>
          <p:cNvPr id="8" name="Plassholder for dato 7">
            <a:extLst>
              <a:ext uri="{FF2B5EF4-FFF2-40B4-BE49-F238E27FC236}">
                <a16:creationId xmlns:a16="http://schemas.microsoft.com/office/drawing/2014/main" id="{06B446BF-5829-41D6-9E73-4476795019FE}"/>
              </a:ext>
            </a:extLst>
          </p:cNvPr>
          <p:cNvSpPr>
            <a:spLocks noGrp="1"/>
          </p:cNvSpPr>
          <p:nvPr>
            <p:ph type="dt" sz="half" idx="10"/>
          </p:nvPr>
        </p:nvSpPr>
        <p:spPr>
          <a:xfrm>
            <a:off x="8925339" y="6421239"/>
            <a:ext cx="2985713" cy="365125"/>
          </a:xfrm>
        </p:spPr>
        <p:txBody>
          <a:bodyPr/>
          <a:lstStyle/>
          <a:p>
            <a:r>
              <a:rPr lang="nb-NO" dirty="0"/>
              <a:t>Kristiansand, 12. mai 2026</a:t>
            </a:r>
          </a:p>
        </p:txBody>
      </p:sp>
    </p:spTree>
    <p:extLst>
      <p:ext uri="{BB962C8B-B14F-4D97-AF65-F5344CB8AC3E}">
        <p14:creationId xmlns:p14="http://schemas.microsoft.com/office/powerpoint/2010/main" val="3271314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35979B-3BC1-FEA3-9AA8-2FECABB9894A}"/>
              </a:ext>
            </a:extLst>
          </p:cNvPr>
          <p:cNvSpPr txBox="1">
            <a:spLocks noGrp="1"/>
          </p:cNvSpPr>
          <p:nvPr>
            <p:ph type="title"/>
          </p:nvPr>
        </p:nvSpPr>
        <p:spPr>
          <a:xfrm>
            <a:off x="359862" y="748145"/>
            <a:ext cx="9648196" cy="777686"/>
          </a:xfrm>
        </p:spPr>
        <p:txBody>
          <a:bodyPr/>
          <a:lstStyle/>
          <a:p>
            <a:pPr lvl="0"/>
            <a:r>
              <a:rPr lang="nb-NO" dirty="0"/>
              <a:t>Helsefremmende teori (</a:t>
            </a:r>
            <a:r>
              <a:rPr lang="nb-NO" dirty="0" err="1"/>
              <a:t>Antonovsky</a:t>
            </a:r>
            <a:r>
              <a:rPr lang="nb-NO" dirty="0"/>
              <a:t>)</a:t>
            </a:r>
          </a:p>
        </p:txBody>
      </p:sp>
      <p:pic>
        <p:nvPicPr>
          <p:cNvPr id="4" name="Plassholder for innhold 5" descr="Et bilde som inneholder utendørs, snø, stor, mørk&#10;&#10;Automatisk generert beskrivelse">
            <a:extLst>
              <a:ext uri="{FF2B5EF4-FFF2-40B4-BE49-F238E27FC236}">
                <a16:creationId xmlns:a16="http://schemas.microsoft.com/office/drawing/2014/main" id="{506942E0-6E80-712B-6663-9938EECF2761}"/>
              </a:ext>
            </a:extLst>
          </p:cNvPr>
          <p:cNvPicPr>
            <a:picLocks noGrp="1" noChangeAspect="1"/>
          </p:cNvPicPr>
          <p:nvPr>
            <p:ph idx="1"/>
          </p:nvPr>
        </p:nvPicPr>
        <p:blipFill>
          <a:blip r:embed="rId3"/>
          <a:stretch>
            <a:fillRect/>
          </a:stretch>
        </p:blipFill>
        <p:spPr>
          <a:xfrm>
            <a:off x="6717383" y="2833689"/>
            <a:ext cx="5538539" cy="3466206"/>
          </a:xfrm>
        </p:spPr>
      </p:pic>
      <p:pic>
        <p:nvPicPr>
          <p:cNvPr id="5" name="Bilde 6">
            <a:extLst>
              <a:ext uri="{FF2B5EF4-FFF2-40B4-BE49-F238E27FC236}">
                <a16:creationId xmlns:a16="http://schemas.microsoft.com/office/drawing/2014/main" id="{4AB30461-960C-CF9C-2666-753890EB9992}"/>
              </a:ext>
            </a:extLst>
          </p:cNvPr>
          <p:cNvPicPr>
            <a:picLocks noChangeAspect="1"/>
          </p:cNvPicPr>
          <p:nvPr/>
        </p:nvPicPr>
        <p:blipFill>
          <a:blip r:embed="rId4"/>
          <a:stretch>
            <a:fillRect/>
          </a:stretch>
        </p:blipFill>
        <p:spPr>
          <a:xfrm>
            <a:off x="359862" y="1655082"/>
            <a:ext cx="6484805" cy="4284082"/>
          </a:xfrm>
          <a:prstGeom prst="rect">
            <a:avLst/>
          </a:prstGeom>
          <a:noFill/>
          <a:ln cap="flat">
            <a:noFill/>
          </a:ln>
        </p:spPr>
      </p:pic>
      <p:sp>
        <p:nvSpPr>
          <p:cNvPr id="8" name="TekstSylinder 7">
            <a:extLst>
              <a:ext uri="{FF2B5EF4-FFF2-40B4-BE49-F238E27FC236}">
                <a16:creationId xmlns:a16="http://schemas.microsoft.com/office/drawing/2014/main" id="{B93C13FE-9E5D-A289-ED07-672BDB108BCC}"/>
              </a:ext>
            </a:extLst>
          </p:cNvPr>
          <p:cNvSpPr txBox="1"/>
          <p:nvPr/>
        </p:nvSpPr>
        <p:spPr>
          <a:xfrm>
            <a:off x="7752538" y="6299895"/>
            <a:ext cx="4087528" cy="461665"/>
          </a:xfrm>
          <a:prstGeom prst="rect">
            <a:avLst/>
          </a:prstGeom>
          <a:noFill/>
        </p:spPr>
        <p:txBody>
          <a:bodyPr wrap="square" rtlCol="0">
            <a:spAutoFit/>
          </a:bodyPr>
          <a:lstStyle/>
          <a:p>
            <a:r>
              <a:rPr lang="nb-NO" sz="1200" dirty="0" err="1"/>
              <a:t>Ilustrasjoner</a:t>
            </a:r>
            <a:r>
              <a:rPr lang="nb-NO" sz="1200" dirty="0"/>
              <a:t> er hentet fra </a:t>
            </a:r>
            <a:r>
              <a:rPr lang="nb-NO" sz="1200" dirty="0">
                <a:hlinkClick r:id="rId5"/>
              </a:rPr>
              <a:t>https://samm.uia.no/</a:t>
            </a:r>
            <a:r>
              <a:rPr lang="nb-NO" sz="1200" dirty="0"/>
              <a:t> og bøker publisert i prosjektet (Langeland &amp; Horverak m. fl.) </a:t>
            </a:r>
          </a:p>
        </p:txBody>
      </p:sp>
    </p:spTree>
    <p:extLst>
      <p:ext uri="{BB962C8B-B14F-4D97-AF65-F5344CB8AC3E}">
        <p14:creationId xmlns:p14="http://schemas.microsoft.com/office/powerpoint/2010/main" val="4167162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3E9EC602-8ADA-4B57-BF38-F08914762F1F}"/>
              </a:ext>
            </a:extLst>
          </p:cNvPr>
          <p:cNvSpPr>
            <a:spLocks noGrp="1"/>
          </p:cNvSpPr>
          <p:nvPr>
            <p:ph type="title"/>
          </p:nvPr>
        </p:nvSpPr>
        <p:spPr>
          <a:xfrm>
            <a:off x="972001" y="221698"/>
            <a:ext cx="8211336" cy="640669"/>
          </a:xfrm>
        </p:spPr>
        <p:txBody>
          <a:bodyPr/>
          <a:lstStyle/>
          <a:p>
            <a:r>
              <a:rPr lang="nb-NO" dirty="0"/>
              <a:t>Hvordan støtte robusthet i skolen?</a:t>
            </a:r>
          </a:p>
        </p:txBody>
      </p:sp>
      <p:sp>
        <p:nvSpPr>
          <p:cNvPr id="7" name="Plassholder for innhold 6">
            <a:extLst>
              <a:ext uri="{FF2B5EF4-FFF2-40B4-BE49-F238E27FC236}">
                <a16:creationId xmlns:a16="http://schemas.microsoft.com/office/drawing/2014/main" id="{BFD695B0-2C2F-4468-AED2-5648D2386CEC}"/>
              </a:ext>
            </a:extLst>
          </p:cNvPr>
          <p:cNvSpPr>
            <a:spLocks noGrp="1"/>
          </p:cNvSpPr>
          <p:nvPr>
            <p:ph idx="1"/>
          </p:nvPr>
        </p:nvSpPr>
        <p:spPr>
          <a:xfrm>
            <a:off x="972001" y="5442673"/>
            <a:ext cx="6580791" cy="977902"/>
          </a:xfrm>
        </p:spPr>
        <p:txBody>
          <a:bodyPr/>
          <a:lstStyle/>
          <a:p>
            <a:pPr lvl="0">
              <a:lnSpc>
                <a:spcPct val="115000"/>
              </a:lnSpc>
              <a:spcAft>
                <a:spcPts val="800"/>
              </a:spcAft>
            </a:pPr>
            <a:r>
              <a:rPr lang="nb-NO" b="1" kern="100" dirty="0">
                <a:latin typeface="Calibri" panose="020F0502020204030204" pitchFamily="34" charset="0"/>
                <a:ea typeface="Aptos" panose="020B0004020202020204" pitchFamily="34" charset="0"/>
                <a:cs typeface="Times New Roman" panose="02020603050405020304" pitchFamily="18" charset="0"/>
              </a:rPr>
              <a:t>Generelle motstandsressurser -&gt; personlige mestringsressurser</a:t>
            </a:r>
          </a:p>
          <a:p>
            <a:pPr lvl="0">
              <a:lnSpc>
                <a:spcPct val="115000"/>
              </a:lnSpc>
              <a:spcAft>
                <a:spcPts val="800"/>
              </a:spcAft>
            </a:pPr>
            <a:r>
              <a:rPr lang="nb-NO" b="1" kern="100" dirty="0">
                <a:latin typeface="Calibri" panose="020F0502020204030204" pitchFamily="34" charset="0"/>
                <a:ea typeface="Aptos" panose="020B0004020202020204" pitchFamily="34" charset="0"/>
                <a:cs typeface="Times New Roman" panose="02020603050405020304" pitchFamily="18" charset="0"/>
              </a:rPr>
              <a:t>Publikasjoner med referanser: </a:t>
            </a:r>
            <a:r>
              <a:rPr lang="nb-NO" kern="100" dirty="0">
                <a:latin typeface="Calibri" panose="020F0502020204030204" pitchFamily="34" charset="0"/>
                <a:ea typeface="Aptos" panose="020B0004020202020204" pitchFamily="34" charset="0"/>
                <a:cs typeface="Times New Roman" panose="02020603050405020304" pitchFamily="18" charset="0"/>
                <a:hlinkClick r:id="rId2"/>
              </a:rPr>
              <a:t>https://helsefremming.uia.no/forskning/</a:t>
            </a:r>
            <a:r>
              <a:rPr lang="nb-NO" kern="100" dirty="0">
                <a:latin typeface="Calibri" panose="020F0502020204030204" pitchFamily="34" charset="0"/>
                <a:ea typeface="Aptos" panose="020B0004020202020204" pitchFamily="34" charset="0"/>
                <a:cs typeface="Times New Roman" panose="02020603050405020304" pitchFamily="18" charset="0"/>
              </a:rPr>
              <a:t>  </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nb-NO" dirty="0"/>
          </a:p>
        </p:txBody>
      </p:sp>
      <p:grpSp>
        <p:nvGrpSpPr>
          <p:cNvPr id="2" name="Plassholder for innhold 4">
            <a:extLst>
              <a:ext uri="{FF2B5EF4-FFF2-40B4-BE49-F238E27FC236}">
                <a16:creationId xmlns:a16="http://schemas.microsoft.com/office/drawing/2014/main" id="{7EC3B90F-DAC7-40AB-08B0-3C13B08DA402}"/>
              </a:ext>
            </a:extLst>
          </p:cNvPr>
          <p:cNvGrpSpPr/>
          <p:nvPr/>
        </p:nvGrpSpPr>
        <p:grpSpPr>
          <a:xfrm>
            <a:off x="6739197" y="440557"/>
            <a:ext cx="4393131" cy="6195745"/>
            <a:chOff x="6713013" y="1932191"/>
            <a:chExt cx="3127667" cy="3877851"/>
          </a:xfrm>
        </p:grpSpPr>
        <p:sp>
          <p:nvSpPr>
            <p:cNvPr id="3" name="Frihåndsform: figur 6">
              <a:extLst>
                <a:ext uri="{FF2B5EF4-FFF2-40B4-BE49-F238E27FC236}">
                  <a16:creationId xmlns:a16="http://schemas.microsoft.com/office/drawing/2014/main" id="{7B928500-B3E8-D641-DFA0-7242D23BE2DD}"/>
                </a:ext>
              </a:extLst>
            </p:cNvPr>
            <p:cNvSpPr/>
            <p:nvPr/>
          </p:nvSpPr>
          <p:spPr>
            <a:xfrm>
              <a:off x="8453115" y="5193115"/>
              <a:ext cx="231260" cy="440667"/>
            </a:xfrm>
            <a:custGeom>
              <a:avLst/>
              <a:gdLst>
                <a:gd name="f0" fmla="val 10800000"/>
                <a:gd name="f1" fmla="val 5400000"/>
                <a:gd name="f2" fmla="val 180"/>
                <a:gd name="f3" fmla="val w"/>
                <a:gd name="f4" fmla="val h"/>
                <a:gd name="f5" fmla="val 0"/>
                <a:gd name="f6" fmla="val 231261"/>
                <a:gd name="f7" fmla="val 440665"/>
                <a:gd name="f8" fmla="val 115630"/>
                <a:gd name="f9" fmla="+- 0 0 -90"/>
                <a:gd name="f10" fmla="*/ f3 1 231261"/>
                <a:gd name="f11" fmla="*/ f4 1 440665"/>
                <a:gd name="f12" fmla="val f5"/>
                <a:gd name="f13" fmla="val f6"/>
                <a:gd name="f14" fmla="val f7"/>
                <a:gd name="f15" fmla="*/ f9 f0 1"/>
                <a:gd name="f16" fmla="+- f14 0 f12"/>
                <a:gd name="f17" fmla="+- f13 0 f12"/>
                <a:gd name="f18" fmla="*/ f15 1 f2"/>
                <a:gd name="f19" fmla="*/ f17 1 231261"/>
                <a:gd name="f20" fmla="*/ f16 1 440665"/>
                <a:gd name="f21" fmla="*/ 0 f17 1"/>
                <a:gd name="f22" fmla="*/ 0 f16 1"/>
                <a:gd name="f23" fmla="*/ 115630 f17 1"/>
                <a:gd name="f24" fmla="*/ 440665 f16 1"/>
                <a:gd name="f25" fmla="*/ 231261 f17 1"/>
                <a:gd name="f26" fmla="+- f18 0 f1"/>
                <a:gd name="f27" fmla="*/ f21 1 231261"/>
                <a:gd name="f28" fmla="*/ f22 1 440665"/>
                <a:gd name="f29" fmla="*/ f23 1 231261"/>
                <a:gd name="f30" fmla="*/ f24 1 440665"/>
                <a:gd name="f31" fmla="*/ f25 1 231261"/>
                <a:gd name="f32" fmla="*/ f12 1 f19"/>
                <a:gd name="f33" fmla="*/ f13 1 f19"/>
                <a:gd name="f34" fmla="*/ f12 1 f20"/>
                <a:gd name="f35" fmla="*/ f14 1 f20"/>
                <a:gd name="f36" fmla="*/ f27 1 f19"/>
                <a:gd name="f37" fmla="*/ f28 1 f20"/>
                <a:gd name="f38" fmla="*/ f29 1 f19"/>
                <a:gd name="f39" fmla="*/ f30 1 f20"/>
                <a:gd name="f40" fmla="*/ f31 1 f19"/>
                <a:gd name="f41" fmla="*/ f32 f10 1"/>
                <a:gd name="f42" fmla="*/ f33 f10 1"/>
                <a:gd name="f43" fmla="*/ f35 f11 1"/>
                <a:gd name="f44" fmla="*/ f34 f11 1"/>
                <a:gd name="f45" fmla="*/ f36 f10 1"/>
                <a:gd name="f46" fmla="*/ f37 f11 1"/>
                <a:gd name="f47" fmla="*/ f38 f10 1"/>
                <a:gd name="f48" fmla="*/ f39 f11 1"/>
                <a:gd name="f49" fmla="*/ f40 f10 1"/>
              </a:gdLst>
              <a:ahLst/>
              <a:cxnLst>
                <a:cxn ang="3cd4">
                  <a:pos x="hc" y="t"/>
                </a:cxn>
                <a:cxn ang="0">
                  <a:pos x="r" y="vc"/>
                </a:cxn>
                <a:cxn ang="cd4">
                  <a:pos x="hc" y="b"/>
                </a:cxn>
                <a:cxn ang="cd2">
                  <a:pos x="l" y="vc"/>
                </a:cxn>
                <a:cxn ang="f26">
                  <a:pos x="f45" y="f46"/>
                </a:cxn>
                <a:cxn ang="f26">
                  <a:pos x="f47" y="f46"/>
                </a:cxn>
                <a:cxn ang="f26">
                  <a:pos x="f47" y="f48"/>
                </a:cxn>
                <a:cxn ang="f26">
                  <a:pos x="f49" y="f48"/>
                </a:cxn>
              </a:cxnLst>
              <a:rect l="f41" t="f44" r="f42" b="f43"/>
              <a:pathLst>
                <a:path w="231261" h="440665">
                  <a:moveTo>
                    <a:pt x="f5" y="f5"/>
                  </a:moveTo>
                  <a:lnTo>
                    <a:pt x="f8" y="f5"/>
                  </a:lnTo>
                  <a:lnTo>
                    <a:pt x="f8" y="f7"/>
                  </a:lnTo>
                  <a:lnTo>
                    <a:pt x="f6" y="f7"/>
                  </a:lnTo>
                </a:path>
              </a:pathLst>
            </a:custGeom>
            <a:noFill/>
            <a:ln w="12701" cap="flat">
              <a:solidFill>
                <a:srgbClr val="3D67B1"/>
              </a:solidFill>
              <a:prstDash val="solid"/>
              <a:miter/>
            </a:ln>
          </p:spPr>
          <p:txBody>
            <a:bodyPr vert="horz" wrap="square" lIns="115891" tIns="207888" rIns="115891" bIns="207888"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2254" rtl="0" fontAlgn="auto" hangingPunct="1">
                <a:lnSpc>
                  <a:spcPct val="90000"/>
                </a:lnSpc>
                <a:spcBef>
                  <a:spcPts val="0"/>
                </a:spcBef>
                <a:spcAft>
                  <a:spcPts val="200"/>
                </a:spcAft>
                <a:buNone/>
                <a:tabLst/>
                <a:defRPr sz="1800" b="0" i="0" u="none" strike="noStrike" kern="0" cap="none" spc="0" baseline="0">
                  <a:solidFill>
                    <a:srgbClr val="000000"/>
                  </a:solidFill>
                  <a:uFillTx/>
                </a:defRPr>
              </a:pPr>
              <a:endParaRPr lang="nb-NO" sz="700" b="0" i="0" u="none" strike="noStrike" kern="1200" cap="none" spc="0" baseline="0">
                <a:solidFill>
                  <a:srgbClr val="000000"/>
                </a:solidFill>
                <a:uFillTx/>
                <a:latin typeface="Calibri"/>
              </a:endParaRPr>
            </a:p>
          </p:txBody>
        </p:sp>
        <p:sp>
          <p:nvSpPr>
            <p:cNvPr id="4" name="Frihåndsform: figur 7">
              <a:extLst>
                <a:ext uri="{FF2B5EF4-FFF2-40B4-BE49-F238E27FC236}">
                  <a16:creationId xmlns:a16="http://schemas.microsoft.com/office/drawing/2014/main" id="{993A8DFF-8A35-D500-BB40-66806CF4DBE2}"/>
                </a:ext>
              </a:extLst>
            </p:cNvPr>
            <p:cNvSpPr/>
            <p:nvPr/>
          </p:nvSpPr>
          <p:spPr>
            <a:xfrm>
              <a:off x="8453115" y="5147395"/>
              <a:ext cx="231260" cy="91440"/>
            </a:xfrm>
            <a:custGeom>
              <a:avLst/>
              <a:gdLst>
                <a:gd name="f0" fmla="val 10800000"/>
                <a:gd name="f1" fmla="val 5400000"/>
                <a:gd name="f2" fmla="val 180"/>
                <a:gd name="f3" fmla="val w"/>
                <a:gd name="f4" fmla="val h"/>
                <a:gd name="f5" fmla="val 0"/>
                <a:gd name="f6" fmla="val 231261"/>
                <a:gd name="f7" fmla="val 91440"/>
                <a:gd name="f8" fmla="val 45720"/>
                <a:gd name="f9" fmla="+- 0 0 -90"/>
                <a:gd name="f10" fmla="*/ f3 1 231261"/>
                <a:gd name="f11" fmla="*/ f4 1 91440"/>
                <a:gd name="f12" fmla="val f5"/>
                <a:gd name="f13" fmla="val f6"/>
                <a:gd name="f14" fmla="val f7"/>
                <a:gd name="f15" fmla="*/ f9 f0 1"/>
                <a:gd name="f16" fmla="+- f14 0 f12"/>
                <a:gd name="f17" fmla="+- f13 0 f12"/>
                <a:gd name="f18" fmla="*/ f15 1 f2"/>
                <a:gd name="f19" fmla="*/ f17 1 231261"/>
                <a:gd name="f20" fmla="*/ f16 1 91440"/>
                <a:gd name="f21" fmla="*/ 0 f17 1"/>
                <a:gd name="f22" fmla="*/ 45720 f16 1"/>
                <a:gd name="f23" fmla="*/ 231261 f17 1"/>
                <a:gd name="f24" fmla="+- f18 0 f1"/>
                <a:gd name="f25" fmla="*/ f21 1 231261"/>
                <a:gd name="f26" fmla="*/ f22 1 91440"/>
                <a:gd name="f27" fmla="*/ f23 1 231261"/>
                <a:gd name="f28" fmla="*/ f12 1 f19"/>
                <a:gd name="f29" fmla="*/ f13 1 f19"/>
                <a:gd name="f30" fmla="*/ f12 1 f20"/>
                <a:gd name="f31" fmla="*/ f14 1 f20"/>
                <a:gd name="f32" fmla="*/ f25 1 f19"/>
                <a:gd name="f33" fmla="*/ f26 1 f20"/>
                <a:gd name="f34" fmla="*/ f27 1 f19"/>
                <a:gd name="f35" fmla="*/ f28 f10 1"/>
                <a:gd name="f36" fmla="*/ f29 f10 1"/>
                <a:gd name="f37" fmla="*/ f31 f11 1"/>
                <a:gd name="f38" fmla="*/ f30 f11 1"/>
                <a:gd name="f39" fmla="*/ f32 f10 1"/>
                <a:gd name="f40" fmla="*/ f33 f11 1"/>
                <a:gd name="f41" fmla="*/ f34 f10 1"/>
              </a:gdLst>
              <a:ahLst/>
              <a:cxnLst>
                <a:cxn ang="3cd4">
                  <a:pos x="hc" y="t"/>
                </a:cxn>
                <a:cxn ang="0">
                  <a:pos x="r" y="vc"/>
                </a:cxn>
                <a:cxn ang="cd4">
                  <a:pos x="hc" y="b"/>
                </a:cxn>
                <a:cxn ang="cd2">
                  <a:pos x="l" y="vc"/>
                </a:cxn>
                <a:cxn ang="f24">
                  <a:pos x="f39" y="f40"/>
                </a:cxn>
                <a:cxn ang="f24">
                  <a:pos x="f41" y="f40"/>
                </a:cxn>
              </a:cxnLst>
              <a:rect l="f35" t="f38" r="f36" b="f37"/>
              <a:pathLst>
                <a:path w="231261" h="91440">
                  <a:moveTo>
                    <a:pt x="f5" y="f8"/>
                  </a:moveTo>
                  <a:lnTo>
                    <a:pt x="f6" y="f8"/>
                  </a:lnTo>
                </a:path>
              </a:pathLst>
            </a:custGeom>
            <a:noFill/>
            <a:ln w="12701" cap="flat">
              <a:solidFill>
                <a:srgbClr val="3D67B1"/>
              </a:solidFill>
              <a:prstDash val="solid"/>
              <a:miter/>
            </a:ln>
          </p:spPr>
          <p:txBody>
            <a:bodyPr vert="horz" wrap="square" lIns="122547" tIns="39940" rIns="122547" bIns="39940"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2254" rtl="0" fontAlgn="auto" hangingPunct="1">
                <a:lnSpc>
                  <a:spcPct val="90000"/>
                </a:lnSpc>
                <a:spcBef>
                  <a:spcPts val="0"/>
                </a:spcBef>
                <a:spcAft>
                  <a:spcPts val="200"/>
                </a:spcAft>
                <a:buNone/>
                <a:tabLst/>
                <a:defRPr sz="1800" b="0" i="0" u="none" strike="noStrike" kern="0" cap="none" spc="0" baseline="0">
                  <a:solidFill>
                    <a:srgbClr val="000000"/>
                  </a:solidFill>
                  <a:uFillTx/>
                </a:defRPr>
              </a:pPr>
              <a:endParaRPr lang="nb-NO" sz="700" b="0" i="0" u="none" strike="noStrike" kern="1200" cap="none" spc="0" baseline="0">
                <a:solidFill>
                  <a:srgbClr val="000000"/>
                </a:solidFill>
                <a:uFillTx/>
                <a:latin typeface="Calibri"/>
              </a:endParaRPr>
            </a:p>
          </p:txBody>
        </p:sp>
        <p:sp>
          <p:nvSpPr>
            <p:cNvPr id="5" name="Frihåndsform: figur 8">
              <a:extLst>
                <a:ext uri="{FF2B5EF4-FFF2-40B4-BE49-F238E27FC236}">
                  <a16:creationId xmlns:a16="http://schemas.microsoft.com/office/drawing/2014/main" id="{F57AD073-42D4-CD24-19BC-E589C18AAC9E}"/>
                </a:ext>
              </a:extLst>
            </p:cNvPr>
            <p:cNvSpPr/>
            <p:nvPr/>
          </p:nvSpPr>
          <p:spPr>
            <a:xfrm>
              <a:off x="8453115" y="4752447"/>
              <a:ext cx="231260" cy="440667"/>
            </a:xfrm>
            <a:custGeom>
              <a:avLst/>
              <a:gdLst>
                <a:gd name="f0" fmla="val 10800000"/>
                <a:gd name="f1" fmla="val 5400000"/>
                <a:gd name="f2" fmla="val 180"/>
                <a:gd name="f3" fmla="val w"/>
                <a:gd name="f4" fmla="val h"/>
                <a:gd name="f5" fmla="val 0"/>
                <a:gd name="f6" fmla="val 231261"/>
                <a:gd name="f7" fmla="val 440665"/>
                <a:gd name="f8" fmla="val 115630"/>
                <a:gd name="f9" fmla="+- 0 0 -90"/>
                <a:gd name="f10" fmla="*/ f3 1 231261"/>
                <a:gd name="f11" fmla="*/ f4 1 440665"/>
                <a:gd name="f12" fmla="val f5"/>
                <a:gd name="f13" fmla="val f6"/>
                <a:gd name="f14" fmla="val f7"/>
                <a:gd name="f15" fmla="*/ f9 f0 1"/>
                <a:gd name="f16" fmla="+- f14 0 f12"/>
                <a:gd name="f17" fmla="+- f13 0 f12"/>
                <a:gd name="f18" fmla="*/ f15 1 f2"/>
                <a:gd name="f19" fmla="*/ f17 1 231261"/>
                <a:gd name="f20" fmla="*/ f16 1 440665"/>
                <a:gd name="f21" fmla="*/ 0 f17 1"/>
                <a:gd name="f22" fmla="*/ 440665 f16 1"/>
                <a:gd name="f23" fmla="*/ 115630 f17 1"/>
                <a:gd name="f24" fmla="*/ 0 f16 1"/>
                <a:gd name="f25" fmla="*/ 231261 f17 1"/>
                <a:gd name="f26" fmla="+- f18 0 f1"/>
                <a:gd name="f27" fmla="*/ f21 1 231261"/>
                <a:gd name="f28" fmla="*/ f22 1 440665"/>
                <a:gd name="f29" fmla="*/ f23 1 231261"/>
                <a:gd name="f30" fmla="*/ f24 1 440665"/>
                <a:gd name="f31" fmla="*/ f25 1 231261"/>
                <a:gd name="f32" fmla="*/ f12 1 f19"/>
                <a:gd name="f33" fmla="*/ f13 1 f19"/>
                <a:gd name="f34" fmla="*/ f12 1 f20"/>
                <a:gd name="f35" fmla="*/ f14 1 f20"/>
                <a:gd name="f36" fmla="*/ f27 1 f19"/>
                <a:gd name="f37" fmla="*/ f28 1 f20"/>
                <a:gd name="f38" fmla="*/ f29 1 f19"/>
                <a:gd name="f39" fmla="*/ f30 1 f20"/>
                <a:gd name="f40" fmla="*/ f31 1 f19"/>
                <a:gd name="f41" fmla="*/ f32 f10 1"/>
                <a:gd name="f42" fmla="*/ f33 f10 1"/>
                <a:gd name="f43" fmla="*/ f35 f11 1"/>
                <a:gd name="f44" fmla="*/ f34 f11 1"/>
                <a:gd name="f45" fmla="*/ f36 f10 1"/>
                <a:gd name="f46" fmla="*/ f37 f11 1"/>
                <a:gd name="f47" fmla="*/ f38 f10 1"/>
                <a:gd name="f48" fmla="*/ f39 f11 1"/>
                <a:gd name="f49" fmla="*/ f40 f10 1"/>
              </a:gdLst>
              <a:ahLst/>
              <a:cxnLst>
                <a:cxn ang="3cd4">
                  <a:pos x="hc" y="t"/>
                </a:cxn>
                <a:cxn ang="0">
                  <a:pos x="r" y="vc"/>
                </a:cxn>
                <a:cxn ang="cd4">
                  <a:pos x="hc" y="b"/>
                </a:cxn>
                <a:cxn ang="cd2">
                  <a:pos x="l" y="vc"/>
                </a:cxn>
                <a:cxn ang="f26">
                  <a:pos x="f45" y="f46"/>
                </a:cxn>
                <a:cxn ang="f26">
                  <a:pos x="f47" y="f46"/>
                </a:cxn>
                <a:cxn ang="f26">
                  <a:pos x="f47" y="f48"/>
                </a:cxn>
                <a:cxn ang="f26">
                  <a:pos x="f49" y="f48"/>
                </a:cxn>
              </a:cxnLst>
              <a:rect l="f41" t="f44" r="f42" b="f43"/>
              <a:pathLst>
                <a:path w="231261" h="440665">
                  <a:moveTo>
                    <a:pt x="f5" y="f7"/>
                  </a:moveTo>
                  <a:lnTo>
                    <a:pt x="f8" y="f7"/>
                  </a:lnTo>
                  <a:lnTo>
                    <a:pt x="f8" y="f5"/>
                  </a:lnTo>
                  <a:lnTo>
                    <a:pt x="f6" y="f5"/>
                  </a:lnTo>
                </a:path>
              </a:pathLst>
            </a:custGeom>
            <a:noFill/>
            <a:ln w="12701" cap="flat">
              <a:solidFill>
                <a:srgbClr val="3D67B1"/>
              </a:solidFill>
              <a:prstDash val="solid"/>
              <a:miter/>
            </a:ln>
          </p:spPr>
          <p:txBody>
            <a:bodyPr vert="horz" wrap="square" lIns="115891" tIns="207888" rIns="115891" bIns="207888"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2254" rtl="0" fontAlgn="auto" hangingPunct="1">
                <a:lnSpc>
                  <a:spcPct val="90000"/>
                </a:lnSpc>
                <a:spcBef>
                  <a:spcPts val="0"/>
                </a:spcBef>
                <a:spcAft>
                  <a:spcPts val="200"/>
                </a:spcAft>
                <a:buNone/>
                <a:tabLst/>
                <a:defRPr sz="1800" b="0" i="0" u="none" strike="noStrike" kern="0" cap="none" spc="0" baseline="0">
                  <a:solidFill>
                    <a:srgbClr val="000000"/>
                  </a:solidFill>
                  <a:uFillTx/>
                </a:defRPr>
              </a:pPr>
              <a:endParaRPr lang="nb-NO" sz="700" b="0" i="0" u="none" strike="noStrike" kern="1200" cap="none" spc="0" baseline="0">
                <a:solidFill>
                  <a:srgbClr val="000000"/>
                </a:solidFill>
                <a:uFillTx/>
                <a:latin typeface="Calibri"/>
              </a:endParaRPr>
            </a:p>
          </p:txBody>
        </p:sp>
        <p:sp>
          <p:nvSpPr>
            <p:cNvPr id="8" name="Frihåndsform: figur 9">
              <a:extLst>
                <a:ext uri="{FF2B5EF4-FFF2-40B4-BE49-F238E27FC236}">
                  <a16:creationId xmlns:a16="http://schemas.microsoft.com/office/drawing/2014/main" id="{32489879-2EF0-5103-8C3F-172DCD875D08}"/>
                </a:ext>
              </a:extLst>
            </p:cNvPr>
            <p:cNvSpPr/>
            <p:nvPr/>
          </p:nvSpPr>
          <p:spPr>
            <a:xfrm>
              <a:off x="7065541" y="3871112"/>
              <a:ext cx="231260" cy="1321993"/>
            </a:xfrm>
            <a:custGeom>
              <a:avLst/>
              <a:gdLst>
                <a:gd name="f0" fmla="val 10800000"/>
                <a:gd name="f1" fmla="val 5400000"/>
                <a:gd name="f2" fmla="val 180"/>
                <a:gd name="f3" fmla="val w"/>
                <a:gd name="f4" fmla="val h"/>
                <a:gd name="f5" fmla="val 0"/>
                <a:gd name="f6" fmla="val 231261"/>
                <a:gd name="f7" fmla="val 1321996"/>
                <a:gd name="f8" fmla="val 115630"/>
                <a:gd name="f9" fmla="+- 0 0 -90"/>
                <a:gd name="f10" fmla="*/ f3 1 231261"/>
                <a:gd name="f11" fmla="*/ f4 1 1321996"/>
                <a:gd name="f12" fmla="val f5"/>
                <a:gd name="f13" fmla="val f6"/>
                <a:gd name="f14" fmla="val f7"/>
                <a:gd name="f15" fmla="*/ f9 f0 1"/>
                <a:gd name="f16" fmla="+- f14 0 f12"/>
                <a:gd name="f17" fmla="+- f13 0 f12"/>
                <a:gd name="f18" fmla="*/ f15 1 f2"/>
                <a:gd name="f19" fmla="*/ f17 1 231261"/>
                <a:gd name="f20" fmla="*/ f16 1 1321996"/>
                <a:gd name="f21" fmla="*/ 0 f17 1"/>
                <a:gd name="f22" fmla="*/ 0 f16 1"/>
                <a:gd name="f23" fmla="*/ 115630 f17 1"/>
                <a:gd name="f24" fmla="*/ 1321996 f16 1"/>
                <a:gd name="f25" fmla="*/ 231261 f17 1"/>
                <a:gd name="f26" fmla="+- f18 0 f1"/>
                <a:gd name="f27" fmla="*/ f21 1 231261"/>
                <a:gd name="f28" fmla="*/ f22 1 1321996"/>
                <a:gd name="f29" fmla="*/ f23 1 231261"/>
                <a:gd name="f30" fmla="*/ f24 1 1321996"/>
                <a:gd name="f31" fmla="*/ f25 1 231261"/>
                <a:gd name="f32" fmla="*/ f12 1 f19"/>
                <a:gd name="f33" fmla="*/ f13 1 f19"/>
                <a:gd name="f34" fmla="*/ f12 1 f20"/>
                <a:gd name="f35" fmla="*/ f14 1 f20"/>
                <a:gd name="f36" fmla="*/ f27 1 f19"/>
                <a:gd name="f37" fmla="*/ f28 1 f20"/>
                <a:gd name="f38" fmla="*/ f29 1 f19"/>
                <a:gd name="f39" fmla="*/ f30 1 f20"/>
                <a:gd name="f40" fmla="*/ f31 1 f19"/>
                <a:gd name="f41" fmla="*/ f32 f10 1"/>
                <a:gd name="f42" fmla="*/ f33 f10 1"/>
                <a:gd name="f43" fmla="*/ f35 f11 1"/>
                <a:gd name="f44" fmla="*/ f34 f11 1"/>
                <a:gd name="f45" fmla="*/ f36 f10 1"/>
                <a:gd name="f46" fmla="*/ f37 f11 1"/>
                <a:gd name="f47" fmla="*/ f38 f10 1"/>
                <a:gd name="f48" fmla="*/ f39 f11 1"/>
                <a:gd name="f49" fmla="*/ f40 f10 1"/>
              </a:gdLst>
              <a:ahLst/>
              <a:cxnLst>
                <a:cxn ang="3cd4">
                  <a:pos x="hc" y="t"/>
                </a:cxn>
                <a:cxn ang="0">
                  <a:pos x="r" y="vc"/>
                </a:cxn>
                <a:cxn ang="cd4">
                  <a:pos x="hc" y="b"/>
                </a:cxn>
                <a:cxn ang="cd2">
                  <a:pos x="l" y="vc"/>
                </a:cxn>
                <a:cxn ang="f26">
                  <a:pos x="f45" y="f46"/>
                </a:cxn>
                <a:cxn ang="f26">
                  <a:pos x="f47" y="f46"/>
                </a:cxn>
                <a:cxn ang="f26">
                  <a:pos x="f47" y="f48"/>
                </a:cxn>
                <a:cxn ang="f26">
                  <a:pos x="f49" y="f48"/>
                </a:cxn>
              </a:cxnLst>
              <a:rect l="f41" t="f44" r="f42" b="f43"/>
              <a:pathLst>
                <a:path w="231261" h="1321996">
                  <a:moveTo>
                    <a:pt x="f5" y="f5"/>
                  </a:moveTo>
                  <a:lnTo>
                    <a:pt x="f8" y="f5"/>
                  </a:lnTo>
                  <a:lnTo>
                    <a:pt x="f8" y="f7"/>
                  </a:lnTo>
                  <a:lnTo>
                    <a:pt x="f6" y="f7"/>
                  </a:lnTo>
                </a:path>
              </a:pathLst>
            </a:custGeom>
            <a:noFill/>
            <a:ln w="12701" cap="flat">
              <a:solidFill>
                <a:srgbClr val="34599C"/>
              </a:solidFill>
              <a:prstDash val="solid"/>
              <a:miter/>
            </a:ln>
          </p:spPr>
          <p:txBody>
            <a:bodyPr vert="horz" wrap="square" lIns="94777" tIns="627442" rIns="94777" bIns="627442"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2254" rtl="0" fontAlgn="auto" hangingPunct="1">
                <a:lnSpc>
                  <a:spcPct val="90000"/>
                </a:lnSpc>
                <a:spcBef>
                  <a:spcPts val="0"/>
                </a:spcBef>
                <a:spcAft>
                  <a:spcPts val="200"/>
                </a:spcAft>
                <a:buNone/>
                <a:tabLst/>
                <a:defRPr sz="1800" b="0" i="0" u="none" strike="noStrike" kern="0" cap="none" spc="0" baseline="0">
                  <a:solidFill>
                    <a:srgbClr val="000000"/>
                  </a:solidFill>
                  <a:uFillTx/>
                </a:defRPr>
              </a:pPr>
              <a:endParaRPr lang="nb-NO" sz="700" b="0" i="0" u="none" strike="noStrike" kern="1200" cap="none" spc="0" baseline="0">
                <a:solidFill>
                  <a:srgbClr val="000000"/>
                </a:solidFill>
                <a:uFillTx/>
                <a:latin typeface="Calibri"/>
              </a:endParaRPr>
            </a:p>
          </p:txBody>
        </p:sp>
        <p:sp>
          <p:nvSpPr>
            <p:cNvPr id="9" name="Frihåndsform: figur 10">
              <a:extLst>
                <a:ext uri="{FF2B5EF4-FFF2-40B4-BE49-F238E27FC236}">
                  <a16:creationId xmlns:a16="http://schemas.microsoft.com/office/drawing/2014/main" id="{233B9D7B-A8C8-42DC-7360-BC8B70F79134}"/>
                </a:ext>
              </a:extLst>
            </p:cNvPr>
            <p:cNvSpPr/>
            <p:nvPr/>
          </p:nvSpPr>
          <p:spPr>
            <a:xfrm>
              <a:off x="8453115" y="3871112"/>
              <a:ext cx="231260" cy="440667"/>
            </a:xfrm>
            <a:custGeom>
              <a:avLst/>
              <a:gdLst>
                <a:gd name="f0" fmla="val 10800000"/>
                <a:gd name="f1" fmla="val 5400000"/>
                <a:gd name="f2" fmla="val 180"/>
                <a:gd name="f3" fmla="val w"/>
                <a:gd name="f4" fmla="val h"/>
                <a:gd name="f5" fmla="val 0"/>
                <a:gd name="f6" fmla="val 231261"/>
                <a:gd name="f7" fmla="val 440665"/>
                <a:gd name="f8" fmla="val 115630"/>
                <a:gd name="f9" fmla="+- 0 0 -90"/>
                <a:gd name="f10" fmla="*/ f3 1 231261"/>
                <a:gd name="f11" fmla="*/ f4 1 440665"/>
                <a:gd name="f12" fmla="val f5"/>
                <a:gd name="f13" fmla="val f6"/>
                <a:gd name="f14" fmla="val f7"/>
                <a:gd name="f15" fmla="*/ f9 f0 1"/>
                <a:gd name="f16" fmla="+- f14 0 f12"/>
                <a:gd name="f17" fmla="+- f13 0 f12"/>
                <a:gd name="f18" fmla="*/ f15 1 f2"/>
                <a:gd name="f19" fmla="*/ f17 1 231261"/>
                <a:gd name="f20" fmla="*/ f16 1 440665"/>
                <a:gd name="f21" fmla="*/ 0 f17 1"/>
                <a:gd name="f22" fmla="*/ 0 f16 1"/>
                <a:gd name="f23" fmla="*/ 115630 f17 1"/>
                <a:gd name="f24" fmla="*/ 440665 f16 1"/>
                <a:gd name="f25" fmla="*/ 231261 f17 1"/>
                <a:gd name="f26" fmla="+- f18 0 f1"/>
                <a:gd name="f27" fmla="*/ f21 1 231261"/>
                <a:gd name="f28" fmla="*/ f22 1 440665"/>
                <a:gd name="f29" fmla="*/ f23 1 231261"/>
                <a:gd name="f30" fmla="*/ f24 1 440665"/>
                <a:gd name="f31" fmla="*/ f25 1 231261"/>
                <a:gd name="f32" fmla="*/ f12 1 f19"/>
                <a:gd name="f33" fmla="*/ f13 1 f19"/>
                <a:gd name="f34" fmla="*/ f12 1 f20"/>
                <a:gd name="f35" fmla="*/ f14 1 f20"/>
                <a:gd name="f36" fmla="*/ f27 1 f19"/>
                <a:gd name="f37" fmla="*/ f28 1 f20"/>
                <a:gd name="f38" fmla="*/ f29 1 f19"/>
                <a:gd name="f39" fmla="*/ f30 1 f20"/>
                <a:gd name="f40" fmla="*/ f31 1 f19"/>
                <a:gd name="f41" fmla="*/ f32 f10 1"/>
                <a:gd name="f42" fmla="*/ f33 f10 1"/>
                <a:gd name="f43" fmla="*/ f35 f11 1"/>
                <a:gd name="f44" fmla="*/ f34 f11 1"/>
                <a:gd name="f45" fmla="*/ f36 f10 1"/>
                <a:gd name="f46" fmla="*/ f37 f11 1"/>
                <a:gd name="f47" fmla="*/ f38 f10 1"/>
                <a:gd name="f48" fmla="*/ f39 f11 1"/>
                <a:gd name="f49" fmla="*/ f40 f10 1"/>
              </a:gdLst>
              <a:ahLst/>
              <a:cxnLst>
                <a:cxn ang="3cd4">
                  <a:pos x="hc" y="t"/>
                </a:cxn>
                <a:cxn ang="0">
                  <a:pos x="r" y="vc"/>
                </a:cxn>
                <a:cxn ang="cd4">
                  <a:pos x="hc" y="b"/>
                </a:cxn>
                <a:cxn ang="cd2">
                  <a:pos x="l" y="vc"/>
                </a:cxn>
                <a:cxn ang="f26">
                  <a:pos x="f45" y="f46"/>
                </a:cxn>
                <a:cxn ang="f26">
                  <a:pos x="f47" y="f46"/>
                </a:cxn>
                <a:cxn ang="f26">
                  <a:pos x="f47" y="f48"/>
                </a:cxn>
                <a:cxn ang="f26">
                  <a:pos x="f49" y="f48"/>
                </a:cxn>
              </a:cxnLst>
              <a:rect l="f41" t="f44" r="f42" b="f43"/>
              <a:pathLst>
                <a:path w="231261" h="440665">
                  <a:moveTo>
                    <a:pt x="f5" y="f5"/>
                  </a:moveTo>
                  <a:lnTo>
                    <a:pt x="f8" y="f5"/>
                  </a:lnTo>
                  <a:lnTo>
                    <a:pt x="f8" y="f7"/>
                  </a:lnTo>
                  <a:lnTo>
                    <a:pt x="f6" y="f7"/>
                  </a:lnTo>
                </a:path>
              </a:pathLst>
            </a:custGeom>
            <a:noFill/>
            <a:ln w="12701" cap="flat">
              <a:solidFill>
                <a:srgbClr val="3D67B1"/>
              </a:solidFill>
              <a:prstDash val="solid"/>
              <a:miter/>
            </a:ln>
          </p:spPr>
          <p:txBody>
            <a:bodyPr vert="horz" wrap="square" lIns="115891" tIns="207888" rIns="115891" bIns="207888"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2254" rtl="0" fontAlgn="auto" hangingPunct="1">
                <a:lnSpc>
                  <a:spcPct val="90000"/>
                </a:lnSpc>
                <a:spcBef>
                  <a:spcPts val="0"/>
                </a:spcBef>
                <a:spcAft>
                  <a:spcPts val="200"/>
                </a:spcAft>
                <a:buNone/>
                <a:tabLst/>
                <a:defRPr sz="1800" b="0" i="0" u="none" strike="noStrike" kern="0" cap="none" spc="0" baseline="0">
                  <a:solidFill>
                    <a:srgbClr val="000000"/>
                  </a:solidFill>
                  <a:uFillTx/>
                </a:defRPr>
              </a:pPr>
              <a:endParaRPr lang="nb-NO" sz="700" b="0" i="0" u="none" strike="noStrike" kern="1200" cap="none" spc="0" baseline="0">
                <a:solidFill>
                  <a:srgbClr val="000000"/>
                </a:solidFill>
                <a:uFillTx/>
                <a:latin typeface="Calibri"/>
              </a:endParaRPr>
            </a:p>
          </p:txBody>
        </p:sp>
        <p:sp>
          <p:nvSpPr>
            <p:cNvPr id="10" name="Frihåndsform: figur 11">
              <a:extLst>
                <a:ext uri="{FF2B5EF4-FFF2-40B4-BE49-F238E27FC236}">
                  <a16:creationId xmlns:a16="http://schemas.microsoft.com/office/drawing/2014/main" id="{A90690AD-081C-8777-5C33-DEEE31B24A72}"/>
                </a:ext>
              </a:extLst>
            </p:cNvPr>
            <p:cNvSpPr/>
            <p:nvPr/>
          </p:nvSpPr>
          <p:spPr>
            <a:xfrm>
              <a:off x="8453115" y="3825392"/>
              <a:ext cx="231260" cy="91440"/>
            </a:xfrm>
            <a:custGeom>
              <a:avLst/>
              <a:gdLst>
                <a:gd name="f0" fmla="val 10800000"/>
                <a:gd name="f1" fmla="val 5400000"/>
                <a:gd name="f2" fmla="val 180"/>
                <a:gd name="f3" fmla="val w"/>
                <a:gd name="f4" fmla="val h"/>
                <a:gd name="f5" fmla="val 0"/>
                <a:gd name="f6" fmla="val 231261"/>
                <a:gd name="f7" fmla="val 91440"/>
                <a:gd name="f8" fmla="val 45720"/>
                <a:gd name="f9" fmla="+- 0 0 -90"/>
                <a:gd name="f10" fmla="*/ f3 1 231261"/>
                <a:gd name="f11" fmla="*/ f4 1 91440"/>
                <a:gd name="f12" fmla="val f5"/>
                <a:gd name="f13" fmla="val f6"/>
                <a:gd name="f14" fmla="val f7"/>
                <a:gd name="f15" fmla="*/ f9 f0 1"/>
                <a:gd name="f16" fmla="+- f14 0 f12"/>
                <a:gd name="f17" fmla="+- f13 0 f12"/>
                <a:gd name="f18" fmla="*/ f15 1 f2"/>
                <a:gd name="f19" fmla="*/ f17 1 231261"/>
                <a:gd name="f20" fmla="*/ f16 1 91440"/>
                <a:gd name="f21" fmla="*/ 0 f17 1"/>
                <a:gd name="f22" fmla="*/ 45720 f16 1"/>
                <a:gd name="f23" fmla="*/ 231261 f17 1"/>
                <a:gd name="f24" fmla="+- f18 0 f1"/>
                <a:gd name="f25" fmla="*/ f21 1 231261"/>
                <a:gd name="f26" fmla="*/ f22 1 91440"/>
                <a:gd name="f27" fmla="*/ f23 1 231261"/>
                <a:gd name="f28" fmla="*/ f12 1 f19"/>
                <a:gd name="f29" fmla="*/ f13 1 f19"/>
                <a:gd name="f30" fmla="*/ f12 1 f20"/>
                <a:gd name="f31" fmla="*/ f14 1 f20"/>
                <a:gd name="f32" fmla="*/ f25 1 f19"/>
                <a:gd name="f33" fmla="*/ f26 1 f20"/>
                <a:gd name="f34" fmla="*/ f27 1 f19"/>
                <a:gd name="f35" fmla="*/ f28 f10 1"/>
                <a:gd name="f36" fmla="*/ f29 f10 1"/>
                <a:gd name="f37" fmla="*/ f31 f11 1"/>
                <a:gd name="f38" fmla="*/ f30 f11 1"/>
                <a:gd name="f39" fmla="*/ f32 f10 1"/>
                <a:gd name="f40" fmla="*/ f33 f11 1"/>
                <a:gd name="f41" fmla="*/ f34 f10 1"/>
              </a:gdLst>
              <a:ahLst/>
              <a:cxnLst>
                <a:cxn ang="3cd4">
                  <a:pos x="hc" y="t"/>
                </a:cxn>
                <a:cxn ang="0">
                  <a:pos x="r" y="vc"/>
                </a:cxn>
                <a:cxn ang="cd4">
                  <a:pos x="hc" y="b"/>
                </a:cxn>
                <a:cxn ang="cd2">
                  <a:pos x="l" y="vc"/>
                </a:cxn>
                <a:cxn ang="f24">
                  <a:pos x="f39" y="f40"/>
                </a:cxn>
                <a:cxn ang="f24">
                  <a:pos x="f41" y="f40"/>
                </a:cxn>
              </a:cxnLst>
              <a:rect l="f35" t="f38" r="f36" b="f37"/>
              <a:pathLst>
                <a:path w="231261" h="91440">
                  <a:moveTo>
                    <a:pt x="f5" y="f8"/>
                  </a:moveTo>
                  <a:lnTo>
                    <a:pt x="f6" y="f8"/>
                  </a:lnTo>
                </a:path>
              </a:pathLst>
            </a:custGeom>
            <a:noFill/>
            <a:ln w="12701" cap="flat">
              <a:solidFill>
                <a:srgbClr val="3D67B1"/>
              </a:solidFill>
              <a:prstDash val="solid"/>
              <a:miter/>
            </a:ln>
          </p:spPr>
          <p:txBody>
            <a:bodyPr vert="horz" wrap="square" lIns="122547" tIns="39940" rIns="122547" bIns="39940"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2254" rtl="0" fontAlgn="auto" hangingPunct="1">
                <a:lnSpc>
                  <a:spcPct val="90000"/>
                </a:lnSpc>
                <a:spcBef>
                  <a:spcPts val="0"/>
                </a:spcBef>
                <a:spcAft>
                  <a:spcPts val="200"/>
                </a:spcAft>
                <a:buNone/>
                <a:tabLst/>
                <a:defRPr sz="1800" b="0" i="0" u="none" strike="noStrike" kern="0" cap="none" spc="0" baseline="0">
                  <a:solidFill>
                    <a:srgbClr val="000000"/>
                  </a:solidFill>
                  <a:uFillTx/>
                </a:defRPr>
              </a:pPr>
              <a:endParaRPr lang="nb-NO" sz="700" b="0" i="0" u="none" strike="noStrike" kern="1200" cap="none" spc="0" baseline="0">
                <a:solidFill>
                  <a:srgbClr val="000000"/>
                </a:solidFill>
                <a:uFillTx/>
                <a:latin typeface="Calibri"/>
              </a:endParaRPr>
            </a:p>
          </p:txBody>
        </p:sp>
        <p:sp>
          <p:nvSpPr>
            <p:cNvPr id="11" name="Frihåndsform: figur 12">
              <a:extLst>
                <a:ext uri="{FF2B5EF4-FFF2-40B4-BE49-F238E27FC236}">
                  <a16:creationId xmlns:a16="http://schemas.microsoft.com/office/drawing/2014/main" id="{9009A493-2CEE-AB6B-2F48-B30E07807C73}"/>
                </a:ext>
              </a:extLst>
            </p:cNvPr>
            <p:cNvSpPr/>
            <p:nvPr/>
          </p:nvSpPr>
          <p:spPr>
            <a:xfrm>
              <a:off x="8453115" y="3430453"/>
              <a:ext cx="231260" cy="440667"/>
            </a:xfrm>
            <a:custGeom>
              <a:avLst/>
              <a:gdLst>
                <a:gd name="f0" fmla="val 10800000"/>
                <a:gd name="f1" fmla="val 5400000"/>
                <a:gd name="f2" fmla="val 180"/>
                <a:gd name="f3" fmla="val w"/>
                <a:gd name="f4" fmla="val h"/>
                <a:gd name="f5" fmla="val 0"/>
                <a:gd name="f6" fmla="val 231261"/>
                <a:gd name="f7" fmla="val 440665"/>
                <a:gd name="f8" fmla="val 115630"/>
                <a:gd name="f9" fmla="+- 0 0 -90"/>
                <a:gd name="f10" fmla="*/ f3 1 231261"/>
                <a:gd name="f11" fmla="*/ f4 1 440665"/>
                <a:gd name="f12" fmla="val f5"/>
                <a:gd name="f13" fmla="val f6"/>
                <a:gd name="f14" fmla="val f7"/>
                <a:gd name="f15" fmla="*/ f9 f0 1"/>
                <a:gd name="f16" fmla="+- f14 0 f12"/>
                <a:gd name="f17" fmla="+- f13 0 f12"/>
                <a:gd name="f18" fmla="*/ f15 1 f2"/>
                <a:gd name="f19" fmla="*/ f17 1 231261"/>
                <a:gd name="f20" fmla="*/ f16 1 440665"/>
                <a:gd name="f21" fmla="*/ 0 f17 1"/>
                <a:gd name="f22" fmla="*/ 440665 f16 1"/>
                <a:gd name="f23" fmla="*/ 115630 f17 1"/>
                <a:gd name="f24" fmla="*/ 0 f16 1"/>
                <a:gd name="f25" fmla="*/ 231261 f17 1"/>
                <a:gd name="f26" fmla="+- f18 0 f1"/>
                <a:gd name="f27" fmla="*/ f21 1 231261"/>
                <a:gd name="f28" fmla="*/ f22 1 440665"/>
                <a:gd name="f29" fmla="*/ f23 1 231261"/>
                <a:gd name="f30" fmla="*/ f24 1 440665"/>
                <a:gd name="f31" fmla="*/ f25 1 231261"/>
                <a:gd name="f32" fmla="*/ f12 1 f19"/>
                <a:gd name="f33" fmla="*/ f13 1 f19"/>
                <a:gd name="f34" fmla="*/ f12 1 f20"/>
                <a:gd name="f35" fmla="*/ f14 1 f20"/>
                <a:gd name="f36" fmla="*/ f27 1 f19"/>
                <a:gd name="f37" fmla="*/ f28 1 f20"/>
                <a:gd name="f38" fmla="*/ f29 1 f19"/>
                <a:gd name="f39" fmla="*/ f30 1 f20"/>
                <a:gd name="f40" fmla="*/ f31 1 f19"/>
                <a:gd name="f41" fmla="*/ f32 f10 1"/>
                <a:gd name="f42" fmla="*/ f33 f10 1"/>
                <a:gd name="f43" fmla="*/ f35 f11 1"/>
                <a:gd name="f44" fmla="*/ f34 f11 1"/>
                <a:gd name="f45" fmla="*/ f36 f10 1"/>
                <a:gd name="f46" fmla="*/ f37 f11 1"/>
                <a:gd name="f47" fmla="*/ f38 f10 1"/>
                <a:gd name="f48" fmla="*/ f39 f11 1"/>
                <a:gd name="f49" fmla="*/ f40 f10 1"/>
              </a:gdLst>
              <a:ahLst/>
              <a:cxnLst>
                <a:cxn ang="3cd4">
                  <a:pos x="hc" y="t"/>
                </a:cxn>
                <a:cxn ang="0">
                  <a:pos x="r" y="vc"/>
                </a:cxn>
                <a:cxn ang="cd4">
                  <a:pos x="hc" y="b"/>
                </a:cxn>
                <a:cxn ang="cd2">
                  <a:pos x="l" y="vc"/>
                </a:cxn>
                <a:cxn ang="f26">
                  <a:pos x="f45" y="f46"/>
                </a:cxn>
                <a:cxn ang="f26">
                  <a:pos x="f47" y="f46"/>
                </a:cxn>
                <a:cxn ang="f26">
                  <a:pos x="f47" y="f48"/>
                </a:cxn>
                <a:cxn ang="f26">
                  <a:pos x="f49" y="f48"/>
                </a:cxn>
              </a:cxnLst>
              <a:rect l="f41" t="f44" r="f42" b="f43"/>
              <a:pathLst>
                <a:path w="231261" h="440665">
                  <a:moveTo>
                    <a:pt x="f5" y="f7"/>
                  </a:moveTo>
                  <a:lnTo>
                    <a:pt x="f8" y="f7"/>
                  </a:lnTo>
                  <a:lnTo>
                    <a:pt x="f8" y="f5"/>
                  </a:lnTo>
                  <a:lnTo>
                    <a:pt x="f6" y="f5"/>
                  </a:lnTo>
                </a:path>
              </a:pathLst>
            </a:custGeom>
            <a:noFill/>
            <a:ln w="12701" cap="flat">
              <a:solidFill>
                <a:srgbClr val="3D67B1"/>
              </a:solidFill>
              <a:prstDash val="solid"/>
              <a:miter/>
            </a:ln>
          </p:spPr>
          <p:txBody>
            <a:bodyPr vert="horz" wrap="square" lIns="115891" tIns="207888" rIns="115891" bIns="207888"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2254" rtl="0" fontAlgn="auto" hangingPunct="1">
                <a:lnSpc>
                  <a:spcPct val="90000"/>
                </a:lnSpc>
                <a:spcBef>
                  <a:spcPts val="0"/>
                </a:spcBef>
                <a:spcAft>
                  <a:spcPts val="200"/>
                </a:spcAft>
                <a:buNone/>
                <a:tabLst/>
                <a:defRPr sz="1800" b="0" i="0" u="none" strike="noStrike" kern="0" cap="none" spc="0" baseline="0">
                  <a:solidFill>
                    <a:srgbClr val="000000"/>
                  </a:solidFill>
                  <a:uFillTx/>
                </a:defRPr>
              </a:pPr>
              <a:endParaRPr lang="nb-NO" sz="700" b="0" i="0" u="none" strike="noStrike" kern="1200" cap="none" spc="0" baseline="0">
                <a:solidFill>
                  <a:srgbClr val="000000"/>
                </a:solidFill>
                <a:uFillTx/>
                <a:latin typeface="Calibri"/>
              </a:endParaRPr>
            </a:p>
          </p:txBody>
        </p:sp>
        <p:sp>
          <p:nvSpPr>
            <p:cNvPr id="12" name="Frihåndsform: figur 13">
              <a:extLst>
                <a:ext uri="{FF2B5EF4-FFF2-40B4-BE49-F238E27FC236}">
                  <a16:creationId xmlns:a16="http://schemas.microsoft.com/office/drawing/2014/main" id="{38FF2F77-2DD8-F7A3-F7FC-FDDEBEA606C0}"/>
                </a:ext>
              </a:extLst>
            </p:cNvPr>
            <p:cNvSpPr/>
            <p:nvPr/>
          </p:nvSpPr>
          <p:spPr>
            <a:xfrm>
              <a:off x="7065541" y="3825392"/>
              <a:ext cx="231260" cy="91440"/>
            </a:xfrm>
            <a:custGeom>
              <a:avLst/>
              <a:gdLst>
                <a:gd name="f0" fmla="val 10800000"/>
                <a:gd name="f1" fmla="val 5400000"/>
                <a:gd name="f2" fmla="val 180"/>
                <a:gd name="f3" fmla="val w"/>
                <a:gd name="f4" fmla="val h"/>
                <a:gd name="f5" fmla="val 0"/>
                <a:gd name="f6" fmla="val 231261"/>
                <a:gd name="f7" fmla="val 91440"/>
                <a:gd name="f8" fmla="val 45720"/>
                <a:gd name="f9" fmla="+- 0 0 -90"/>
                <a:gd name="f10" fmla="*/ f3 1 231261"/>
                <a:gd name="f11" fmla="*/ f4 1 91440"/>
                <a:gd name="f12" fmla="val f5"/>
                <a:gd name="f13" fmla="val f6"/>
                <a:gd name="f14" fmla="val f7"/>
                <a:gd name="f15" fmla="*/ f9 f0 1"/>
                <a:gd name="f16" fmla="+- f14 0 f12"/>
                <a:gd name="f17" fmla="+- f13 0 f12"/>
                <a:gd name="f18" fmla="*/ f15 1 f2"/>
                <a:gd name="f19" fmla="*/ f17 1 231261"/>
                <a:gd name="f20" fmla="*/ f16 1 91440"/>
                <a:gd name="f21" fmla="*/ 0 f17 1"/>
                <a:gd name="f22" fmla="*/ 45720 f16 1"/>
                <a:gd name="f23" fmla="*/ 231261 f17 1"/>
                <a:gd name="f24" fmla="+- f18 0 f1"/>
                <a:gd name="f25" fmla="*/ f21 1 231261"/>
                <a:gd name="f26" fmla="*/ f22 1 91440"/>
                <a:gd name="f27" fmla="*/ f23 1 231261"/>
                <a:gd name="f28" fmla="*/ f12 1 f19"/>
                <a:gd name="f29" fmla="*/ f13 1 f19"/>
                <a:gd name="f30" fmla="*/ f12 1 f20"/>
                <a:gd name="f31" fmla="*/ f14 1 f20"/>
                <a:gd name="f32" fmla="*/ f25 1 f19"/>
                <a:gd name="f33" fmla="*/ f26 1 f20"/>
                <a:gd name="f34" fmla="*/ f27 1 f19"/>
                <a:gd name="f35" fmla="*/ f28 f10 1"/>
                <a:gd name="f36" fmla="*/ f29 f10 1"/>
                <a:gd name="f37" fmla="*/ f31 f11 1"/>
                <a:gd name="f38" fmla="*/ f30 f11 1"/>
                <a:gd name="f39" fmla="*/ f32 f10 1"/>
                <a:gd name="f40" fmla="*/ f33 f11 1"/>
                <a:gd name="f41" fmla="*/ f34 f10 1"/>
              </a:gdLst>
              <a:ahLst/>
              <a:cxnLst>
                <a:cxn ang="3cd4">
                  <a:pos x="hc" y="t"/>
                </a:cxn>
                <a:cxn ang="0">
                  <a:pos x="r" y="vc"/>
                </a:cxn>
                <a:cxn ang="cd4">
                  <a:pos x="hc" y="b"/>
                </a:cxn>
                <a:cxn ang="cd2">
                  <a:pos x="l" y="vc"/>
                </a:cxn>
                <a:cxn ang="f24">
                  <a:pos x="f39" y="f40"/>
                </a:cxn>
                <a:cxn ang="f24">
                  <a:pos x="f41" y="f40"/>
                </a:cxn>
              </a:cxnLst>
              <a:rect l="f35" t="f38" r="f36" b="f37"/>
              <a:pathLst>
                <a:path w="231261" h="91440">
                  <a:moveTo>
                    <a:pt x="f5" y="f8"/>
                  </a:moveTo>
                  <a:lnTo>
                    <a:pt x="f6" y="f8"/>
                  </a:lnTo>
                </a:path>
              </a:pathLst>
            </a:custGeom>
            <a:noFill/>
            <a:ln w="12701" cap="flat">
              <a:solidFill>
                <a:srgbClr val="34599C"/>
              </a:solidFill>
              <a:prstDash val="solid"/>
              <a:miter/>
            </a:ln>
          </p:spPr>
          <p:txBody>
            <a:bodyPr vert="horz" wrap="square" lIns="122547" tIns="39940" rIns="122547" bIns="39940"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2254" rtl="0" fontAlgn="auto" hangingPunct="1">
                <a:lnSpc>
                  <a:spcPct val="90000"/>
                </a:lnSpc>
                <a:spcBef>
                  <a:spcPts val="0"/>
                </a:spcBef>
                <a:spcAft>
                  <a:spcPts val="200"/>
                </a:spcAft>
                <a:buNone/>
                <a:tabLst/>
                <a:defRPr sz="1800" b="0" i="0" u="none" strike="noStrike" kern="0" cap="none" spc="0" baseline="0">
                  <a:solidFill>
                    <a:srgbClr val="000000"/>
                  </a:solidFill>
                  <a:uFillTx/>
                </a:defRPr>
              </a:pPr>
              <a:endParaRPr lang="nb-NO" sz="700" b="0" i="0" u="none" strike="noStrike" kern="1200" cap="none" spc="0" baseline="0">
                <a:solidFill>
                  <a:srgbClr val="000000"/>
                </a:solidFill>
                <a:uFillTx/>
                <a:latin typeface="Calibri"/>
              </a:endParaRPr>
            </a:p>
          </p:txBody>
        </p:sp>
        <p:sp>
          <p:nvSpPr>
            <p:cNvPr id="13" name="Frihåndsform: figur 14">
              <a:extLst>
                <a:ext uri="{FF2B5EF4-FFF2-40B4-BE49-F238E27FC236}">
                  <a16:creationId xmlns:a16="http://schemas.microsoft.com/office/drawing/2014/main" id="{E3E890B7-EC2B-5614-ECB5-77694FB6EB3A}"/>
                </a:ext>
              </a:extLst>
            </p:cNvPr>
            <p:cNvSpPr/>
            <p:nvPr/>
          </p:nvSpPr>
          <p:spPr>
            <a:xfrm>
              <a:off x="8453115" y="2549118"/>
              <a:ext cx="231260" cy="440667"/>
            </a:xfrm>
            <a:custGeom>
              <a:avLst/>
              <a:gdLst>
                <a:gd name="f0" fmla="val 10800000"/>
                <a:gd name="f1" fmla="val 5400000"/>
                <a:gd name="f2" fmla="val 180"/>
                <a:gd name="f3" fmla="val w"/>
                <a:gd name="f4" fmla="val h"/>
                <a:gd name="f5" fmla="val 0"/>
                <a:gd name="f6" fmla="val 231261"/>
                <a:gd name="f7" fmla="val 440665"/>
                <a:gd name="f8" fmla="val 115630"/>
                <a:gd name="f9" fmla="+- 0 0 -90"/>
                <a:gd name="f10" fmla="*/ f3 1 231261"/>
                <a:gd name="f11" fmla="*/ f4 1 440665"/>
                <a:gd name="f12" fmla="val f5"/>
                <a:gd name="f13" fmla="val f6"/>
                <a:gd name="f14" fmla="val f7"/>
                <a:gd name="f15" fmla="*/ f9 f0 1"/>
                <a:gd name="f16" fmla="+- f14 0 f12"/>
                <a:gd name="f17" fmla="+- f13 0 f12"/>
                <a:gd name="f18" fmla="*/ f15 1 f2"/>
                <a:gd name="f19" fmla="*/ f17 1 231261"/>
                <a:gd name="f20" fmla="*/ f16 1 440665"/>
                <a:gd name="f21" fmla="*/ 0 f17 1"/>
                <a:gd name="f22" fmla="*/ 0 f16 1"/>
                <a:gd name="f23" fmla="*/ 115630 f17 1"/>
                <a:gd name="f24" fmla="*/ 440665 f16 1"/>
                <a:gd name="f25" fmla="*/ 231261 f17 1"/>
                <a:gd name="f26" fmla="+- f18 0 f1"/>
                <a:gd name="f27" fmla="*/ f21 1 231261"/>
                <a:gd name="f28" fmla="*/ f22 1 440665"/>
                <a:gd name="f29" fmla="*/ f23 1 231261"/>
                <a:gd name="f30" fmla="*/ f24 1 440665"/>
                <a:gd name="f31" fmla="*/ f25 1 231261"/>
                <a:gd name="f32" fmla="*/ f12 1 f19"/>
                <a:gd name="f33" fmla="*/ f13 1 f19"/>
                <a:gd name="f34" fmla="*/ f12 1 f20"/>
                <a:gd name="f35" fmla="*/ f14 1 f20"/>
                <a:gd name="f36" fmla="*/ f27 1 f19"/>
                <a:gd name="f37" fmla="*/ f28 1 f20"/>
                <a:gd name="f38" fmla="*/ f29 1 f19"/>
                <a:gd name="f39" fmla="*/ f30 1 f20"/>
                <a:gd name="f40" fmla="*/ f31 1 f19"/>
                <a:gd name="f41" fmla="*/ f32 f10 1"/>
                <a:gd name="f42" fmla="*/ f33 f10 1"/>
                <a:gd name="f43" fmla="*/ f35 f11 1"/>
                <a:gd name="f44" fmla="*/ f34 f11 1"/>
                <a:gd name="f45" fmla="*/ f36 f10 1"/>
                <a:gd name="f46" fmla="*/ f37 f11 1"/>
                <a:gd name="f47" fmla="*/ f38 f10 1"/>
                <a:gd name="f48" fmla="*/ f39 f11 1"/>
                <a:gd name="f49" fmla="*/ f40 f10 1"/>
              </a:gdLst>
              <a:ahLst/>
              <a:cxnLst>
                <a:cxn ang="3cd4">
                  <a:pos x="hc" y="t"/>
                </a:cxn>
                <a:cxn ang="0">
                  <a:pos x="r" y="vc"/>
                </a:cxn>
                <a:cxn ang="cd4">
                  <a:pos x="hc" y="b"/>
                </a:cxn>
                <a:cxn ang="cd2">
                  <a:pos x="l" y="vc"/>
                </a:cxn>
                <a:cxn ang="f26">
                  <a:pos x="f45" y="f46"/>
                </a:cxn>
                <a:cxn ang="f26">
                  <a:pos x="f47" y="f46"/>
                </a:cxn>
                <a:cxn ang="f26">
                  <a:pos x="f47" y="f48"/>
                </a:cxn>
                <a:cxn ang="f26">
                  <a:pos x="f49" y="f48"/>
                </a:cxn>
              </a:cxnLst>
              <a:rect l="f41" t="f44" r="f42" b="f43"/>
              <a:pathLst>
                <a:path w="231261" h="440665">
                  <a:moveTo>
                    <a:pt x="f5" y="f5"/>
                  </a:moveTo>
                  <a:lnTo>
                    <a:pt x="f8" y="f5"/>
                  </a:lnTo>
                  <a:lnTo>
                    <a:pt x="f8" y="f7"/>
                  </a:lnTo>
                  <a:lnTo>
                    <a:pt x="f6" y="f7"/>
                  </a:lnTo>
                </a:path>
              </a:pathLst>
            </a:custGeom>
            <a:noFill/>
            <a:ln w="12701" cap="flat">
              <a:solidFill>
                <a:srgbClr val="3D67B1"/>
              </a:solidFill>
              <a:prstDash val="solid"/>
              <a:miter/>
            </a:ln>
          </p:spPr>
          <p:txBody>
            <a:bodyPr vert="horz" wrap="square" lIns="115891" tIns="207888" rIns="115891" bIns="207888"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2254" rtl="0" fontAlgn="auto" hangingPunct="1">
                <a:lnSpc>
                  <a:spcPct val="90000"/>
                </a:lnSpc>
                <a:spcBef>
                  <a:spcPts val="0"/>
                </a:spcBef>
                <a:spcAft>
                  <a:spcPts val="200"/>
                </a:spcAft>
                <a:buNone/>
                <a:tabLst/>
                <a:defRPr sz="1800" b="0" i="0" u="none" strike="noStrike" kern="0" cap="none" spc="0" baseline="0">
                  <a:solidFill>
                    <a:srgbClr val="000000"/>
                  </a:solidFill>
                  <a:uFillTx/>
                </a:defRPr>
              </a:pPr>
              <a:endParaRPr lang="nb-NO" sz="700" b="0" i="0" u="none" strike="noStrike" kern="1200" cap="none" spc="0" baseline="0">
                <a:solidFill>
                  <a:srgbClr val="000000"/>
                </a:solidFill>
                <a:uFillTx/>
                <a:latin typeface="Calibri"/>
              </a:endParaRPr>
            </a:p>
          </p:txBody>
        </p:sp>
        <p:sp>
          <p:nvSpPr>
            <p:cNvPr id="14" name="Frihåndsform: figur 15">
              <a:extLst>
                <a:ext uri="{FF2B5EF4-FFF2-40B4-BE49-F238E27FC236}">
                  <a16:creationId xmlns:a16="http://schemas.microsoft.com/office/drawing/2014/main" id="{4D3A4835-7665-BAE7-3D69-144271E76BE8}"/>
                </a:ext>
              </a:extLst>
            </p:cNvPr>
            <p:cNvSpPr/>
            <p:nvPr/>
          </p:nvSpPr>
          <p:spPr>
            <a:xfrm>
              <a:off x="8453115" y="2503398"/>
              <a:ext cx="231260" cy="91440"/>
            </a:xfrm>
            <a:custGeom>
              <a:avLst/>
              <a:gdLst>
                <a:gd name="f0" fmla="val 10800000"/>
                <a:gd name="f1" fmla="val 5400000"/>
                <a:gd name="f2" fmla="val 180"/>
                <a:gd name="f3" fmla="val w"/>
                <a:gd name="f4" fmla="val h"/>
                <a:gd name="f5" fmla="val 0"/>
                <a:gd name="f6" fmla="val 231261"/>
                <a:gd name="f7" fmla="val 91440"/>
                <a:gd name="f8" fmla="val 45720"/>
                <a:gd name="f9" fmla="+- 0 0 -90"/>
                <a:gd name="f10" fmla="*/ f3 1 231261"/>
                <a:gd name="f11" fmla="*/ f4 1 91440"/>
                <a:gd name="f12" fmla="val f5"/>
                <a:gd name="f13" fmla="val f6"/>
                <a:gd name="f14" fmla="val f7"/>
                <a:gd name="f15" fmla="*/ f9 f0 1"/>
                <a:gd name="f16" fmla="+- f14 0 f12"/>
                <a:gd name="f17" fmla="+- f13 0 f12"/>
                <a:gd name="f18" fmla="*/ f15 1 f2"/>
                <a:gd name="f19" fmla="*/ f17 1 231261"/>
                <a:gd name="f20" fmla="*/ f16 1 91440"/>
                <a:gd name="f21" fmla="*/ 0 f17 1"/>
                <a:gd name="f22" fmla="*/ 45720 f16 1"/>
                <a:gd name="f23" fmla="*/ 231261 f17 1"/>
                <a:gd name="f24" fmla="+- f18 0 f1"/>
                <a:gd name="f25" fmla="*/ f21 1 231261"/>
                <a:gd name="f26" fmla="*/ f22 1 91440"/>
                <a:gd name="f27" fmla="*/ f23 1 231261"/>
                <a:gd name="f28" fmla="*/ f12 1 f19"/>
                <a:gd name="f29" fmla="*/ f13 1 f19"/>
                <a:gd name="f30" fmla="*/ f12 1 f20"/>
                <a:gd name="f31" fmla="*/ f14 1 f20"/>
                <a:gd name="f32" fmla="*/ f25 1 f19"/>
                <a:gd name="f33" fmla="*/ f26 1 f20"/>
                <a:gd name="f34" fmla="*/ f27 1 f19"/>
                <a:gd name="f35" fmla="*/ f28 f10 1"/>
                <a:gd name="f36" fmla="*/ f29 f10 1"/>
                <a:gd name="f37" fmla="*/ f31 f11 1"/>
                <a:gd name="f38" fmla="*/ f30 f11 1"/>
                <a:gd name="f39" fmla="*/ f32 f10 1"/>
                <a:gd name="f40" fmla="*/ f33 f11 1"/>
                <a:gd name="f41" fmla="*/ f34 f10 1"/>
              </a:gdLst>
              <a:ahLst/>
              <a:cxnLst>
                <a:cxn ang="3cd4">
                  <a:pos x="hc" y="t"/>
                </a:cxn>
                <a:cxn ang="0">
                  <a:pos x="r" y="vc"/>
                </a:cxn>
                <a:cxn ang="cd4">
                  <a:pos x="hc" y="b"/>
                </a:cxn>
                <a:cxn ang="cd2">
                  <a:pos x="l" y="vc"/>
                </a:cxn>
                <a:cxn ang="f24">
                  <a:pos x="f39" y="f40"/>
                </a:cxn>
                <a:cxn ang="f24">
                  <a:pos x="f41" y="f40"/>
                </a:cxn>
              </a:cxnLst>
              <a:rect l="f35" t="f38" r="f36" b="f37"/>
              <a:pathLst>
                <a:path w="231261" h="91440">
                  <a:moveTo>
                    <a:pt x="f5" y="f8"/>
                  </a:moveTo>
                  <a:lnTo>
                    <a:pt x="f6" y="f8"/>
                  </a:lnTo>
                </a:path>
              </a:pathLst>
            </a:custGeom>
            <a:noFill/>
            <a:ln w="12701" cap="flat">
              <a:solidFill>
                <a:srgbClr val="3D67B1"/>
              </a:solidFill>
              <a:prstDash val="solid"/>
              <a:miter/>
            </a:ln>
          </p:spPr>
          <p:txBody>
            <a:bodyPr vert="horz" wrap="square" lIns="122547" tIns="39940" rIns="122547" bIns="39940"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2254" rtl="0" fontAlgn="auto" hangingPunct="1">
                <a:lnSpc>
                  <a:spcPct val="90000"/>
                </a:lnSpc>
                <a:spcBef>
                  <a:spcPts val="0"/>
                </a:spcBef>
                <a:spcAft>
                  <a:spcPts val="200"/>
                </a:spcAft>
                <a:buNone/>
                <a:tabLst/>
                <a:defRPr sz="1800" b="0" i="0" u="none" strike="noStrike" kern="0" cap="none" spc="0" baseline="0">
                  <a:solidFill>
                    <a:srgbClr val="000000"/>
                  </a:solidFill>
                  <a:uFillTx/>
                </a:defRPr>
              </a:pPr>
              <a:endParaRPr lang="nb-NO" sz="700" b="0" i="0" u="none" strike="noStrike" kern="1200" cap="none" spc="0" baseline="0">
                <a:solidFill>
                  <a:srgbClr val="000000"/>
                </a:solidFill>
                <a:uFillTx/>
                <a:latin typeface="Calibri"/>
              </a:endParaRPr>
            </a:p>
          </p:txBody>
        </p:sp>
        <p:sp>
          <p:nvSpPr>
            <p:cNvPr id="15" name="Frihåndsform: figur 16">
              <a:extLst>
                <a:ext uri="{FF2B5EF4-FFF2-40B4-BE49-F238E27FC236}">
                  <a16:creationId xmlns:a16="http://schemas.microsoft.com/office/drawing/2014/main" id="{6F4268E2-9DDB-66A2-74FD-C3D3623346A2}"/>
                </a:ext>
              </a:extLst>
            </p:cNvPr>
            <p:cNvSpPr/>
            <p:nvPr/>
          </p:nvSpPr>
          <p:spPr>
            <a:xfrm>
              <a:off x="8453115" y="2108450"/>
              <a:ext cx="231260" cy="440667"/>
            </a:xfrm>
            <a:custGeom>
              <a:avLst/>
              <a:gdLst>
                <a:gd name="f0" fmla="val 10800000"/>
                <a:gd name="f1" fmla="val 5400000"/>
                <a:gd name="f2" fmla="val 180"/>
                <a:gd name="f3" fmla="val w"/>
                <a:gd name="f4" fmla="val h"/>
                <a:gd name="f5" fmla="val 0"/>
                <a:gd name="f6" fmla="val 231261"/>
                <a:gd name="f7" fmla="val 440665"/>
                <a:gd name="f8" fmla="val 115630"/>
                <a:gd name="f9" fmla="+- 0 0 -90"/>
                <a:gd name="f10" fmla="*/ f3 1 231261"/>
                <a:gd name="f11" fmla="*/ f4 1 440665"/>
                <a:gd name="f12" fmla="val f5"/>
                <a:gd name="f13" fmla="val f6"/>
                <a:gd name="f14" fmla="val f7"/>
                <a:gd name="f15" fmla="*/ f9 f0 1"/>
                <a:gd name="f16" fmla="+- f14 0 f12"/>
                <a:gd name="f17" fmla="+- f13 0 f12"/>
                <a:gd name="f18" fmla="*/ f15 1 f2"/>
                <a:gd name="f19" fmla="*/ f17 1 231261"/>
                <a:gd name="f20" fmla="*/ f16 1 440665"/>
                <a:gd name="f21" fmla="*/ 0 f17 1"/>
                <a:gd name="f22" fmla="*/ 440665 f16 1"/>
                <a:gd name="f23" fmla="*/ 115630 f17 1"/>
                <a:gd name="f24" fmla="*/ 0 f16 1"/>
                <a:gd name="f25" fmla="*/ 231261 f17 1"/>
                <a:gd name="f26" fmla="+- f18 0 f1"/>
                <a:gd name="f27" fmla="*/ f21 1 231261"/>
                <a:gd name="f28" fmla="*/ f22 1 440665"/>
                <a:gd name="f29" fmla="*/ f23 1 231261"/>
                <a:gd name="f30" fmla="*/ f24 1 440665"/>
                <a:gd name="f31" fmla="*/ f25 1 231261"/>
                <a:gd name="f32" fmla="*/ f12 1 f19"/>
                <a:gd name="f33" fmla="*/ f13 1 f19"/>
                <a:gd name="f34" fmla="*/ f12 1 f20"/>
                <a:gd name="f35" fmla="*/ f14 1 f20"/>
                <a:gd name="f36" fmla="*/ f27 1 f19"/>
                <a:gd name="f37" fmla="*/ f28 1 f20"/>
                <a:gd name="f38" fmla="*/ f29 1 f19"/>
                <a:gd name="f39" fmla="*/ f30 1 f20"/>
                <a:gd name="f40" fmla="*/ f31 1 f19"/>
                <a:gd name="f41" fmla="*/ f32 f10 1"/>
                <a:gd name="f42" fmla="*/ f33 f10 1"/>
                <a:gd name="f43" fmla="*/ f35 f11 1"/>
                <a:gd name="f44" fmla="*/ f34 f11 1"/>
                <a:gd name="f45" fmla="*/ f36 f10 1"/>
                <a:gd name="f46" fmla="*/ f37 f11 1"/>
                <a:gd name="f47" fmla="*/ f38 f10 1"/>
                <a:gd name="f48" fmla="*/ f39 f11 1"/>
                <a:gd name="f49" fmla="*/ f40 f10 1"/>
              </a:gdLst>
              <a:ahLst/>
              <a:cxnLst>
                <a:cxn ang="3cd4">
                  <a:pos x="hc" y="t"/>
                </a:cxn>
                <a:cxn ang="0">
                  <a:pos x="r" y="vc"/>
                </a:cxn>
                <a:cxn ang="cd4">
                  <a:pos x="hc" y="b"/>
                </a:cxn>
                <a:cxn ang="cd2">
                  <a:pos x="l" y="vc"/>
                </a:cxn>
                <a:cxn ang="f26">
                  <a:pos x="f45" y="f46"/>
                </a:cxn>
                <a:cxn ang="f26">
                  <a:pos x="f47" y="f46"/>
                </a:cxn>
                <a:cxn ang="f26">
                  <a:pos x="f47" y="f48"/>
                </a:cxn>
                <a:cxn ang="f26">
                  <a:pos x="f49" y="f48"/>
                </a:cxn>
              </a:cxnLst>
              <a:rect l="f41" t="f44" r="f42" b="f43"/>
              <a:pathLst>
                <a:path w="231261" h="440665">
                  <a:moveTo>
                    <a:pt x="f5" y="f7"/>
                  </a:moveTo>
                  <a:lnTo>
                    <a:pt x="f8" y="f7"/>
                  </a:lnTo>
                  <a:lnTo>
                    <a:pt x="f8" y="f5"/>
                  </a:lnTo>
                  <a:lnTo>
                    <a:pt x="f6" y="f5"/>
                  </a:lnTo>
                </a:path>
              </a:pathLst>
            </a:custGeom>
            <a:noFill/>
            <a:ln w="12701" cap="flat">
              <a:solidFill>
                <a:srgbClr val="3D67B1"/>
              </a:solidFill>
              <a:prstDash val="solid"/>
              <a:miter/>
            </a:ln>
          </p:spPr>
          <p:txBody>
            <a:bodyPr vert="horz" wrap="square" lIns="115891" tIns="207888" rIns="115891" bIns="207888"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2254" rtl="0" fontAlgn="auto" hangingPunct="1">
                <a:lnSpc>
                  <a:spcPct val="90000"/>
                </a:lnSpc>
                <a:spcBef>
                  <a:spcPts val="0"/>
                </a:spcBef>
                <a:spcAft>
                  <a:spcPts val="200"/>
                </a:spcAft>
                <a:buNone/>
                <a:tabLst/>
                <a:defRPr sz="1800" b="0" i="0" u="none" strike="noStrike" kern="0" cap="none" spc="0" baseline="0">
                  <a:solidFill>
                    <a:srgbClr val="000000"/>
                  </a:solidFill>
                  <a:uFillTx/>
                </a:defRPr>
              </a:pPr>
              <a:endParaRPr lang="nb-NO" sz="700" b="0" i="0" u="none" strike="noStrike" kern="1200" cap="none" spc="0" baseline="0">
                <a:solidFill>
                  <a:srgbClr val="000000"/>
                </a:solidFill>
                <a:uFillTx/>
                <a:latin typeface="Calibri"/>
              </a:endParaRPr>
            </a:p>
          </p:txBody>
        </p:sp>
        <p:sp>
          <p:nvSpPr>
            <p:cNvPr id="16" name="Frihåndsform: figur 17">
              <a:extLst>
                <a:ext uri="{FF2B5EF4-FFF2-40B4-BE49-F238E27FC236}">
                  <a16:creationId xmlns:a16="http://schemas.microsoft.com/office/drawing/2014/main" id="{8C57584C-B3F8-5C50-27D0-E4C276A1FFDE}"/>
                </a:ext>
              </a:extLst>
            </p:cNvPr>
            <p:cNvSpPr/>
            <p:nvPr/>
          </p:nvSpPr>
          <p:spPr>
            <a:xfrm>
              <a:off x="7065541" y="2549118"/>
              <a:ext cx="231260" cy="1321993"/>
            </a:xfrm>
            <a:custGeom>
              <a:avLst/>
              <a:gdLst>
                <a:gd name="f0" fmla="val 10800000"/>
                <a:gd name="f1" fmla="val 5400000"/>
                <a:gd name="f2" fmla="val 180"/>
                <a:gd name="f3" fmla="val w"/>
                <a:gd name="f4" fmla="val h"/>
                <a:gd name="f5" fmla="val 0"/>
                <a:gd name="f6" fmla="val 231261"/>
                <a:gd name="f7" fmla="val 1321996"/>
                <a:gd name="f8" fmla="val 115630"/>
                <a:gd name="f9" fmla="+- 0 0 -90"/>
                <a:gd name="f10" fmla="*/ f3 1 231261"/>
                <a:gd name="f11" fmla="*/ f4 1 1321996"/>
                <a:gd name="f12" fmla="val f5"/>
                <a:gd name="f13" fmla="val f6"/>
                <a:gd name="f14" fmla="val f7"/>
                <a:gd name="f15" fmla="*/ f9 f0 1"/>
                <a:gd name="f16" fmla="+- f14 0 f12"/>
                <a:gd name="f17" fmla="+- f13 0 f12"/>
                <a:gd name="f18" fmla="*/ f15 1 f2"/>
                <a:gd name="f19" fmla="*/ f17 1 231261"/>
                <a:gd name="f20" fmla="*/ f16 1 1321996"/>
                <a:gd name="f21" fmla="*/ 0 f17 1"/>
                <a:gd name="f22" fmla="*/ 1321996 f16 1"/>
                <a:gd name="f23" fmla="*/ 115630 f17 1"/>
                <a:gd name="f24" fmla="*/ 0 f16 1"/>
                <a:gd name="f25" fmla="*/ 231261 f17 1"/>
                <a:gd name="f26" fmla="+- f18 0 f1"/>
                <a:gd name="f27" fmla="*/ f21 1 231261"/>
                <a:gd name="f28" fmla="*/ f22 1 1321996"/>
                <a:gd name="f29" fmla="*/ f23 1 231261"/>
                <a:gd name="f30" fmla="*/ f24 1 1321996"/>
                <a:gd name="f31" fmla="*/ f25 1 231261"/>
                <a:gd name="f32" fmla="*/ f12 1 f19"/>
                <a:gd name="f33" fmla="*/ f13 1 f19"/>
                <a:gd name="f34" fmla="*/ f12 1 f20"/>
                <a:gd name="f35" fmla="*/ f14 1 f20"/>
                <a:gd name="f36" fmla="*/ f27 1 f19"/>
                <a:gd name="f37" fmla="*/ f28 1 f20"/>
                <a:gd name="f38" fmla="*/ f29 1 f19"/>
                <a:gd name="f39" fmla="*/ f30 1 f20"/>
                <a:gd name="f40" fmla="*/ f31 1 f19"/>
                <a:gd name="f41" fmla="*/ f32 f10 1"/>
                <a:gd name="f42" fmla="*/ f33 f10 1"/>
                <a:gd name="f43" fmla="*/ f35 f11 1"/>
                <a:gd name="f44" fmla="*/ f34 f11 1"/>
                <a:gd name="f45" fmla="*/ f36 f10 1"/>
                <a:gd name="f46" fmla="*/ f37 f11 1"/>
                <a:gd name="f47" fmla="*/ f38 f10 1"/>
                <a:gd name="f48" fmla="*/ f39 f11 1"/>
                <a:gd name="f49" fmla="*/ f40 f10 1"/>
              </a:gdLst>
              <a:ahLst/>
              <a:cxnLst>
                <a:cxn ang="3cd4">
                  <a:pos x="hc" y="t"/>
                </a:cxn>
                <a:cxn ang="0">
                  <a:pos x="r" y="vc"/>
                </a:cxn>
                <a:cxn ang="cd4">
                  <a:pos x="hc" y="b"/>
                </a:cxn>
                <a:cxn ang="cd2">
                  <a:pos x="l" y="vc"/>
                </a:cxn>
                <a:cxn ang="f26">
                  <a:pos x="f45" y="f46"/>
                </a:cxn>
                <a:cxn ang="f26">
                  <a:pos x="f47" y="f46"/>
                </a:cxn>
                <a:cxn ang="f26">
                  <a:pos x="f47" y="f48"/>
                </a:cxn>
                <a:cxn ang="f26">
                  <a:pos x="f49" y="f48"/>
                </a:cxn>
              </a:cxnLst>
              <a:rect l="f41" t="f44" r="f42" b="f43"/>
              <a:pathLst>
                <a:path w="231261" h="1321996">
                  <a:moveTo>
                    <a:pt x="f5" y="f7"/>
                  </a:moveTo>
                  <a:lnTo>
                    <a:pt x="f8" y="f7"/>
                  </a:lnTo>
                  <a:lnTo>
                    <a:pt x="f8" y="f5"/>
                  </a:lnTo>
                  <a:lnTo>
                    <a:pt x="f6" y="f5"/>
                  </a:lnTo>
                </a:path>
              </a:pathLst>
            </a:custGeom>
            <a:noFill/>
            <a:ln w="12701" cap="flat">
              <a:solidFill>
                <a:srgbClr val="34599C"/>
              </a:solidFill>
              <a:prstDash val="solid"/>
              <a:miter/>
            </a:ln>
          </p:spPr>
          <p:txBody>
            <a:bodyPr vert="horz" wrap="square" lIns="94777" tIns="627442" rIns="94777" bIns="627442"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2254" rtl="0" fontAlgn="auto" hangingPunct="1">
                <a:lnSpc>
                  <a:spcPct val="90000"/>
                </a:lnSpc>
                <a:spcBef>
                  <a:spcPts val="0"/>
                </a:spcBef>
                <a:spcAft>
                  <a:spcPts val="200"/>
                </a:spcAft>
                <a:buNone/>
                <a:tabLst/>
                <a:defRPr sz="1800" b="0" i="0" u="none" strike="noStrike" kern="0" cap="none" spc="0" baseline="0">
                  <a:solidFill>
                    <a:srgbClr val="000000"/>
                  </a:solidFill>
                  <a:uFillTx/>
                </a:defRPr>
              </a:pPr>
              <a:endParaRPr lang="nb-NO" sz="700" b="0" i="0" u="none" strike="noStrike" kern="1200" cap="none" spc="0" baseline="0">
                <a:solidFill>
                  <a:srgbClr val="000000"/>
                </a:solidFill>
                <a:uFillTx/>
                <a:latin typeface="Calibri"/>
              </a:endParaRPr>
            </a:p>
          </p:txBody>
        </p:sp>
        <p:sp>
          <p:nvSpPr>
            <p:cNvPr id="17" name="Frihåndsform: figur 18">
              <a:extLst>
                <a:ext uri="{FF2B5EF4-FFF2-40B4-BE49-F238E27FC236}">
                  <a16:creationId xmlns:a16="http://schemas.microsoft.com/office/drawing/2014/main" id="{0C424C55-A7F6-0E33-7474-11CDB349DAF7}"/>
                </a:ext>
              </a:extLst>
            </p:cNvPr>
            <p:cNvSpPr/>
            <p:nvPr/>
          </p:nvSpPr>
          <p:spPr>
            <a:xfrm rot="16200004">
              <a:off x="5961559" y="3694843"/>
              <a:ext cx="1855436" cy="352528"/>
            </a:xfrm>
            <a:custGeom>
              <a:avLst/>
              <a:gdLst>
                <a:gd name="f0" fmla="val 10800000"/>
                <a:gd name="f1" fmla="val 5400000"/>
                <a:gd name="f2" fmla="val 180"/>
                <a:gd name="f3" fmla="val w"/>
                <a:gd name="f4" fmla="val h"/>
                <a:gd name="f5" fmla="val 0"/>
                <a:gd name="f6" fmla="val 1855433"/>
                <a:gd name="f7" fmla="val 352532"/>
                <a:gd name="f8" fmla="+- 0 0 -90"/>
                <a:gd name="f9" fmla="*/ f3 1 1855433"/>
                <a:gd name="f10" fmla="*/ f4 1 352532"/>
                <a:gd name="f11" fmla="val f5"/>
                <a:gd name="f12" fmla="val f6"/>
                <a:gd name="f13" fmla="val f7"/>
                <a:gd name="f14" fmla="*/ f8 f0 1"/>
                <a:gd name="f15" fmla="+- f13 0 f11"/>
                <a:gd name="f16" fmla="+- f12 0 f11"/>
                <a:gd name="f17" fmla="*/ f14 1 f2"/>
                <a:gd name="f18" fmla="*/ f16 1 1855433"/>
                <a:gd name="f19" fmla="*/ f15 1 352532"/>
                <a:gd name="f20" fmla="*/ 0 f16 1"/>
                <a:gd name="f21" fmla="*/ 0 f15 1"/>
                <a:gd name="f22" fmla="*/ 1855433 f16 1"/>
                <a:gd name="f23" fmla="*/ 352532 f15 1"/>
                <a:gd name="f24" fmla="+- f17 0 f1"/>
                <a:gd name="f25" fmla="*/ f20 1 1855433"/>
                <a:gd name="f26" fmla="*/ f21 1 352532"/>
                <a:gd name="f27" fmla="*/ f22 1 1855433"/>
                <a:gd name="f28" fmla="*/ f23 1 352532"/>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855433" h="352532">
                  <a:moveTo>
                    <a:pt x="f5" y="f5"/>
                  </a:moveTo>
                  <a:lnTo>
                    <a:pt x="f6" y="f5"/>
                  </a:lnTo>
                  <a:lnTo>
                    <a:pt x="f6" y="f7"/>
                  </a:lnTo>
                  <a:lnTo>
                    <a:pt x="f5" y="f7"/>
                  </a:lnTo>
                  <a:lnTo>
                    <a:pt x="f5" y="f5"/>
                  </a:lnTo>
                  <a:close/>
                </a:path>
              </a:pathLst>
            </a:custGeom>
            <a:gradFill>
              <a:gsLst>
                <a:gs pos="0">
                  <a:srgbClr val="A8B7DF"/>
                </a:gs>
                <a:gs pos="100000">
                  <a:srgbClr val="9AABD9"/>
                </a:gs>
              </a:gsLst>
              <a:lin ang="5400000"/>
            </a:gradFill>
            <a:ln cap="flat">
              <a:noFill/>
              <a:prstDash val="solid"/>
            </a:ln>
          </p:spPr>
          <p:txBody>
            <a:bodyPr vert="horz" wrap="square" lIns="7616" tIns="7616" rIns="7616" bIns="7616"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533396" rtl="0" fontAlgn="auto" hangingPunct="1">
                <a:lnSpc>
                  <a:spcPct val="90000"/>
                </a:lnSpc>
                <a:spcBef>
                  <a:spcPts val="0"/>
                </a:spcBef>
                <a:spcAft>
                  <a:spcPts val="500"/>
                </a:spcAft>
                <a:buNone/>
                <a:tabLst/>
                <a:defRPr sz="1800" b="0" i="0" u="none" strike="noStrike" kern="0" cap="none" spc="0" baseline="0">
                  <a:solidFill>
                    <a:srgbClr val="000000"/>
                  </a:solidFill>
                  <a:uFillTx/>
                </a:defRPr>
              </a:pPr>
              <a:r>
                <a:rPr lang="nb-NO" sz="1600" b="0" i="0" u="none" strike="noStrike" kern="1200" cap="none" spc="0" baseline="0" dirty="0">
                  <a:solidFill>
                    <a:srgbClr val="000000"/>
                  </a:solidFill>
                  <a:uFillTx/>
                  <a:latin typeface="Calibri"/>
                </a:rPr>
                <a:t>Opplevelse av sammenheng (OAS) støtte i skolen</a:t>
              </a:r>
            </a:p>
          </p:txBody>
        </p:sp>
        <p:sp>
          <p:nvSpPr>
            <p:cNvPr id="18" name="Frihåndsform: figur 19">
              <a:extLst>
                <a:ext uri="{FF2B5EF4-FFF2-40B4-BE49-F238E27FC236}">
                  <a16:creationId xmlns:a16="http://schemas.microsoft.com/office/drawing/2014/main" id="{A6192691-4853-190E-9CF0-D39C526B8D7E}"/>
                </a:ext>
              </a:extLst>
            </p:cNvPr>
            <p:cNvSpPr/>
            <p:nvPr/>
          </p:nvSpPr>
          <p:spPr>
            <a:xfrm>
              <a:off x="7296802" y="2372849"/>
              <a:ext cx="1156304" cy="352528"/>
            </a:xfrm>
            <a:custGeom>
              <a:avLst/>
              <a:gdLst>
                <a:gd name="f0" fmla="val 10800000"/>
                <a:gd name="f1" fmla="val 5400000"/>
                <a:gd name="f2" fmla="val 180"/>
                <a:gd name="f3" fmla="val w"/>
                <a:gd name="f4" fmla="val h"/>
                <a:gd name="f5" fmla="val 0"/>
                <a:gd name="f6" fmla="val 1156305"/>
                <a:gd name="f7" fmla="val 352532"/>
                <a:gd name="f8" fmla="+- 0 0 -90"/>
                <a:gd name="f9" fmla="*/ f3 1 1156305"/>
                <a:gd name="f10" fmla="*/ f4 1 352532"/>
                <a:gd name="f11" fmla="val f5"/>
                <a:gd name="f12" fmla="val f6"/>
                <a:gd name="f13" fmla="val f7"/>
                <a:gd name="f14" fmla="*/ f8 f0 1"/>
                <a:gd name="f15" fmla="+- f13 0 f11"/>
                <a:gd name="f16" fmla="+- f12 0 f11"/>
                <a:gd name="f17" fmla="*/ f14 1 f2"/>
                <a:gd name="f18" fmla="*/ f16 1 1156305"/>
                <a:gd name="f19" fmla="*/ f15 1 352532"/>
                <a:gd name="f20" fmla="*/ 0 f16 1"/>
                <a:gd name="f21" fmla="*/ 0 f15 1"/>
                <a:gd name="f22" fmla="*/ 1156305 f16 1"/>
                <a:gd name="f23" fmla="*/ 352532 f15 1"/>
                <a:gd name="f24" fmla="+- f17 0 f1"/>
                <a:gd name="f25" fmla="*/ f20 1 1156305"/>
                <a:gd name="f26" fmla="*/ f21 1 352532"/>
                <a:gd name="f27" fmla="*/ f22 1 1156305"/>
                <a:gd name="f28" fmla="*/ f23 1 352532"/>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156305" h="352532">
                  <a:moveTo>
                    <a:pt x="f5" y="f5"/>
                  </a:moveTo>
                  <a:lnTo>
                    <a:pt x="f6" y="f5"/>
                  </a:lnTo>
                  <a:lnTo>
                    <a:pt x="f6" y="f7"/>
                  </a:lnTo>
                  <a:lnTo>
                    <a:pt x="f5" y="f7"/>
                  </a:lnTo>
                  <a:lnTo>
                    <a:pt x="f5" y="f5"/>
                  </a:lnTo>
                  <a:close/>
                </a:path>
              </a:pathLst>
            </a:custGeom>
            <a:gradFill>
              <a:gsLst>
                <a:gs pos="0">
                  <a:srgbClr val="A8B7DF"/>
                </a:gs>
                <a:gs pos="100000">
                  <a:srgbClr val="9AABD9"/>
                </a:gs>
              </a:gsLst>
              <a:lin ang="5400000"/>
            </a:gradFill>
            <a:ln cap="flat">
              <a:noFill/>
              <a:prstDash val="solid"/>
            </a:ln>
          </p:spPr>
          <p:txBody>
            <a:bodyPr vert="horz" wrap="square" lIns="7616" tIns="7616" rIns="7616" bIns="7616"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533396" rtl="0" fontAlgn="auto" hangingPunct="1">
                <a:lnSpc>
                  <a:spcPct val="90000"/>
                </a:lnSpc>
                <a:spcBef>
                  <a:spcPts val="0"/>
                </a:spcBef>
                <a:spcAft>
                  <a:spcPts val="500"/>
                </a:spcAft>
                <a:buNone/>
                <a:tabLst/>
                <a:defRPr sz="1800" b="0" i="0" u="none" strike="noStrike" kern="0" cap="none" spc="0" baseline="0">
                  <a:solidFill>
                    <a:srgbClr val="000000"/>
                  </a:solidFill>
                  <a:uFillTx/>
                </a:defRPr>
              </a:pPr>
              <a:r>
                <a:rPr lang="nb-NO" sz="1600" b="0" i="0" u="none" strike="noStrike" kern="1200" cap="none" spc="0" baseline="0" dirty="0">
                  <a:solidFill>
                    <a:srgbClr val="000000"/>
                  </a:solidFill>
                  <a:uFillTx/>
                  <a:latin typeface="Calibri"/>
                </a:rPr>
                <a:t>Begripelighet</a:t>
              </a:r>
            </a:p>
          </p:txBody>
        </p:sp>
        <p:sp>
          <p:nvSpPr>
            <p:cNvPr id="19" name="Frihåndsform: figur 20">
              <a:extLst>
                <a:ext uri="{FF2B5EF4-FFF2-40B4-BE49-F238E27FC236}">
                  <a16:creationId xmlns:a16="http://schemas.microsoft.com/office/drawing/2014/main" id="{2B2DC42D-CCBB-C62F-CC5B-7CBC3A50CC7A}"/>
                </a:ext>
              </a:extLst>
            </p:cNvPr>
            <p:cNvSpPr/>
            <p:nvPr/>
          </p:nvSpPr>
          <p:spPr>
            <a:xfrm>
              <a:off x="8684376" y="1932191"/>
              <a:ext cx="1156304" cy="352528"/>
            </a:xfrm>
            <a:custGeom>
              <a:avLst/>
              <a:gdLst>
                <a:gd name="f0" fmla="val 10800000"/>
                <a:gd name="f1" fmla="val 5400000"/>
                <a:gd name="f2" fmla="val 180"/>
                <a:gd name="f3" fmla="val w"/>
                <a:gd name="f4" fmla="val h"/>
                <a:gd name="f5" fmla="val 0"/>
                <a:gd name="f6" fmla="val 1156305"/>
                <a:gd name="f7" fmla="val 352532"/>
                <a:gd name="f8" fmla="+- 0 0 -90"/>
                <a:gd name="f9" fmla="*/ f3 1 1156305"/>
                <a:gd name="f10" fmla="*/ f4 1 352532"/>
                <a:gd name="f11" fmla="val f5"/>
                <a:gd name="f12" fmla="val f6"/>
                <a:gd name="f13" fmla="val f7"/>
                <a:gd name="f14" fmla="*/ f8 f0 1"/>
                <a:gd name="f15" fmla="+- f13 0 f11"/>
                <a:gd name="f16" fmla="+- f12 0 f11"/>
                <a:gd name="f17" fmla="*/ f14 1 f2"/>
                <a:gd name="f18" fmla="*/ f16 1 1156305"/>
                <a:gd name="f19" fmla="*/ f15 1 352532"/>
                <a:gd name="f20" fmla="*/ 0 f16 1"/>
                <a:gd name="f21" fmla="*/ 0 f15 1"/>
                <a:gd name="f22" fmla="*/ 1156305 f16 1"/>
                <a:gd name="f23" fmla="*/ 352532 f15 1"/>
                <a:gd name="f24" fmla="+- f17 0 f1"/>
                <a:gd name="f25" fmla="*/ f20 1 1156305"/>
                <a:gd name="f26" fmla="*/ f21 1 352532"/>
                <a:gd name="f27" fmla="*/ f22 1 1156305"/>
                <a:gd name="f28" fmla="*/ f23 1 352532"/>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156305" h="352532">
                  <a:moveTo>
                    <a:pt x="f5" y="f5"/>
                  </a:moveTo>
                  <a:lnTo>
                    <a:pt x="f6" y="f5"/>
                  </a:lnTo>
                  <a:lnTo>
                    <a:pt x="f6" y="f7"/>
                  </a:lnTo>
                  <a:lnTo>
                    <a:pt x="f5" y="f7"/>
                  </a:lnTo>
                  <a:lnTo>
                    <a:pt x="f5" y="f5"/>
                  </a:lnTo>
                  <a:close/>
                </a:path>
              </a:pathLst>
            </a:custGeom>
            <a:gradFill>
              <a:gsLst>
                <a:gs pos="0">
                  <a:srgbClr val="A8B7DF"/>
                </a:gs>
                <a:gs pos="100000">
                  <a:srgbClr val="9AABD9"/>
                </a:gs>
              </a:gsLst>
              <a:lin ang="5400000"/>
            </a:gradFill>
            <a:ln cap="flat">
              <a:noFill/>
              <a:prstDash val="solid"/>
            </a:ln>
          </p:spPr>
          <p:txBody>
            <a:bodyPr vert="horz" wrap="square" lIns="7616" tIns="7616" rIns="7616" bIns="7616"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533396" rtl="0" fontAlgn="auto" hangingPunct="1">
                <a:lnSpc>
                  <a:spcPct val="90000"/>
                </a:lnSpc>
                <a:spcBef>
                  <a:spcPts val="0"/>
                </a:spcBef>
                <a:spcAft>
                  <a:spcPts val="500"/>
                </a:spcAft>
                <a:buNone/>
                <a:tabLst/>
                <a:defRPr sz="1800" b="0" i="0" u="none" strike="noStrike" kern="0" cap="none" spc="0" baseline="0">
                  <a:solidFill>
                    <a:srgbClr val="000000"/>
                  </a:solidFill>
                  <a:uFillTx/>
                </a:defRPr>
              </a:pPr>
              <a:r>
                <a:rPr lang="nb-NO" sz="1600" b="0" i="0" u="none" strike="noStrike" kern="1200" cap="none" spc="0" baseline="0">
                  <a:solidFill>
                    <a:srgbClr val="000000"/>
                  </a:solidFill>
                  <a:uFillTx/>
                  <a:latin typeface="Calibri"/>
                </a:rPr>
                <a:t>1. Anerkjennelse</a:t>
              </a:r>
            </a:p>
          </p:txBody>
        </p:sp>
        <p:sp>
          <p:nvSpPr>
            <p:cNvPr id="20" name="Frihåndsform: figur 21">
              <a:extLst>
                <a:ext uri="{FF2B5EF4-FFF2-40B4-BE49-F238E27FC236}">
                  <a16:creationId xmlns:a16="http://schemas.microsoft.com/office/drawing/2014/main" id="{73F19C63-C3AF-3A69-E255-51BF37144694}"/>
                </a:ext>
              </a:extLst>
            </p:cNvPr>
            <p:cNvSpPr/>
            <p:nvPr/>
          </p:nvSpPr>
          <p:spPr>
            <a:xfrm>
              <a:off x="8684376" y="2372849"/>
              <a:ext cx="1156304" cy="352528"/>
            </a:xfrm>
            <a:custGeom>
              <a:avLst/>
              <a:gdLst>
                <a:gd name="f0" fmla="val 10800000"/>
                <a:gd name="f1" fmla="val 5400000"/>
                <a:gd name="f2" fmla="val 180"/>
                <a:gd name="f3" fmla="val w"/>
                <a:gd name="f4" fmla="val h"/>
                <a:gd name="f5" fmla="val 0"/>
                <a:gd name="f6" fmla="val 1156305"/>
                <a:gd name="f7" fmla="val 352532"/>
                <a:gd name="f8" fmla="+- 0 0 -90"/>
                <a:gd name="f9" fmla="*/ f3 1 1156305"/>
                <a:gd name="f10" fmla="*/ f4 1 352532"/>
                <a:gd name="f11" fmla="val f5"/>
                <a:gd name="f12" fmla="val f6"/>
                <a:gd name="f13" fmla="val f7"/>
                <a:gd name="f14" fmla="*/ f8 f0 1"/>
                <a:gd name="f15" fmla="+- f13 0 f11"/>
                <a:gd name="f16" fmla="+- f12 0 f11"/>
                <a:gd name="f17" fmla="*/ f14 1 f2"/>
                <a:gd name="f18" fmla="*/ f16 1 1156305"/>
                <a:gd name="f19" fmla="*/ f15 1 352532"/>
                <a:gd name="f20" fmla="*/ 0 f16 1"/>
                <a:gd name="f21" fmla="*/ 0 f15 1"/>
                <a:gd name="f22" fmla="*/ 1156305 f16 1"/>
                <a:gd name="f23" fmla="*/ 352532 f15 1"/>
                <a:gd name="f24" fmla="+- f17 0 f1"/>
                <a:gd name="f25" fmla="*/ f20 1 1156305"/>
                <a:gd name="f26" fmla="*/ f21 1 352532"/>
                <a:gd name="f27" fmla="*/ f22 1 1156305"/>
                <a:gd name="f28" fmla="*/ f23 1 352532"/>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156305" h="352532">
                  <a:moveTo>
                    <a:pt x="f5" y="f5"/>
                  </a:moveTo>
                  <a:lnTo>
                    <a:pt x="f6" y="f5"/>
                  </a:lnTo>
                  <a:lnTo>
                    <a:pt x="f6" y="f7"/>
                  </a:lnTo>
                  <a:lnTo>
                    <a:pt x="f5" y="f7"/>
                  </a:lnTo>
                  <a:lnTo>
                    <a:pt x="f5" y="f5"/>
                  </a:lnTo>
                  <a:close/>
                </a:path>
              </a:pathLst>
            </a:custGeom>
            <a:gradFill>
              <a:gsLst>
                <a:gs pos="0">
                  <a:srgbClr val="A8B7DF"/>
                </a:gs>
                <a:gs pos="100000">
                  <a:srgbClr val="9AABD9"/>
                </a:gs>
              </a:gsLst>
              <a:lin ang="5400000"/>
            </a:gradFill>
            <a:ln cap="flat">
              <a:noFill/>
              <a:prstDash val="solid"/>
            </a:ln>
          </p:spPr>
          <p:txBody>
            <a:bodyPr vert="horz" wrap="square" lIns="7616" tIns="7616" rIns="7616" bIns="7616"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533396" rtl="0" fontAlgn="auto" hangingPunct="1">
                <a:lnSpc>
                  <a:spcPct val="90000"/>
                </a:lnSpc>
                <a:spcBef>
                  <a:spcPts val="0"/>
                </a:spcBef>
                <a:spcAft>
                  <a:spcPts val="500"/>
                </a:spcAft>
                <a:buNone/>
                <a:tabLst/>
                <a:defRPr sz="1800" b="0" i="0" u="none" strike="noStrike" kern="0" cap="none" spc="0" baseline="0">
                  <a:solidFill>
                    <a:srgbClr val="000000"/>
                  </a:solidFill>
                  <a:uFillTx/>
                </a:defRPr>
              </a:pPr>
              <a:r>
                <a:rPr lang="nb-NO" sz="1600" b="0" i="0" u="none" strike="noStrike" kern="1200" cap="none" spc="0" baseline="0" dirty="0">
                  <a:solidFill>
                    <a:srgbClr val="000000"/>
                  </a:solidFill>
                  <a:uFillTx/>
                  <a:latin typeface="Calibri"/>
                </a:rPr>
                <a:t>2. Tillit</a:t>
              </a:r>
            </a:p>
          </p:txBody>
        </p:sp>
        <p:sp>
          <p:nvSpPr>
            <p:cNvPr id="21" name="Frihåndsform: figur 22">
              <a:extLst>
                <a:ext uri="{FF2B5EF4-FFF2-40B4-BE49-F238E27FC236}">
                  <a16:creationId xmlns:a16="http://schemas.microsoft.com/office/drawing/2014/main" id="{4B55133D-57E1-F576-5357-53CB9DD964D7}"/>
                </a:ext>
              </a:extLst>
            </p:cNvPr>
            <p:cNvSpPr/>
            <p:nvPr/>
          </p:nvSpPr>
          <p:spPr>
            <a:xfrm>
              <a:off x="8684376" y="2813517"/>
              <a:ext cx="1156304" cy="352528"/>
            </a:xfrm>
            <a:custGeom>
              <a:avLst/>
              <a:gdLst>
                <a:gd name="f0" fmla="val 10800000"/>
                <a:gd name="f1" fmla="val 5400000"/>
                <a:gd name="f2" fmla="val 180"/>
                <a:gd name="f3" fmla="val w"/>
                <a:gd name="f4" fmla="val h"/>
                <a:gd name="f5" fmla="val 0"/>
                <a:gd name="f6" fmla="val 1156305"/>
                <a:gd name="f7" fmla="val 352532"/>
                <a:gd name="f8" fmla="+- 0 0 -90"/>
                <a:gd name="f9" fmla="*/ f3 1 1156305"/>
                <a:gd name="f10" fmla="*/ f4 1 352532"/>
                <a:gd name="f11" fmla="val f5"/>
                <a:gd name="f12" fmla="val f6"/>
                <a:gd name="f13" fmla="val f7"/>
                <a:gd name="f14" fmla="*/ f8 f0 1"/>
                <a:gd name="f15" fmla="+- f13 0 f11"/>
                <a:gd name="f16" fmla="+- f12 0 f11"/>
                <a:gd name="f17" fmla="*/ f14 1 f2"/>
                <a:gd name="f18" fmla="*/ f16 1 1156305"/>
                <a:gd name="f19" fmla="*/ f15 1 352532"/>
                <a:gd name="f20" fmla="*/ 0 f16 1"/>
                <a:gd name="f21" fmla="*/ 0 f15 1"/>
                <a:gd name="f22" fmla="*/ 1156305 f16 1"/>
                <a:gd name="f23" fmla="*/ 352532 f15 1"/>
                <a:gd name="f24" fmla="+- f17 0 f1"/>
                <a:gd name="f25" fmla="*/ f20 1 1156305"/>
                <a:gd name="f26" fmla="*/ f21 1 352532"/>
                <a:gd name="f27" fmla="*/ f22 1 1156305"/>
                <a:gd name="f28" fmla="*/ f23 1 352532"/>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156305" h="352532">
                  <a:moveTo>
                    <a:pt x="f5" y="f5"/>
                  </a:moveTo>
                  <a:lnTo>
                    <a:pt x="f6" y="f5"/>
                  </a:lnTo>
                  <a:lnTo>
                    <a:pt x="f6" y="f7"/>
                  </a:lnTo>
                  <a:lnTo>
                    <a:pt x="f5" y="f7"/>
                  </a:lnTo>
                  <a:lnTo>
                    <a:pt x="f5" y="f5"/>
                  </a:lnTo>
                  <a:close/>
                </a:path>
              </a:pathLst>
            </a:custGeom>
            <a:gradFill>
              <a:gsLst>
                <a:gs pos="0">
                  <a:srgbClr val="A8B7DF"/>
                </a:gs>
                <a:gs pos="100000">
                  <a:srgbClr val="9AABD9"/>
                </a:gs>
              </a:gsLst>
              <a:lin ang="5400000"/>
            </a:gradFill>
            <a:ln cap="flat">
              <a:noFill/>
              <a:prstDash val="solid"/>
            </a:ln>
          </p:spPr>
          <p:txBody>
            <a:bodyPr vert="horz" wrap="square" lIns="7616" tIns="7616" rIns="7616" bIns="7616"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533396" rtl="0" fontAlgn="auto" hangingPunct="1">
                <a:lnSpc>
                  <a:spcPct val="90000"/>
                </a:lnSpc>
                <a:spcBef>
                  <a:spcPts val="0"/>
                </a:spcBef>
                <a:spcAft>
                  <a:spcPts val="500"/>
                </a:spcAft>
                <a:buNone/>
                <a:tabLst/>
                <a:defRPr sz="1800" b="0" i="0" u="none" strike="noStrike" kern="0" cap="none" spc="0" baseline="0">
                  <a:solidFill>
                    <a:srgbClr val="000000"/>
                  </a:solidFill>
                  <a:uFillTx/>
                </a:defRPr>
              </a:pPr>
              <a:r>
                <a:rPr lang="nb-NO" sz="1600" b="0" i="0" u="none" strike="noStrike" kern="1200" cap="none" spc="0" baseline="0">
                  <a:solidFill>
                    <a:srgbClr val="000000"/>
                  </a:solidFill>
                  <a:uFillTx/>
                  <a:latin typeface="Calibri"/>
                </a:rPr>
                <a:t>3. Respekt</a:t>
              </a:r>
            </a:p>
          </p:txBody>
        </p:sp>
        <p:sp>
          <p:nvSpPr>
            <p:cNvPr id="22" name="Frihåndsform: figur 23">
              <a:extLst>
                <a:ext uri="{FF2B5EF4-FFF2-40B4-BE49-F238E27FC236}">
                  <a16:creationId xmlns:a16="http://schemas.microsoft.com/office/drawing/2014/main" id="{8E734792-3504-9A1A-053A-1D404695A45D}"/>
                </a:ext>
              </a:extLst>
            </p:cNvPr>
            <p:cNvSpPr/>
            <p:nvPr/>
          </p:nvSpPr>
          <p:spPr>
            <a:xfrm>
              <a:off x="7296802" y="3694852"/>
              <a:ext cx="1156304" cy="352528"/>
            </a:xfrm>
            <a:custGeom>
              <a:avLst/>
              <a:gdLst>
                <a:gd name="f0" fmla="val 10800000"/>
                <a:gd name="f1" fmla="val 5400000"/>
                <a:gd name="f2" fmla="val 180"/>
                <a:gd name="f3" fmla="val w"/>
                <a:gd name="f4" fmla="val h"/>
                <a:gd name="f5" fmla="val 0"/>
                <a:gd name="f6" fmla="val 1156305"/>
                <a:gd name="f7" fmla="val 352532"/>
                <a:gd name="f8" fmla="+- 0 0 -90"/>
                <a:gd name="f9" fmla="*/ f3 1 1156305"/>
                <a:gd name="f10" fmla="*/ f4 1 352532"/>
                <a:gd name="f11" fmla="val f5"/>
                <a:gd name="f12" fmla="val f6"/>
                <a:gd name="f13" fmla="val f7"/>
                <a:gd name="f14" fmla="*/ f8 f0 1"/>
                <a:gd name="f15" fmla="+- f13 0 f11"/>
                <a:gd name="f16" fmla="+- f12 0 f11"/>
                <a:gd name="f17" fmla="*/ f14 1 f2"/>
                <a:gd name="f18" fmla="*/ f16 1 1156305"/>
                <a:gd name="f19" fmla="*/ f15 1 352532"/>
                <a:gd name="f20" fmla="*/ 0 f16 1"/>
                <a:gd name="f21" fmla="*/ 0 f15 1"/>
                <a:gd name="f22" fmla="*/ 1156305 f16 1"/>
                <a:gd name="f23" fmla="*/ 352532 f15 1"/>
                <a:gd name="f24" fmla="+- f17 0 f1"/>
                <a:gd name="f25" fmla="*/ f20 1 1156305"/>
                <a:gd name="f26" fmla="*/ f21 1 352532"/>
                <a:gd name="f27" fmla="*/ f22 1 1156305"/>
                <a:gd name="f28" fmla="*/ f23 1 352532"/>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156305" h="352532">
                  <a:moveTo>
                    <a:pt x="f5" y="f5"/>
                  </a:moveTo>
                  <a:lnTo>
                    <a:pt x="f6" y="f5"/>
                  </a:lnTo>
                  <a:lnTo>
                    <a:pt x="f6" y="f7"/>
                  </a:lnTo>
                  <a:lnTo>
                    <a:pt x="f5" y="f7"/>
                  </a:lnTo>
                  <a:lnTo>
                    <a:pt x="f5" y="f5"/>
                  </a:lnTo>
                  <a:close/>
                </a:path>
              </a:pathLst>
            </a:custGeom>
            <a:gradFill>
              <a:gsLst>
                <a:gs pos="0">
                  <a:srgbClr val="A8B7DF"/>
                </a:gs>
                <a:gs pos="100000">
                  <a:srgbClr val="9AABD9"/>
                </a:gs>
              </a:gsLst>
              <a:lin ang="5400000"/>
            </a:gradFill>
            <a:ln cap="flat">
              <a:noFill/>
              <a:prstDash val="solid"/>
            </a:ln>
          </p:spPr>
          <p:txBody>
            <a:bodyPr vert="horz" wrap="square" lIns="7616" tIns="7616" rIns="7616" bIns="7616"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533396" rtl="0" fontAlgn="auto" hangingPunct="1">
                <a:lnSpc>
                  <a:spcPct val="90000"/>
                </a:lnSpc>
                <a:spcBef>
                  <a:spcPts val="0"/>
                </a:spcBef>
                <a:spcAft>
                  <a:spcPts val="500"/>
                </a:spcAft>
                <a:buNone/>
                <a:tabLst/>
                <a:defRPr sz="1800" b="0" i="0" u="none" strike="noStrike" kern="0" cap="none" spc="0" baseline="0">
                  <a:solidFill>
                    <a:srgbClr val="000000"/>
                  </a:solidFill>
                  <a:uFillTx/>
                </a:defRPr>
              </a:pPr>
              <a:r>
                <a:rPr lang="nb-NO" sz="1600" b="0" i="0" u="none" strike="noStrike" kern="1200" cap="none" spc="0" baseline="0" dirty="0">
                  <a:solidFill>
                    <a:srgbClr val="000000"/>
                  </a:solidFill>
                  <a:uFillTx/>
                  <a:latin typeface="Calibri"/>
                </a:rPr>
                <a:t>Håndterbarhet</a:t>
              </a:r>
            </a:p>
          </p:txBody>
        </p:sp>
        <p:sp>
          <p:nvSpPr>
            <p:cNvPr id="23" name="Frihåndsform: figur 24">
              <a:extLst>
                <a:ext uri="{FF2B5EF4-FFF2-40B4-BE49-F238E27FC236}">
                  <a16:creationId xmlns:a16="http://schemas.microsoft.com/office/drawing/2014/main" id="{EAAC327A-4986-646C-C08D-62A74D895977}"/>
                </a:ext>
              </a:extLst>
            </p:cNvPr>
            <p:cNvSpPr/>
            <p:nvPr/>
          </p:nvSpPr>
          <p:spPr>
            <a:xfrm>
              <a:off x="8684376" y="3254185"/>
              <a:ext cx="1156304" cy="352528"/>
            </a:xfrm>
            <a:custGeom>
              <a:avLst/>
              <a:gdLst>
                <a:gd name="f0" fmla="val 10800000"/>
                <a:gd name="f1" fmla="val 5400000"/>
                <a:gd name="f2" fmla="val 180"/>
                <a:gd name="f3" fmla="val w"/>
                <a:gd name="f4" fmla="val h"/>
                <a:gd name="f5" fmla="val 0"/>
                <a:gd name="f6" fmla="val 1156305"/>
                <a:gd name="f7" fmla="val 352532"/>
                <a:gd name="f8" fmla="+- 0 0 -90"/>
                <a:gd name="f9" fmla="*/ f3 1 1156305"/>
                <a:gd name="f10" fmla="*/ f4 1 352532"/>
                <a:gd name="f11" fmla="val f5"/>
                <a:gd name="f12" fmla="val f6"/>
                <a:gd name="f13" fmla="val f7"/>
                <a:gd name="f14" fmla="*/ f8 f0 1"/>
                <a:gd name="f15" fmla="+- f13 0 f11"/>
                <a:gd name="f16" fmla="+- f12 0 f11"/>
                <a:gd name="f17" fmla="*/ f14 1 f2"/>
                <a:gd name="f18" fmla="*/ f16 1 1156305"/>
                <a:gd name="f19" fmla="*/ f15 1 352532"/>
                <a:gd name="f20" fmla="*/ 0 f16 1"/>
                <a:gd name="f21" fmla="*/ 0 f15 1"/>
                <a:gd name="f22" fmla="*/ 1156305 f16 1"/>
                <a:gd name="f23" fmla="*/ 352532 f15 1"/>
                <a:gd name="f24" fmla="+- f17 0 f1"/>
                <a:gd name="f25" fmla="*/ f20 1 1156305"/>
                <a:gd name="f26" fmla="*/ f21 1 352532"/>
                <a:gd name="f27" fmla="*/ f22 1 1156305"/>
                <a:gd name="f28" fmla="*/ f23 1 352532"/>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156305" h="352532">
                  <a:moveTo>
                    <a:pt x="f5" y="f5"/>
                  </a:moveTo>
                  <a:lnTo>
                    <a:pt x="f6" y="f5"/>
                  </a:lnTo>
                  <a:lnTo>
                    <a:pt x="f6" y="f7"/>
                  </a:lnTo>
                  <a:lnTo>
                    <a:pt x="f5" y="f7"/>
                  </a:lnTo>
                  <a:lnTo>
                    <a:pt x="f5" y="f5"/>
                  </a:lnTo>
                  <a:close/>
                </a:path>
              </a:pathLst>
            </a:custGeom>
            <a:gradFill>
              <a:gsLst>
                <a:gs pos="0">
                  <a:srgbClr val="A8B7DF"/>
                </a:gs>
                <a:gs pos="100000">
                  <a:srgbClr val="9AABD9"/>
                </a:gs>
              </a:gsLst>
              <a:lin ang="5400000"/>
            </a:gradFill>
            <a:ln cap="flat">
              <a:noFill/>
              <a:prstDash val="solid"/>
            </a:ln>
          </p:spPr>
          <p:txBody>
            <a:bodyPr vert="horz" wrap="square" lIns="7616" tIns="7616" rIns="7616" bIns="7616"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533396" rtl="0" fontAlgn="auto" hangingPunct="1">
                <a:lnSpc>
                  <a:spcPct val="90000"/>
                </a:lnSpc>
                <a:spcBef>
                  <a:spcPts val="0"/>
                </a:spcBef>
                <a:spcAft>
                  <a:spcPts val="500"/>
                </a:spcAft>
                <a:buNone/>
                <a:tabLst/>
                <a:defRPr sz="1800" b="0" i="0" u="none" strike="noStrike" kern="0" cap="none" spc="0" baseline="0">
                  <a:solidFill>
                    <a:srgbClr val="000000"/>
                  </a:solidFill>
                  <a:uFillTx/>
                </a:defRPr>
              </a:pPr>
              <a:r>
                <a:rPr lang="nb-NO" sz="1600" b="0" i="0" u="none" strike="noStrike" kern="1200" cap="none" spc="0" baseline="0">
                  <a:solidFill>
                    <a:srgbClr val="000000"/>
                  </a:solidFill>
                  <a:uFillTx/>
                  <a:latin typeface="Calibri"/>
                </a:rPr>
                <a:t>4. Mestring</a:t>
              </a:r>
            </a:p>
          </p:txBody>
        </p:sp>
        <p:sp>
          <p:nvSpPr>
            <p:cNvPr id="24" name="Frihåndsform: figur 25">
              <a:extLst>
                <a:ext uri="{FF2B5EF4-FFF2-40B4-BE49-F238E27FC236}">
                  <a16:creationId xmlns:a16="http://schemas.microsoft.com/office/drawing/2014/main" id="{18447E0D-5365-6D93-1695-D865F365387F}"/>
                </a:ext>
              </a:extLst>
            </p:cNvPr>
            <p:cNvSpPr/>
            <p:nvPr/>
          </p:nvSpPr>
          <p:spPr>
            <a:xfrm>
              <a:off x="8684376" y="3694852"/>
              <a:ext cx="1156304" cy="352528"/>
            </a:xfrm>
            <a:custGeom>
              <a:avLst/>
              <a:gdLst>
                <a:gd name="f0" fmla="val 10800000"/>
                <a:gd name="f1" fmla="val 5400000"/>
                <a:gd name="f2" fmla="val 180"/>
                <a:gd name="f3" fmla="val w"/>
                <a:gd name="f4" fmla="val h"/>
                <a:gd name="f5" fmla="val 0"/>
                <a:gd name="f6" fmla="val 1156305"/>
                <a:gd name="f7" fmla="val 352532"/>
                <a:gd name="f8" fmla="+- 0 0 -90"/>
                <a:gd name="f9" fmla="*/ f3 1 1156305"/>
                <a:gd name="f10" fmla="*/ f4 1 352532"/>
                <a:gd name="f11" fmla="val f5"/>
                <a:gd name="f12" fmla="val f6"/>
                <a:gd name="f13" fmla="val f7"/>
                <a:gd name="f14" fmla="*/ f8 f0 1"/>
                <a:gd name="f15" fmla="+- f13 0 f11"/>
                <a:gd name="f16" fmla="+- f12 0 f11"/>
                <a:gd name="f17" fmla="*/ f14 1 f2"/>
                <a:gd name="f18" fmla="*/ f16 1 1156305"/>
                <a:gd name="f19" fmla="*/ f15 1 352532"/>
                <a:gd name="f20" fmla="*/ 0 f16 1"/>
                <a:gd name="f21" fmla="*/ 0 f15 1"/>
                <a:gd name="f22" fmla="*/ 1156305 f16 1"/>
                <a:gd name="f23" fmla="*/ 352532 f15 1"/>
                <a:gd name="f24" fmla="+- f17 0 f1"/>
                <a:gd name="f25" fmla="*/ f20 1 1156305"/>
                <a:gd name="f26" fmla="*/ f21 1 352532"/>
                <a:gd name="f27" fmla="*/ f22 1 1156305"/>
                <a:gd name="f28" fmla="*/ f23 1 352532"/>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156305" h="352532">
                  <a:moveTo>
                    <a:pt x="f5" y="f5"/>
                  </a:moveTo>
                  <a:lnTo>
                    <a:pt x="f6" y="f5"/>
                  </a:lnTo>
                  <a:lnTo>
                    <a:pt x="f6" y="f7"/>
                  </a:lnTo>
                  <a:lnTo>
                    <a:pt x="f5" y="f7"/>
                  </a:lnTo>
                  <a:lnTo>
                    <a:pt x="f5" y="f5"/>
                  </a:lnTo>
                  <a:close/>
                </a:path>
              </a:pathLst>
            </a:custGeom>
            <a:gradFill>
              <a:gsLst>
                <a:gs pos="0">
                  <a:srgbClr val="A8B7DF"/>
                </a:gs>
                <a:gs pos="100000">
                  <a:srgbClr val="9AABD9"/>
                </a:gs>
              </a:gsLst>
              <a:lin ang="5400000"/>
            </a:gradFill>
            <a:ln cap="flat">
              <a:noFill/>
              <a:prstDash val="solid"/>
            </a:ln>
          </p:spPr>
          <p:txBody>
            <a:bodyPr vert="horz" wrap="square" lIns="7616" tIns="7616" rIns="7616" bIns="7616"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533396" rtl="0" fontAlgn="auto" hangingPunct="1">
                <a:lnSpc>
                  <a:spcPct val="90000"/>
                </a:lnSpc>
                <a:spcBef>
                  <a:spcPts val="0"/>
                </a:spcBef>
                <a:spcAft>
                  <a:spcPts val="500"/>
                </a:spcAft>
                <a:buNone/>
                <a:tabLst/>
                <a:defRPr sz="1800" b="0" i="0" u="none" strike="noStrike" kern="0" cap="none" spc="0" baseline="0">
                  <a:solidFill>
                    <a:srgbClr val="000000"/>
                  </a:solidFill>
                  <a:uFillTx/>
                </a:defRPr>
              </a:pPr>
              <a:r>
                <a:rPr lang="nb-NO" sz="1600" b="0" i="0" u="none" strike="noStrike" kern="1200" cap="none" spc="0" baseline="0">
                  <a:solidFill>
                    <a:srgbClr val="000000"/>
                  </a:solidFill>
                  <a:uFillTx/>
                  <a:latin typeface="Calibri"/>
                </a:rPr>
                <a:t>5. Medvirkning</a:t>
              </a:r>
            </a:p>
          </p:txBody>
        </p:sp>
        <p:sp>
          <p:nvSpPr>
            <p:cNvPr id="25" name="Frihåndsform: figur 26">
              <a:extLst>
                <a:ext uri="{FF2B5EF4-FFF2-40B4-BE49-F238E27FC236}">
                  <a16:creationId xmlns:a16="http://schemas.microsoft.com/office/drawing/2014/main" id="{2B4D4783-AB5B-05C3-311B-7275B82282A6}"/>
                </a:ext>
              </a:extLst>
            </p:cNvPr>
            <p:cNvSpPr/>
            <p:nvPr/>
          </p:nvSpPr>
          <p:spPr>
            <a:xfrm>
              <a:off x="8684376" y="4135511"/>
              <a:ext cx="1156304" cy="352528"/>
            </a:xfrm>
            <a:custGeom>
              <a:avLst/>
              <a:gdLst>
                <a:gd name="f0" fmla="val 10800000"/>
                <a:gd name="f1" fmla="val 5400000"/>
                <a:gd name="f2" fmla="val 180"/>
                <a:gd name="f3" fmla="val w"/>
                <a:gd name="f4" fmla="val h"/>
                <a:gd name="f5" fmla="val 0"/>
                <a:gd name="f6" fmla="val 1156305"/>
                <a:gd name="f7" fmla="val 352532"/>
                <a:gd name="f8" fmla="+- 0 0 -90"/>
                <a:gd name="f9" fmla="*/ f3 1 1156305"/>
                <a:gd name="f10" fmla="*/ f4 1 352532"/>
                <a:gd name="f11" fmla="val f5"/>
                <a:gd name="f12" fmla="val f6"/>
                <a:gd name="f13" fmla="val f7"/>
                <a:gd name="f14" fmla="*/ f8 f0 1"/>
                <a:gd name="f15" fmla="+- f13 0 f11"/>
                <a:gd name="f16" fmla="+- f12 0 f11"/>
                <a:gd name="f17" fmla="*/ f14 1 f2"/>
                <a:gd name="f18" fmla="*/ f16 1 1156305"/>
                <a:gd name="f19" fmla="*/ f15 1 352532"/>
                <a:gd name="f20" fmla="*/ 0 f16 1"/>
                <a:gd name="f21" fmla="*/ 0 f15 1"/>
                <a:gd name="f22" fmla="*/ 1156305 f16 1"/>
                <a:gd name="f23" fmla="*/ 352532 f15 1"/>
                <a:gd name="f24" fmla="+- f17 0 f1"/>
                <a:gd name="f25" fmla="*/ f20 1 1156305"/>
                <a:gd name="f26" fmla="*/ f21 1 352532"/>
                <a:gd name="f27" fmla="*/ f22 1 1156305"/>
                <a:gd name="f28" fmla="*/ f23 1 352532"/>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156305" h="352532">
                  <a:moveTo>
                    <a:pt x="f5" y="f5"/>
                  </a:moveTo>
                  <a:lnTo>
                    <a:pt x="f6" y="f5"/>
                  </a:lnTo>
                  <a:lnTo>
                    <a:pt x="f6" y="f7"/>
                  </a:lnTo>
                  <a:lnTo>
                    <a:pt x="f5" y="f7"/>
                  </a:lnTo>
                  <a:lnTo>
                    <a:pt x="f5" y="f5"/>
                  </a:lnTo>
                  <a:close/>
                </a:path>
              </a:pathLst>
            </a:custGeom>
            <a:gradFill>
              <a:gsLst>
                <a:gs pos="0">
                  <a:srgbClr val="A8B7DF"/>
                </a:gs>
                <a:gs pos="100000">
                  <a:srgbClr val="9AABD9"/>
                </a:gs>
              </a:gsLst>
              <a:lin ang="5400000"/>
            </a:gradFill>
            <a:ln cap="flat">
              <a:noFill/>
              <a:prstDash val="solid"/>
            </a:ln>
          </p:spPr>
          <p:txBody>
            <a:bodyPr vert="horz" wrap="square" lIns="7616" tIns="7616" rIns="7616" bIns="7616"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533396" rtl="0" fontAlgn="auto" hangingPunct="1">
                <a:lnSpc>
                  <a:spcPct val="90000"/>
                </a:lnSpc>
                <a:spcBef>
                  <a:spcPts val="0"/>
                </a:spcBef>
                <a:spcAft>
                  <a:spcPts val="500"/>
                </a:spcAft>
                <a:buNone/>
                <a:tabLst/>
                <a:defRPr sz="1800" b="0" i="0" u="none" strike="noStrike" kern="0" cap="none" spc="0" baseline="0">
                  <a:solidFill>
                    <a:srgbClr val="000000"/>
                  </a:solidFill>
                  <a:uFillTx/>
                </a:defRPr>
              </a:pPr>
              <a:r>
                <a:rPr lang="nb-NO" sz="1600" b="0" i="0" u="none" strike="noStrike" kern="1200" cap="none" spc="0" baseline="0">
                  <a:solidFill>
                    <a:srgbClr val="000000"/>
                  </a:solidFill>
                  <a:uFillTx/>
                  <a:latin typeface="Calibri"/>
                </a:rPr>
                <a:t>6. Trygghet</a:t>
              </a:r>
            </a:p>
          </p:txBody>
        </p:sp>
        <p:sp>
          <p:nvSpPr>
            <p:cNvPr id="26" name="Frihåndsform: figur 27">
              <a:extLst>
                <a:ext uri="{FF2B5EF4-FFF2-40B4-BE49-F238E27FC236}">
                  <a16:creationId xmlns:a16="http://schemas.microsoft.com/office/drawing/2014/main" id="{4E813729-9D43-AC44-5E03-243772240519}"/>
                </a:ext>
              </a:extLst>
            </p:cNvPr>
            <p:cNvSpPr/>
            <p:nvPr/>
          </p:nvSpPr>
          <p:spPr>
            <a:xfrm>
              <a:off x="7296802" y="5016846"/>
              <a:ext cx="1156304" cy="352528"/>
            </a:xfrm>
            <a:custGeom>
              <a:avLst/>
              <a:gdLst>
                <a:gd name="f0" fmla="val 10800000"/>
                <a:gd name="f1" fmla="val 5400000"/>
                <a:gd name="f2" fmla="val 180"/>
                <a:gd name="f3" fmla="val w"/>
                <a:gd name="f4" fmla="val h"/>
                <a:gd name="f5" fmla="val 0"/>
                <a:gd name="f6" fmla="val 1156305"/>
                <a:gd name="f7" fmla="val 352532"/>
                <a:gd name="f8" fmla="+- 0 0 -90"/>
                <a:gd name="f9" fmla="*/ f3 1 1156305"/>
                <a:gd name="f10" fmla="*/ f4 1 352532"/>
                <a:gd name="f11" fmla="val f5"/>
                <a:gd name="f12" fmla="val f6"/>
                <a:gd name="f13" fmla="val f7"/>
                <a:gd name="f14" fmla="*/ f8 f0 1"/>
                <a:gd name="f15" fmla="+- f13 0 f11"/>
                <a:gd name="f16" fmla="+- f12 0 f11"/>
                <a:gd name="f17" fmla="*/ f14 1 f2"/>
                <a:gd name="f18" fmla="*/ f16 1 1156305"/>
                <a:gd name="f19" fmla="*/ f15 1 352532"/>
                <a:gd name="f20" fmla="*/ 0 f16 1"/>
                <a:gd name="f21" fmla="*/ 0 f15 1"/>
                <a:gd name="f22" fmla="*/ 1156305 f16 1"/>
                <a:gd name="f23" fmla="*/ 352532 f15 1"/>
                <a:gd name="f24" fmla="+- f17 0 f1"/>
                <a:gd name="f25" fmla="*/ f20 1 1156305"/>
                <a:gd name="f26" fmla="*/ f21 1 352532"/>
                <a:gd name="f27" fmla="*/ f22 1 1156305"/>
                <a:gd name="f28" fmla="*/ f23 1 352532"/>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156305" h="352532">
                  <a:moveTo>
                    <a:pt x="f5" y="f5"/>
                  </a:moveTo>
                  <a:lnTo>
                    <a:pt x="f6" y="f5"/>
                  </a:lnTo>
                  <a:lnTo>
                    <a:pt x="f6" y="f7"/>
                  </a:lnTo>
                  <a:lnTo>
                    <a:pt x="f5" y="f7"/>
                  </a:lnTo>
                  <a:lnTo>
                    <a:pt x="f5" y="f5"/>
                  </a:lnTo>
                  <a:close/>
                </a:path>
              </a:pathLst>
            </a:custGeom>
            <a:gradFill>
              <a:gsLst>
                <a:gs pos="0">
                  <a:srgbClr val="A8B7DF"/>
                </a:gs>
                <a:gs pos="100000">
                  <a:srgbClr val="9AABD9"/>
                </a:gs>
              </a:gsLst>
              <a:lin ang="5400000"/>
            </a:gradFill>
            <a:ln cap="flat">
              <a:noFill/>
              <a:prstDash val="solid"/>
            </a:ln>
          </p:spPr>
          <p:txBody>
            <a:bodyPr vert="horz" wrap="square" lIns="7616" tIns="7616" rIns="7616" bIns="7616"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533396" rtl="0" fontAlgn="auto" hangingPunct="1">
                <a:lnSpc>
                  <a:spcPct val="90000"/>
                </a:lnSpc>
                <a:spcBef>
                  <a:spcPts val="0"/>
                </a:spcBef>
                <a:spcAft>
                  <a:spcPts val="500"/>
                </a:spcAft>
                <a:buNone/>
                <a:tabLst/>
                <a:defRPr sz="1800" b="0" i="0" u="none" strike="noStrike" kern="0" cap="none" spc="0" baseline="0">
                  <a:solidFill>
                    <a:srgbClr val="000000"/>
                  </a:solidFill>
                  <a:uFillTx/>
                </a:defRPr>
              </a:pPr>
              <a:r>
                <a:rPr lang="nb-NO" sz="1600" b="0" i="0" u="none" strike="noStrike" kern="1200" cap="none" spc="0" baseline="0" dirty="0">
                  <a:solidFill>
                    <a:srgbClr val="000000"/>
                  </a:solidFill>
                  <a:uFillTx/>
                  <a:latin typeface="Calibri"/>
                </a:rPr>
                <a:t>Meningsfullhet</a:t>
              </a:r>
            </a:p>
          </p:txBody>
        </p:sp>
        <p:sp>
          <p:nvSpPr>
            <p:cNvPr id="27" name="Frihåndsform: figur 28">
              <a:extLst>
                <a:ext uri="{FF2B5EF4-FFF2-40B4-BE49-F238E27FC236}">
                  <a16:creationId xmlns:a16="http://schemas.microsoft.com/office/drawing/2014/main" id="{D3E996CF-6852-299A-B2AC-6E25867AE369}"/>
                </a:ext>
              </a:extLst>
            </p:cNvPr>
            <p:cNvSpPr/>
            <p:nvPr/>
          </p:nvSpPr>
          <p:spPr>
            <a:xfrm>
              <a:off x="8684376" y="4576178"/>
              <a:ext cx="1156304" cy="352528"/>
            </a:xfrm>
            <a:custGeom>
              <a:avLst/>
              <a:gdLst>
                <a:gd name="f0" fmla="val 10800000"/>
                <a:gd name="f1" fmla="val 5400000"/>
                <a:gd name="f2" fmla="val 180"/>
                <a:gd name="f3" fmla="val w"/>
                <a:gd name="f4" fmla="val h"/>
                <a:gd name="f5" fmla="val 0"/>
                <a:gd name="f6" fmla="val 1156305"/>
                <a:gd name="f7" fmla="val 352532"/>
                <a:gd name="f8" fmla="+- 0 0 -90"/>
                <a:gd name="f9" fmla="*/ f3 1 1156305"/>
                <a:gd name="f10" fmla="*/ f4 1 352532"/>
                <a:gd name="f11" fmla="val f5"/>
                <a:gd name="f12" fmla="val f6"/>
                <a:gd name="f13" fmla="val f7"/>
                <a:gd name="f14" fmla="*/ f8 f0 1"/>
                <a:gd name="f15" fmla="+- f13 0 f11"/>
                <a:gd name="f16" fmla="+- f12 0 f11"/>
                <a:gd name="f17" fmla="*/ f14 1 f2"/>
                <a:gd name="f18" fmla="*/ f16 1 1156305"/>
                <a:gd name="f19" fmla="*/ f15 1 352532"/>
                <a:gd name="f20" fmla="*/ 0 f16 1"/>
                <a:gd name="f21" fmla="*/ 0 f15 1"/>
                <a:gd name="f22" fmla="*/ 1156305 f16 1"/>
                <a:gd name="f23" fmla="*/ 352532 f15 1"/>
                <a:gd name="f24" fmla="+- f17 0 f1"/>
                <a:gd name="f25" fmla="*/ f20 1 1156305"/>
                <a:gd name="f26" fmla="*/ f21 1 352532"/>
                <a:gd name="f27" fmla="*/ f22 1 1156305"/>
                <a:gd name="f28" fmla="*/ f23 1 352532"/>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156305" h="352532">
                  <a:moveTo>
                    <a:pt x="f5" y="f5"/>
                  </a:moveTo>
                  <a:lnTo>
                    <a:pt x="f6" y="f5"/>
                  </a:lnTo>
                  <a:lnTo>
                    <a:pt x="f6" y="f7"/>
                  </a:lnTo>
                  <a:lnTo>
                    <a:pt x="f5" y="f7"/>
                  </a:lnTo>
                  <a:lnTo>
                    <a:pt x="f5" y="f5"/>
                  </a:lnTo>
                  <a:close/>
                </a:path>
              </a:pathLst>
            </a:custGeom>
            <a:gradFill>
              <a:gsLst>
                <a:gs pos="0">
                  <a:srgbClr val="A8B7DF"/>
                </a:gs>
                <a:gs pos="100000">
                  <a:srgbClr val="9AABD9"/>
                </a:gs>
              </a:gsLst>
              <a:lin ang="5400000"/>
            </a:gradFill>
            <a:ln cap="flat">
              <a:noFill/>
              <a:prstDash val="solid"/>
            </a:ln>
          </p:spPr>
          <p:txBody>
            <a:bodyPr vert="horz" wrap="square" lIns="7616" tIns="7616" rIns="7616" bIns="7616"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533396" rtl="0" fontAlgn="auto" hangingPunct="1">
                <a:lnSpc>
                  <a:spcPct val="90000"/>
                </a:lnSpc>
                <a:spcBef>
                  <a:spcPts val="0"/>
                </a:spcBef>
                <a:spcAft>
                  <a:spcPts val="500"/>
                </a:spcAft>
                <a:buNone/>
                <a:tabLst/>
                <a:defRPr sz="1800" b="0" i="0" u="none" strike="noStrike" kern="0" cap="none" spc="0" baseline="0">
                  <a:solidFill>
                    <a:srgbClr val="000000"/>
                  </a:solidFill>
                  <a:uFillTx/>
                </a:defRPr>
              </a:pPr>
              <a:r>
                <a:rPr lang="nb-NO" sz="1600" b="0" i="0" u="none" strike="noStrike" kern="1200" cap="none" spc="0" baseline="0">
                  <a:solidFill>
                    <a:srgbClr val="000000"/>
                  </a:solidFill>
                  <a:uFillTx/>
                  <a:latin typeface="Calibri"/>
                </a:rPr>
                <a:t>7. Motivasjon</a:t>
              </a:r>
            </a:p>
          </p:txBody>
        </p:sp>
        <p:sp>
          <p:nvSpPr>
            <p:cNvPr id="28" name="Frihåndsform: figur 29">
              <a:extLst>
                <a:ext uri="{FF2B5EF4-FFF2-40B4-BE49-F238E27FC236}">
                  <a16:creationId xmlns:a16="http://schemas.microsoft.com/office/drawing/2014/main" id="{F9F4FA63-BA41-B9C6-200B-CA9883152909}"/>
                </a:ext>
              </a:extLst>
            </p:cNvPr>
            <p:cNvSpPr/>
            <p:nvPr/>
          </p:nvSpPr>
          <p:spPr>
            <a:xfrm>
              <a:off x="8684376" y="5016846"/>
              <a:ext cx="1156304" cy="352528"/>
            </a:xfrm>
            <a:custGeom>
              <a:avLst/>
              <a:gdLst>
                <a:gd name="f0" fmla="val 10800000"/>
                <a:gd name="f1" fmla="val 5400000"/>
                <a:gd name="f2" fmla="val 180"/>
                <a:gd name="f3" fmla="val w"/>
                <a:gd name="f4" fmla="val h"/>
                <a:gd name="f5" fmla="val 0"/>
                <a:gd name="f6" fmla="val 1156305"/>
                <a:gd name="f7" fmla="val 352532"/>
                <a:gd name="f8" fmla="+- 0 0 -90"/>
                <a:gd name="f9" fmla="*/ f3 1 1156305"/>
                <a:gd name="f10" fmla="*/ f4 1 352532"/>
                <a:gd name="f11" fmla="val f5"/>
                <a:gd name="f12" fmla="val f6"/>
                <a:gd name="f13" fmla="val f7"/>
                <a:gd name="f14" fmla="*/ f8 f0 1"/>
                <a:gd name="f15" fmla="+- f13 0 f11"/>
                <a:gd name="f16" fmla="+- f12 0 f11"/>
                <a:gd name="f17" fmla="*/ f14 1 f2"/>
                <a:gd name="f18" fmla="*/ f16 1 1156305"/>
                <a:gd name="f19" fmla="*/ f15 1 352532"/>
                <a:gd name="f20" fmla="*/ 0 f16 1"/>
                <a:gd name="f21" fmla="*/ 0 f15 1"/>
                <a:gd name="f22" fmla="*/ 1156305 f16 1"/>
                <a:gd name="f23" fmla="*/ 352532 f15 1"/>
                <a:gd name="f24" fmla="+- f17 0 f1"/>
                <a:gd name="f25" fmla="*/ f20 1 1156305"/>
                <a:gd name="f26" fmla="*/ f21 1 352532"/>
                <a:gd name="f27" fmla="*/ f22 1 1156305"/>
                <a:gd name="f28" fmla="*/ f23 1 352532"/>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156305" h="352532">
                  <a:moveTo>
                    <a:pt x="f5" y="f5"/>
                  </a:moveTo>
                  <a:lnTo>
                    <a:pt x="f6" y="f5"/>
                  </a:lnTo>
                  <a:lnTo>
                    <a:pt x="f6" y="f7"/>
                  </a:lnTo>
                  <a:lnTo>
                    <a:pt x="f5" y="f7"/>
                  </a:lnTo>
                  <a:lnTo>
                    <a:pt x="f5" y="f5"/>
                  </a:lnTo>
                  <a:close/>
                </a:path>
              </a:pathLst>
            </a:custGeom>
            <a:gradFill>
              <a:gsLst>
                <a:gs pos="0">
                  <a:srgbClr val="A8B7DF"/>
                </a:gs>
                <a:gs pos="100000">
                  <a:srgbClr val="9AABD9"/>
                </a:gs>
              </a:gsLst>
              <a:lin ang="5400000"/>
            </a:gradFill>
            <a:ln cap="flat">
              <a:noFill/>
              <a:prstDash val="solid"/>
            </a:ln>
          </p:spPr>
          <p:txBody>
            <a:bodyPr vert="horz" wrap="square" lIns="7616" tIns="7616" rIns="7616" bIns="7616"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533396" rtl="0" fontAlgn="auto" hangingPunct="1">
                <a:lnSpc>
                  <a:spcPct val="90000"/>
                </a:lnSpc>
                <a:spcBef>
                  <a:spcPts val="0"/>
                </a:spcBef>
                <a:spcAft>
                  <a:spcPts val="500"/>
                </a:spcAft>
                <a:buNone/>
                <a:tabLst/>
                <a:defRPr sz="1800" b="0" i="0" u="none" strike="noStrike" kern="0" cap="none" spc="0" baseline="0">
                  <a:solidFill>
                    <a:srgbClr val="000000"/>
                  </a:solidFill>
                  <a:uFillTx/>
                </a:defRPr>
              </a:pPr>
              <a:r>
                <a:rPr lang="nb-NO" sz="1600" b="0" i="0" u="none" strike="noStrike" kern="1200" cap="none" spc="0" baseline="0">
                  <a:solidFill>
                    <a:srgbClr val="000000"/>
                  </a:solidFill>
                  <a:uFillTx/>
                  <a:latin typeface="Calibri"/>
                </a:rPr>
                <a:t>8. Relasjoner</a:t>
              </a:r>
            </a:p>
          </p:txBody>
        </p:sp>
        <p:sp>
          <p:nvSpPr>
            <p:cNvPr id="29" name="Frihåndsform: figur 30">
              <a:extLst>
                <a:ext uri="{FF2B5EF4-FFF2-40B4-BE49-F238E27FC236}">
                  <a16:creationId xmlns:a16="http://schemas.microsoft.com/office/drawing/2014/main" id="{5BB0A4CD-75CD-A054-B519-CE5BE611B153}"/>
                </a:ext>
              </a:extLst>
            </p:cNvPr>
            <p:cNvSpPr/>
            <p:nvPr/>
          </p:nvSpPr>
          <p:spPr>
            <a:xfrm>
              <a:off x="8684376" y="5457514"/>
              <a:ext cx="1156304" cy="352528"/>
            </a:xfrm>
            <a:custGeom>
              <a:avLst/>
              <a:gdLst>
                <a:gd name="f0" fmla="val 10800000"/>
                <a:gd name="f1" fmla="val 5400000"/>
                <a:gd name="f2" fmla="val 180"/>
                <a:gd name="f3" fmla="val w"/>
                <a:gd name="f4" fmla="val h"/>
                <a:gd name="f5" fmla="val 0"/>
                <a:gd name="f6" fmla="val 1156305"/>
                <a:gd name="f7" fmla="val 352532"/>
                <a:gd name="f8" fmla="+- 0 0 -90"/>
                <a:gd name="f9" fmla="*/ f3 1 1156305"/>
                <a:gd name="f10" fmla="*/ f4 1 352532"/>
                <a:gd name="f11" fmla="val f5"/>
                <a:gd name="f12" fmla="val f6"/>
                <a:gd name="f13" fmla="val f7"/>
                <a:gd name="f14" fmla="*/ f8 f0 1"/>
                <a:gd name="f15" fmla="+- f13 0 f11"/>
                <a:gd name="f16" fmla="+- f12 0 f11"/>
                <a:gd name="f17" fmla="*/ f14 1 f2"/>
                <a:gd name="f18" fmla="*/ f16 1 1156305"/>
                <a:gd name="f19" fmla="*/ f15 1 352532"/>
                <a:gd name="f20" fmla="*/ 0 f16 1"/>
                <a:gd name="f21" fmla="*/ 0 f15 1"/>
                <a:gd name="f22" fmla="*/ 1156305 f16 1"/>
                <a:gd name="f23" fmla="*/ 352532 f15 1"/>
                <a:gd name="f24" fmla="+- f17 0 f1"/>
                <a:gd name="f25" fmla="*/ f20 1 1156305"/>
                <a:gd name="f26" fmla="*/ f21 1 352532"/>
                <a:gd name="f27" fmla="*/ f22 1 1156305"/>
                <a:gd name="f28" fmla="*/ f23 1 352532"/>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1156305" h="352532">
                  <a:moveTo>
                    <a:pt x="f5" y="f5"/>
                  </a:moveTo>
                  <a:lnTo>
                    <a:pt x="f6" y="f5"/>
                  </a:lnTo>
                  <a:lnTo>
                    <a:pt x="f6" y="f7"/>
                  </a:lnTo>
                  <a:lnTo>
                    <a:pt x="f5" y="f7"/>
                  </a:lnTo>
                  <a:lnTo>
                    <a:pt x="f5" y="f5"/>
                  </a:lnTo>
                  <a:close/>
                </a:path>
              </a:pathLst>
            </a:custGeom>
            <a:gradFill>
              <a:gsLst>
                <a:gs pos="0">
                  <a:srgbClr val="A8B7DF"/>
                </a:gs>
                <a:gs pos="100000">
                  <a:srgbClr val="9AABD9"/>
                </a:gs>
              </a:gsLst>
              <a:lin ang="5400000"/>
            </a:gradFill>
            <a:ln cap="flat">
              <a:noFill/>
              <a:prstDash val="solid"/>
            </a:ln>
          </p:spPr>
          <p:txBody>
            <a:bodyPr vert="horz" wrap="square" lIns="7616" tIns="7616" rIns="7616" bIns="7616" anchor="ctr" anchorCtr="1" compatLnSpc="1">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533396" rtl="0" fontAlgn="auto" hangingPunct="1">
                <a:lnSpc>
                  <a:spcPct val="90000"/>
                </a:lnSpc>
                <a:spcBef>
                  <a:spcPts val="0"/>
                </a:spcBef>
                <a:spcAft>
                  <a:spcPts val="500"/>
                </a:spcAft>
                <a:buNone/>
                <a:tabLst/>
                <a:defRPr sz="1800" b="0" i="0" u="none" strike="noStrike" kern="0" cap="none" spc="0" baseline="0">
                  <a:solidFill>
                    <a:srgbClr val="000000"/>
                  </a:solidFill>
                  <a:uFillTx/>
                </a:defRPr>
              </a:pPr>
              <a:r>
                <a:rPr lang="nb-NO" sz="1600" b="0" i="0" u="none" strike="noStrike" kern="1200" cap="none" spc="0" baseline="0">
                  <a:solidFill>
                    <a:srgbClr val="000000"/>
                  </a:solidFill>
                  <a:uFillTx/>
                  <a:latin typeface="Calibri"/>
                </a:rPr>
                <a:t>9. Verdier</a:t>
              </a:r>
            </a:p>
          </p:txBody>
        </p:sp>
      </p:grpSp>
      <p:pic>
        <p:nvPicPr>
          <p:cNvPr id="30" name="Bilde 29">
            <a:extLst>
              <a:ext uri="{FF2B5EF4-FFF2-40B4-BE49-F238E27FC236}">
                <a16:creationId xmlns:a16="http://schemas.microsoft.com/office/drawing/2014/main" id="{A86A578B-A06D-0114-6C0F-366A66FF102E}"/>
              </a:ext>
            </a:extLst>
          </p:cNvPr>
          <p:cNvPicPr>
            <a:picLocks noChangeAspect="1"/>
          </p:cNvPicPr>
          <p:nvPr/>
        </p:nvPicPr>
        <p:blipFill>
          <a:blip r:embed="rId3"/>
          <a:stretch>
            <a:fillRect/>
          </a:stretch>
        </p:blipFill>
        <p:spPr>
          <a:xfrm>
            <a:off x="1080038" y="955979"/>
            <a:ext cx="4505286" cy="4486694"/>
          </a:xfrm>
          <a:prstGeom prst="rect">
            <a:avLst/>
          </a:prstGeom>
        </p:spPr>
      </p:pic>
    </p:spTree>
    <p:extLst>
      <p:ext uri="{BB962C8B-B14F-4D97-AF65-F5344CB8AC3E}">
        <p14:creationId xmlns:p14="http://schemas.microsoft.com/office/powerpoint/2010/main" val="2842848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1FC7D-CA3C-13AF-3DAD-2AD29CA2B152}"/>
            </a:ext>
          </a:extLst>
        </p:cNvPr>
        <p:cNvGrpSpPr/>
        <p:nvPr/>
      </p:nvGrpSpPr>
      <p:grpSpPr>
        <a:xfrm>
          <a:off x="0" y="0"/>
          <a:ext cx="0" cy="0"/>
          <a:chOff x="0" y="0"/>
          <a:chExt cx="0" cy="0"/>
        </a:xfrm>
      </p:grpSpPr>
      <p:pic>
        <p:nvPicPr>
          <p:cNvPr id="3" name="Bilde 2" descr="Et bilde som inneholder fotomontasje, skjermbilde&#10;&#10;Automatisk generert beskrivelse">
            <a:extLst>
              <a:ext uri="{FF2B5EF4-FFF2-40B4-BE49-F238E27FC236}">
                <a16:creationId xmlns:a16="http://schemas.microsoft.com/office/drawing/2014/main" id="{8D65116E-9008-7095-91FB-37C34A7F96D1}"/>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678767" y="260071"/>
            <a:ext cx="10192434" cy="6472196"/>
          </a:xfrm>
          <a:prstGeom prst="rect">
            <a:avLst/>
          </a:prstGeom>
        </p:spPr>
      </p:pic>
      <p:pic>
        <p:nvPicPr>
          <p:cNvPr id="2" name="Bilde 1" descr="Et bilde som inneholder tekst, skjermbilde, Font, line&#10;&#10;KI-generert innhold kan være feil.">
            <a:extLst>
              <a:ext uri="{FF2B5EF4-FFF2-40B4-BE49-F238E27FC236}">
                <a16:creationId xmlns:a16="http://schemas.microsoft.com/office/drawing/2014/main" id="{B377DCEB-D4A5-E396-2CD7-25C439FB3C10}"/>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2216828" y="1582989"/>
            <a:ext cx="7159924" cy="3791268"/>
          </a:xfrm>
          <a:prstGeom prst="rect">
            <a:avLst/>
          </a:prstGeom>
        </p:spPr>
      </p:pic>
      <p:pic>
        <p:nvPicPr>
          <p:cNvPr id="5" name="Bilde 4">
            <a:extLst>
              <a:ext uri="{FF2B5EF4-FFF2-40B4-BE49-F238E27FC236}">
                <a16:creationId xmlns:a16="http://schemas.microsoft.com/office/drawing/2014/main" id="{579DC5EA-7AD9-B1D0-33D0-0D5348B0BA2C}"/>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tretch>
            <a:fillRect/>
          </a:stretch>
        </p:blipFill>
        <p:spPr>
          <a:xfrm>
            <a:off x="3667761" y="343671"/>
            <a:ext cx="1330959" cy="1167788"/>
          </a:xfrm>
          <a:prstGeom prst="rect">
            <a:avLst/>
          </a:prstGeom>
        </p:spPr>
      </p:pic>
      <p:pic>
        <p:nvPicPr>
          <p:cNvPr id="7" name="Bilde 6">
            <a:extLst>
              <a:ext uri="{FF2B5EF4-FFF2-40B4-BE49-F238E27FC236}">
                <a16:creationId xmlns:a16="http://schemas.microsoft.com/office/drawing/2014/main" id="{D1F7FD26-C0C0-45FB-D04E-64B198D4B3BC}"/>
              </a:ext>
            </a:extLst>
          </p:cNvPr>
          <p:cNvPicPr>
            <a:picLocks noChangeAspect="1"/>
          </p:cNvPicPr>
          <p:nvPr/>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tretch>
            <a:fillRect/>
          </a:stretch>
        </p:blipFill>
        <p:spPr>
          <a:xfrm>
            <a:off x="3667761" y="5461136"/>
            <a:ext cx="1330959" cy="1166417"/>
          </a:xfrm>
          <a:prstGeom prst="rect">
            <a:avLst/>
          </a:prstGeom>
        </p:spPr>
      </p:pic>
      <p:pic>
        <p:nvPicPr>
          <p:cNvPr id="9" name="Bilde 8" descr="Et bilde som inneholder klær, person, jeans, smil&#10;&#10;KI-generert innhold kan være feil.">
            <a:extLst>
              <a:ext uri="{FF2B5EF4-FFF2-40B4-BE49-F238E27FC236}">
                <a16:creationId xmlns:a16="http://schemas.microsoft.com/office/drawing/2014/main" id="{966DBF99-DBDA-2844-CE11-D78DB328EAC2}"/>
              </a:ext>
            </a:extLst>
          </p:cNvPr>
          <p:cNvPicPr>
            <a:picLocks noChangeAspect="1"/>
          </p:cNvPicPr>
          <p:nvPr/>
        </p:nvPicPr>
        <p:blipFill>
          <a:blip r:embed="rId10" cstate="print">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a:ext>
            </a:extLst>
          </a:blip>
          <a:stretch>
            <a:fillRect/>
          </a:stretch>
        </p:blipFill>
        <p:spPr>
          <a:xfrm>
            <a:off x="782252" y="4184693"/>
            <a:ext cx="1317127" cy="1123156"/>
          </a:xfrm>
          <a:prstGeom prst="rect">
            <a:avLst/>
          </a:prstGeom>
        </p:spPr>
      </p:pic>
    </p:spTree>
    <p:extLst>
      <p:ext uri="{BB962C8B-B14F-4D97-AF65-F5344CB8AC3E}">
        <p14:creationId xmlns:p14="http://schemas.microsoft.com/office/powerpoint/2010/main" val="1956137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51A24550-A2DB-30AF-E884-9F50DF3CC102}"/>
              </a:ext>
            </a:extLst>
          </p:cNvPr>
          <p:cNvPicPr>
            <a:picLocks noChangeAspect="1"/>
          </p:cNvPicPr>
          <p:nvPr/>
        </p:nvPicPr>
        <p:blipFill>
          <a:blip r:embed="rId2"/>
          <a:stretch>
            <a:fillRect/>
          </a:stretch>
        </p:blipFill>
        <p:spPr>
          <a:xfrm>
            <a:off x="7346072" y="-1"/>
            <a:ext cx="4680584" cy="6858001"/>
          </a:xfrm>
          <a:prstGeom prst="rect">
            <a:avLst/>
          </a:prstGeom>
          <a:noFill/>
        </p:spPr>
      </p:pic>
      <p:sp>
        <p:nvSpPr>
          <p:cNvPr id="12" name="Title 2">
            <a:extLst>
              <a:ext uri="{FF2B5EF4-FFF2-40B4-BE49-F238E27FC236}">
                <a16:creationId xmlns:a16="http://schemas.microsoft.com/office/drawing/2014/main" id="{55E7A36E-AE9B-5A52-B34B-0CED9459AE44}"/>
              </a:ext>
            </a:extLst>
          </p:cNvPr>
          <p:cNvSpPr>
            <a:spLocks noGrp="1"/>
          </p:cNvSpPr>
          <p:nvPr>
            <p:ph type="title"/>
          </p:nvPr>
        </p:nvSpPr>
        <p:spPr>
          <a:xfrm>
            <a:off x="535901" y="376125"/>
            <a:ext cx="6977261" cy="620671"/>
          </a:xfrm>
        </p:spPr>
        <p:txBody>
          <a:bodyPr/>
          <a:lstStyle/>
          <a:p>
            <a:r>
              <a:rPr lang="en-US" sz="3600" dirty="0"/>
              <a:t>FORSKNINGSRAPPORT 2025</a:t>
            </a:r>
          </a:p>
        </p:txBody>
      </p:sp>
      <p:sp>
        <p:nvSpPr>
          <p:cNvPr id="14" name="Content Placeholder 3">
            <a:extLst>
              <a:ext uri="{FF2B5EF4-FFF2-40B4-BE49-F238E27FC236}">
                <a16:creationId xmlns:a16="http://schemas.microsoft.com/office/drawing/2014/main" id="{055D0371-25DD-31E3-E26E-A7470515E755}"/>
              </a:ext>
            </a:extLst>
          </p:cNvPr>
          <p:cNvSpPr>
            <a:spLocks noGrp="1"/>
          </p:cNvSpPr>
          <p:nvPr>
            <p:ph idx="1"/>
          </p:nvPr>
        </p:nvSpPr>
        <p:spPr>
          <a:xfrm>
            <a:off x="535901" y="1166568"/>
            <a:ext cx="6298532" cy="2438400"/>
          </a:xfrm>
        </p:spPr>
        <p:txBody>
          <a:bodyPr/>
          <a:lstStyle/>
          <a:p>
            <a:pPr marL="285750" indent="-285750">
              <a:buFont typeface="Wingdings" panose="05000000000000000000" pitchFamily="2" charset="2"/>
              <a:buChar char="Ø"/>
            </a:pPr>
            <a:r>
              <a:rPr lang="nb-NO" dirty="0"/>
              <a:t>Intervjuer med 8 lærere – fra ALF/valgfag/tverrfaglig prosjekt</a:t>
            </a:r>
          </a:p>
          <a:p>
            <a:pPr marL="285750" indent="-285750">
              <a:buFont typeface="Wingdings" panose="05000000000000000000" pitchFamily="2" charset="2"/>
              <a:buChar char="Ø"/>
            </a:pPr>
            <a:r>
              <a:rPr lang="nb-NO" dirty="0"/>
              <a:t>312 respondenter på nasjonal spørreundersøkelse, 14 fylker representert</a:t>
            </a:r>
          </a:p>
          <a:p>
            <a:pPr marL="285750" indent="-285750">
              <a:buFont typeface="Wingdings" panose="05000000000000000000" pitchFamily="2" charset="2"/>
              <a:buChar char="Ø"/>
            </a:pPr>
            <a:r>
              <a:rPr lang="nb-NO" dirty="0"/>
              <a:t>Et helsefremmende perspektiv på potensialet i elevbedrift</a:t>
            </a:r>
          </a:p>
          <a:p>
            <a:pPr marL="285750" indent="-285750">
              <a:buFont typeface="Wingdings" panose="05000000000000000000" pitchFamily="2" charset="2"/>
              <a:buChar char="Ø"/>
            </a:pPr>
            <a:endParaRPr lang="nb-NO" dirty="0"/>
          </a:p>
          <a:p>
            <a:endParaRPr lang="en-US" dirty="0"/>
          </a:p>
        </p:txBody>
      </p:sp>
      <p:sp>
        <p:nvSpPr>
          <p:cNvPr id="18" name="Text Placeholder 5">
            <a:extLst>
              <a:ext uri="{FF2B5EF4-FFF2-40B4-BE49-F238E27FC236}">
                <a16:creationId xmlns:a16="http://schemas.microsoft.com/office/drawing/2014/main" id="{E6DD7D55-20C6-38DB-B0BA-0B1EE07C13C9}"/>
              </a:ext>
            </a:extLst>
          </p:cNvPr>
          <p:cNvSpPr>
            <a:spLocks noGrp="1"/>
          </p:cNvSpPr>
          <p:nvPr>
            <p:ph type="body" sz="quarter" idx="16"/>
          </p:nvPr>
        </p:nvSpPr>
        <p:spPr>
          <a:xfrm>
            <a:off x="11255253" y="370526"/>
            <a:ext cx="591605" cy="585747"/>
          </a:xfrm>
        </p:spPr>
        <p:txBody>
          <a:bodyPr/>
          <a:lstStyle/>
          <a:p>
            <a:endParaRPr lang="en-US"/>
          </a:p>
        </p:txBody>
      </p:sp>
      <p:pic>
        <p:nvPicPr>
          <p:cNvPr id="3" name="Bilde 2">
            <a:extLst>
              <a:ext uri="{FF2B5EF4-FFF2-40B4-BE49-F238E27FC236}">
                <a16:creationId xmlns:a16="http://schemas.microsoft.com/office/drawing/2014/main" id="{BCDB73F2-3166-BB69-696B-085887E4C1D3}"/>
              </a:ext>
            </a:extLst>
          </p:cNvPr>
          <p:cNvPicPr>
            <a:picLocks noChangeAspect="1"/>
          </p:cNvPicPr>
          <p:nvPr/>
        </p:nvPicPr>
        <p:blipFill>
          <a:blip r:embed="rId3"/>
          <a:stretch>
            <a:fillRect/>
          </a:stretch>
        </p:blipFill>
        <p:spPr>
          <a:xfrm>
            <a:off x="1789759" y="3604968"/>
            <a:ext cx="3169002" cy="3347193"/>
          </a:xfrm>
          <a:prstGeom prst="rect">
            <a:avLst/>
          </a:prstGeom>
        </p:spPr>
      </p:pic>
      <p:pic>
        <p:nvPicPr>
          <p:cNvPr id="1028" name="Picture 4" descr="Fra NRK2">
            <a:extLst>
              <a:ext uri="{FF2B5EF4-FFF2-40B4-BE49-F238E27FC236}">
                <a16:creationId xmlns:a16="http://schemas.microsoft.com/office/drawing/2014/main" id="{1FB1F516-5AA9-C3D1-6A3C-6B66BA5C48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8762" y="3589382"/>
            <a:ext cx="2387310" cy="3183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39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003E0715-711A-1F2C-980D-60746EC199B6}"/>
              </a:ext>
            </a:extLst>
          </p:cNvPr>
          <p:cNvSpPr>
            <a:spLocks noGrp="1"/>
          </p:cNvSpPr>
          <p:nvPr>
            <p:ph type="title"/>
          </p:nvPr>
        </p:nvSpPr>
        <p:spPr>
          <a:xfrm>
            <a:off x="272324" y="181500"/>
            <a:ext cx="5823676" cy="1215717"/>
          </a:xfrm>
        </p:spPr>
        <p:txBody>
          <a:bodyPr/>
          <a:lstStyle/>
          <a:p>
            <a:r>
              <a:rPr lang="nb-NO" dirty="0"/>
              <a:t>Ny rapport 2026 med fokus på arbeidslivsfaget</a:t>
            </a:r>
          </a:p>
        </p:txBody>
      </p:sp>
      <p:sp>
        <p:nvSpPr>
          <p:cNvPr id="4" name="Plassholder for innhold 3">
            <a:extLst>
              <a:ext uri="{FF2B5EF4-FFF2-40B4-BE49-F238E27FC236}">
                <a16:creationId xmlns:a16="http://schemas.microsoft.com/office/drawing/2014/main" id="{2F395125-9CF4-434B-3238-3509954A541C}"/>
              </a:ext>
            </a:extLst>
          </p:cNvPr>
          <p:cNvSpPr>
            <a:spLocks noGrp="1"/>
          </p:cNvSpPr>
          <p:nvPr>
            <p:ph idx="1"/>
          </p:nvPr>
        </p:nvSpPr>
        <p:spPr>
          <a:xfrm>
            <a:off x="421826" y="1397217"/>
            <a:ext cx="6311228" cy="3653726"/>
          </a:xfrm>
        </p:spPr>
        <p:txBody>
          <a:bodyPr/>
          <a:lstStyle/>
          <a:p>
            <a:pPr marL="285750" indent="-285750">
              <a:buFont typeface="Wingdings" panose="05000000000000000000" pitchFamily="2" charset="2"/>
              <a:buChar char="Ø"/>
            </a:pPr>
            <a:r>
              <a:rPr lang="nb-NO" dirty="0"/>
              <a:t>Intervju med 4 lærere fra et fylke der elevbedrift i stor grad gjennomføres i ALF</a:t>
            </a:r>
          </a:p>
          <a:p>
            <a:pPr marL="285750" indent="-285750">
              <a:buFont typeface="Wingdings" panose="05000000000000000000" pitchFamily="2" charset="2"/>
              <a:buChar char="Ø"/>
            </a:pPr>
            <a:r>
              <a:rPr lang="nb-NO" dirty="0"/>
              <a:t>153 respondenter fra spørreundersøkelsen gjennomførte elevbedrift i ALF (11 med </a:t>
            </a:r>
            <a:r>
              <a:rPr lang="nb-NO" dirty="0" err="1"/>
              <a:t>missing</a:t>
            </a:r>
            <a:r>
              <a:rPr lang="nb-NO" dirty="0"/>
              <a:t> data) </a:t>
            </a:r>
          </a:p>
          <a:p>
            <a:pPr marL="285750" indent="-285750">
              <a:buFont typeface="Wingdings" panose="05000000000000000000" pitchFamily="2" charset="2"/>
              <a:buChar char="Ø"/>
            </a:pPr>
            <a:r>
              <a:rPr lang="nb-NO" dirty="0"/>
              <a:t>Utarbeidet i samarbeid mellom NORCE og UE (Vemund Ruud, UE Agder)</a:t>
            </a:r>
          </a:p>
        </p:txBody>
      </p:sp>
      <p:sp>
        <p:nvSpPr>
          <p:cNvPr id="6" name="Plassholder for tekst 5">
            <a:extLst>
              <a:ext uri="{FF2B5EF4-FFF2-40B4-BE49-F238E27FC236}">
                <a16:creationId xmlns:a16="http://schemas.microsoft.com/office/drawing/2014/main" id="{A2321F52-FBF7-C924-775F-6AE84DF64C10}"/>
              </a:ext>
            </a:extLst>
          </p:cNvPr>
          <p:cNvSpPr>
            <a:spLocks noGrp="1"/>
          </p:cNvSpPr>
          <p:nvPr>
            <p:ph type="body" sz="quarter" idx="16"/>
          </p:nvPr>
        </p:nvSpPr>
        <p:spPr/>
        <p:txBody>
          <a:bodyPr/>
          <a:lstStyle/>
          <a:p>
            <a:endParaRPr lang="nb-NO"/>
          </a:p>
        </p:txBody>
      </p:sp>
      <p:pic>
        <p:nvPicPr>
          <p:cNvPr id="10" name="Bilde 9">
            <a:extLst>
              <a:ext uri="{FF2B5EF4-FFF2-40B4-BE49-F238E27FC236}">
                <a16:creationId xmlns:a16="http://schemas.microsoft.com/office/drawing/2014/main" id="{AE9DC9D0-3358-278E-C3CF-1CA066C04A03}"/>
              </a:ext>
            </a:extLst>
          </p:cNvPr>
          <p:cNvPicPr>
            <a:picLocks noChangeAspect="1"/>
          </p:cNvPicPr>
          <p:nvPr/>
        </p:nvPicPr>
        <p:blipFill>
          <a:blip r:embed="rId2"/>
          <a:stretch>
            <a:fillRect/>
          </a:stretch>
        </p:blipFill>
        <p:spPr>
          <a:xfrm>
            <a:off x="2089925" y="4160488"/>
            <a:ext cx="4643129" cy="2697511"/>
          </a:xfrm>
          <a:prstGeom prst="rect">
            <a:avLst/>
          </a:prstGeom>
        </p:spPr>
      </p:pic>
      <p:pic>
        <p:nvPicPr>
          <p:cNvPr id="9" name="Bilde 8">
            <a:extLst>
              <a:ext uri="{FF2B5EF4-FFF2-40B4-BE49-F238E27FC236}">
                <a16:creationId xmlns:a16="http://schemas.microsoft.com/office/drawing/2014/main" id="{81277104-CEB6-B1FD-73B7-995F940FFD4E}"/>
              </a:ext>
            </a:extLst>
          </p:cNvPr>
          <p:cNvPicPr>
            <a:picLocks noChangeAspect="1"/>
          </p:cNvPicPr>
          <p:nvPr/>
        </p:nvPicPr>
        <p:blipFill>
          <a:blip r:embed="rId3"/>
          <a:stretch>
            <a:fillRect/>
          </a:stretch>
        </p:blipFill>
        <p:spPr>
          <a:xfrm>
            <a:off x="7548870" y="-23628"/>
            <a:ext cx="4643129" cy="6881626"/>
          </a:xfrm>
          <a:prstGeom prst="rect">
            <a:avLst/>
          </a:prstGeom>
        </p:spPr>
      </p:pic>
    </p:spTree>
    <p:extLst>
      <p:ext uri="{BB962C8B-B14F-4D97-AF65-F5344CB8AC3E}">
        <p14:creationId xmlns:p14="http://schemas.microsoft.com/office/powerpoint/2010/main" val="1396728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A6FAE1B-D804-FC06-6DA2-D64334E0EF8D}"/>
              </a:ext>
            </a:extLst>
          </p:cNvPr>
          <p:cNvSpPr>
            <a:spLocks noGrp="1"/>
          </p:cNvSpPr>
          <p:nvPr>
            <p:ph type="title"/>
          </p:nvPr>
        </p:nvSpPr>
        <p:spPr/>
        <p:txBody>
          <a:bodyPr/>
          <a:lstStyle/>
          <a:p>
            <a:r>
              <a:rPr lang="nb-NO" dirty="0"/>
              <a:t>Potensial i elevbedrift til å støtte helsefremming og robusthet</a:t>
            </a:r>
            <a:br>
              <a:rPr lang="nb-NO" dirty="0"/>
            </a:br>
            <a:endParaRPr lang="nb-NO" dirty="0"/>
          </a:p>
        </p:txBody>
      </p:sp>
      <p:sp>
        <p:nvSpPr>
          <p:cNvPr id="3" name="Plassholder for innhold 2">
            <a:extLst>
              <a:ext uri="{FF2B5EF4-FFF2-40B4-BE49-F238E27FC236}">
                <a16:creationId xmlns:a16="http://schemas.microsoft.com/office/drawing/2014/main" id="{9E8D9900-D623-BAA2-5687-E47695B412CD}"/>
              </a:ext>
            </a:extLst>
          </p:cNvPr>
          <p:cNvSpPr>
            <a:spLocks noGrp="1"/>
          </p:cNvSpPr>
          <p:nvPr>
            <p:ph idx="1"/>
          </p:nvPr>
        </p:nvSpPr>
        <p:spPr>
          <a:xfrm>
            <a:off x="972002" y="2505075"/>
            <a:ext cx="3542848" cy="3365634"/>
          </a:xfrm>
        </p:spPr>
        <p:txBody>
          <a:bodyPr/>
          <a:lstStyle/>
          <a:p>
            <a:r>
              <a:rPr lang="nb-NO" dirty="0"/>
              <a:t>Analyse og fremstilling med utgangspunkt i VEKST-kriterier og rammeverk for helsefremming</a:t>
            </a:r>
          </a:p>
          <a:p>
            <a:pPr marL="285750" indent="-285750">
              <a:buFont typeface="Arial" panose="020B0604020202020204" pitchFamily="34" charset="0"/>
              <a:buChar char="•"/>
            </a:pPr>
            <a:endParaRPr lang="nb-NO" dirty="0"/>
          </a:p>
        </p:txBody>
      </p:sp>
      <p:pic>
        <p:nvPicPr>
          <p:cNvPr id="6" name="Bilde 5">
            <a:extLst>
              <a:ext uri="{FF2B5EF4-FFF2-40B4-BE49-F238E27FC236}">
                <a16:creationId xmlns:a16="http://schemas.microsoft.com/office/drawing/2014/main" id="{D5F0A346-49AF-5559-556C-BBB2C0582364}"/>
              </a:ext>
            </a:extLst>
          </p:cNvPr>
          <p:cNvPicPr>
            <a:picLocks noChangeAspect="1"/>
          </p:cNvPicPr>
          <p:nvPr/>
        </p:nvPicPr>
        <p:blipFill>
          <a:blip r:embed="rId2"/>
          <a:stretch>
            <a:fillRect/>
          </a:stretch>
        </p:blipFill>
        <p:spPr>
          <a:xfrm>
            <a:off x="5267327" y="2405805"/>
            <a:ext cx="2833016" cy="3670736"/>
          </a:xfrm>
          <a:prstGeom prst="rect">
            <a:avLst/>
          </a:prstGeom>
        </p:spPr>
      </p:pic>
      <p:pic>
        <p:nvPicPr>
          <p:cNvPr id="33" name="Bilde 32">
            <a:extLst>
              <a:ext uri="{FF2B5EF4-FFF2-40B4-BE49-F238E27FC236}">
                <a16:creationId xmlns:a16="http://schemas.microsoft.com/office/drawing/2014/main" id="{046E5054-402E-EE2D-DD2E-E3E4C5940A5D}"/>
              </a:ext>
            </a:extLst>
          </p:cNvPr>
          <p:cNvPicPr>
            <a:picLocks noChangeAspect="1"/>
          </p:cNvPicPr>
          <p:nvPr/>
        </p:nvPicPr>
        <p:blipFill>
          <a:blip r:embed="rId3"/>
          <a:stretch>
            <a:fillRect/>
          </a:stretch>
        </p:blipFill>
        <p:spPr>
          <a:xfrm>
            <a:off x="8322389" y="1485901"/>
            <a:ext cx="3774362" cy="5258254"/>
          </a:xfrm>
          <a:prstGeom prst="rect">
            <a:avLst/>
          </a:prstGeom>
        </p:spPr>
      </p:pic>
    </p:spTree>
    <p:extLst>
      <p:ext uri="{BB962C8B-B14F-4D97-AF65-F5344CB8AC3E}">
        <p14:creationId xmlns:p14="http://schemas.microsoft.com/office/powerpoint/2010/main" val="1359535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012762B-B584-9447-F269-2D1E915D0465}"/>
              </a:ext>
            </a:extLst>
          </p:cNvPr>
          <p:cNvSpPr>
            <a:spLocks noGrp="1"/>
          </p:cNvSpPr>
          <p:nvPr>
            <p:ph type="title"/>
          </p:nvPr>
        </p:nvSpPr>
        <p:spPr/>
        <p:txBody>
          <a:bodyPr/>
          <a:lstStyle/>
          <a:p>
            <a:r>
              <a:rPr lang="nb-NO" dirty="0"/>
              <a:t>Verdiskaping</a:t>
            </a:r>
          </a:p>
        </p:txBody>
      </p:sp>
      <p:graphicFrame>
        <p:nvGraphicFramePr>
          <p:cNvPr id="6" name="Plassholder for innhold 5">
            <a:extLst>
              <a:ext uri="{FF2B5EF4-FFF2-40B4-BE49-F238E27FC236}">
                <a16:creationId xmlns:a16="http://schemas.microsoft.com/office/drawing/2014/main" id="{7A65838D-6FB5-2A7F-E040-B5CC37B6585F}"/>
              </a:ext>
            </a:extLst>
          </p:cNvPr>
          <p:cNvGraphicFramePr>
            <a:graphicFrameLocks noGrp="1"/>
          </p:cNvGraphicFramePr>
          <p:nvPr>
            <p:ph idx="1"/>
            <p:extLst>
              <p:ext uri="{D42A27DB-BD31-4B8C-83A1-F6EECF244321}">
                <p14:modId xmlns:p14="http://schemas.microsoft.com/office/powerpoint/2010/main" val="2051905340"/>
              </p:ext>
            </p:extLst>
          </p:nvPr>
        </p:nvGraphicFramePr>
        <p:xfrm>
          <a:off x="971549" y="2030932"/>
          <a:ext cx="10087878" cy="39559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76394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8E1223-7F30-4C27-2BAC-2C95682B0DD5}"/>
              </a:ext>
            </a:extLst>
          </p:cNvPr>
          <p:cNvSpPr>
            <a:spLocks noGrp="1"/>
          </p:cNvSpPr>
          <p:nvPr>
            <p:ph type="title"/>
          </p:nvPr>
        </p:nvSpPr>
        <p:spPr>
          <a:xfrm>
            <a:off x="971999" y="972000"/>
            <a:ext cx="5419923" cy="1215717"/>
          </a:xfrm>
        </p:spPr>
        <p:txBody>
          <a:bodyPr/>
          <a:lstStyle/>
          <a:p>
            <a:r>
              <a:rPr lang="nb-NO" dirty="0"/>
              <a:t>Verdiskaping</a:t>
            </a:r>
          </a:p>
        </p:txBody>
      </p:sp>
      <p:sp>
        <p:nvSpPr>
          <p:cNvPr id="3" name="Plassholder for innhold 2">
            <a:extLst>
              <a:ext uri="{FF2B5EF4-FFF2-40B4-BE49-F238E27FC236}">
                <a16:creationId xmlns:a16="http://schemas.microsoft.com/office/drawing/2014/main" id="{DB72A7A9-9DA4-CE99-95A5-0CE788771035}"/>
              </a:ext>
            </a:extLst>
          </p:cNvPr>
          <p:cNvSpPr>
            <a:spLocks noGrp="1"/>
          </p:cNvSpPr>
          <p:nvPr>
            <p:ph idx="1"/>
          </p:nvPr>
        </p:nvSpPr>
        <p:spPr>
          <a:xfrm>
            <a:off x="972002" y="2029522"/>
            <a:ext cx="5775028" cy="4477810"/>
          </a:xfrm>
        </p:spPr>
        <p:txBody>
          <a:bodyPr/>
          <a:lstStyle/>
          <a:p>
            <a:r>
              <a:rPr lang="nb-NO" b="1" i="1" dirty="0"/>
              <a:t>ANERKJENNELSE</a:t>
            </a:r>
          </a:p>
          <a:p>
            <a:r>
              <a:rPr lang="nb-NO" i="1" dirty="0"/>
              <a:t>…hvordan de får skryt og anerkjennelse av andre folk som ikke er mamma eller pappa, eller får betalt for å skryte, lærere, det veier litt mer, det er en veldig mestringsarena.</a:t>
            </a:r>
            <a:r>
              <a:rPr lang="nb-NO" dirty="0"/>
              <a:t> </a:t>
            </a:r>
          </a:p>
          <a:p>
            <a:r>
              <a:rPr lang="nb-NO" b="1" i="1" dirty="0"/>
              <a:t>MOTIVASJON</a:t>
            </a:r>
          </a:p>
          <a:p>
            <a:r>
              <a:rPr lang="nb-NO" i="1" dirty="0"/>
              <a:t>Den viktigste læringen kommer ved at elevene lykkes, de må være motivert og lykkes med noe</a:t>
            </a:r>
          </a:p>
          <a:p>
            <a:r>
              <a:rPr lang="nb-NO" b="1" i="1" dirty="0"/>
              <a:t>VERDI</a:t>
            </a:r>
          </a:p>
          <a:p>
            <a:r>
              <a:rPr lang="nb-NO" i="1" dirty="0"/>
              <a:t>Etter hvert går det opp et lys for dem, vi kan jo faktisk gjøre noe for å gjøre verden bedre</a:t>
            </a:r>
            <a:endParaRPr lang="nb-NO" dirty="0"/>
          </a:p>
        </p:txBody>
      </p:sp>
      <p:pic>
        <p:nvPicPr>
          <p:cNvPr id="5" name="Bilde 4" descr="Et bilde som inneholder tekst, skjermbilde, Font, nummer&#10;&#10;KI-generert innhold kan være feil.">
            <a:extLst>
              <a:ext uri="{FF2B5EF4-FFF2-40B4-BE49-F238E27FC236}">
                <a16:creationId xmlns:a16="http://schemas.microsoft.com/office/drawing/2014/main" id="{57AECFF7-70A6-BD98-A7B3-14AA062A8D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3518" y="1719470"/>
            <a:ext cx="4823437" cy="4677617"/>
          </a:xfrm>
          <a:prstGeom prst="rect">
            <a:avLst/>
          </a:prstGeom>
          <a:noFill/>
          <a:ln>
            <a:noFill/>
          </a:ln>
        </p:spPr>
      </p:pic>
      <p:sp>
        <p:nvSpPr>
          <p:cNvPr id="6" name="TekstSylinder 5">
            <a:extLst>
              <a:ext uri="{FF2B5EF4-FFF2-40B4-BE49-F238E27FC236}">
                <a16:creationId xmlns:a16="http://schemas.microsoft.com/office/drawing/2014/main" id="{DB6053F6-83C7-8839-DEE8-DBF91F2A3734}"/>
              </a:ext>
            </a:extLst>
          </p:cNvPr>
          <p:cNvSpPr txBox="1"/>
          <p:nvPr/>
        </p:nvSpPr>
        <p:spPr>
          <a:xfrm>
            <a:off x="9182843" y="6547189"/>
            <a:ext cx="3009157" cy="276999"/>
          </a:xfrm>
          <a:prstGeom prst="rect">
            <a:avLst/>
          </a:prstGeom>
          <a:noFill/>
        </p:spPr>
        <p:txBody>
          <a:bodyPr wrap="none" rtlCol="0">
            <a:spAutoFit/>
          </a:bodyPr>
          <a:lstStyle/>
          <a:p>
            <a:r>
              <a:rPr lang="nb-NO" sz="1200" dirty="0"/>
              <a:t>Figurer hentet fra Horverak &amp; Ruud, 2026</a:t>
            </a:r>
          </a:p>
        </p:txBody>
      </p:sp>
    </p:spTree>
    <p:extLst>
      <p:ext uri="{BB962C8B-B14F-4D97-AF65-F5344CB8AC3E}">
        <p14:creationId xmlns:p14="http://schemas.microsoft.com/office/powerpoint/2010/main" val="1846814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899060-FC58-F5EF-A518-65A8E44773A5}"/>
              </a:ext>
            </a:extLst>
          </p:cNvPr>
          <p:cNvSpPr>
            <a:spLocks noGrp="1"/>
          </p:cNvSpPr>
          <p:nvPr>
            <p:ph type="title"/>
          </p:nvPr>
        </p:nvSpPr>
        <p:spPr/>
        <p:txBody>
          <a:bodyPr/>
          <a:lstStyle/>
          <a:p>
            <a:r>
              <a:rPr lang="nb-NO" dirty="0"/>
              <a:t>Erfaringslæring</a:t>
            </a:r>
          </a:p>
        </p:txBody>
      </p:sp>
      <p:graphicFrame>
        <p:nvGraphicFramePr>
          <p:cNvPr id="7" name="Plassholder for innhold 6">
            <a:extLst>
              <a:ext uri="{FF2B5EF4-FFF2-40B4-BE49-F238E27FC236}">
                <a16:creationId xmlns:a16="http://schemas.microsoft.com/office/drawing/2014/main" id="{D1D85D33-EB4A-4698-843F-F598CEF45737}"/>
              </a:ext>
            </a:extLst>
          </p:cNvPr>
          <p:cNvGraphicFramePr>
            <a:graphicFrameLocks noGrp="1"/>
          </p:cNvGraphicFramePr>
          <p:nvPr>
            <p:ph idx="1"/>
            <p:extLst>
              <p:ext uri="{D42A27DB-BD31-4B8C-83A1-F6EECF244321}">
                <p14:modId xmlns:p14="http://schemas.microsoft.com/office/powerpoint/2010/main" val="4014937826"/>
              </p:ext>
            </p:extLst>
          </p:nvPr>
        </p:nvGraphicFramePr>
        <p:xfrm>
          <a:off x="971549" y="1990726"/>
          <a:ext cx="10134601" cy="3879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60638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B8443-8D03-7220-28C4-1340DCC0879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5AA144A8-7FDB-7B78-93B2-DC74D24851B1}"/>
              </a:ext>
            </a:extLst>
          </p:cNvPr>
          <p:cNvSpPr>
            <a:spLocks noGrp="1"/>
          </p:cNvSpPr>
          <p:nvPr>
            <p:ph type="title"/>
          </p:nvPr>
        </p:nvSpPr>
        <p:spPr>
          <a:xfrm>
            <a:off x="971999" y="280290"/>
            <a:ext cx="5419923" cy="1215717"/>
          </a:xfrm>
        </p:spPr>
        <p:txBody>
          <a:bodyPr/>
          <a:lstStyle/>
          <a:p>
            <a:r>
              <a:rPr lang="nb-NO" dirty="0"/>
              <a:t>Erfaringslæring</a:t>
            </a:r>
          </a:p>
        </p:txBody>
      </p:sp>
      <p:sp>
        <p:nvSpPr>
          <p:cNvPr id="3" name="Plassholder for innhold 2">
            <a:extLst>
              <a:ext uri="{FF2B5EF4-FFF2-40B4-BE49-F238E27FC236}">
                <a16:creationId xmlns:a16="http://schemas.microsoft.com/office/drawing/2014/main" id="{609DCB84-2478-9E5B-DDAC-D22991166CF1}"/>
              </a:ext>
            </a:extLst>
          </p:cNvPr>
          <p:cNvSpPr>
            <a:spLocks noGrp="1"/>
          </p:cNvSpPr>
          <p:nvPr>
            <p:ph idx="1"/>
          </p:nvPr>
        </p:nvSpPr>
        <p:spPr>
          <a:xfrm>
            <a:off x="972001" y="1029810"/>
            <a:ext cx="6409873" cy="5663953"/>
          </a:xfrm>
        </p:spPr>
        <p:txBody>
          <a:bodyPr/>
          <a:lstStyle/>
          <a:p>
            <a:r>
              <a:rPr lang="nb-NO" b="1" i="1" dirty="0"/>
              <a:t>Tillit</a:t>
            </a:r>
          </a:p>
          <a:p>
            <a:r>
              <a:rPr lang="nb-NO" i="1" dirty="0"/>
              <a:t>Det blir en annen setting, noe de blir trygge på, dette kan jeg. Det er jeg som styrer det, jeg som har regien på det</a:t>
            </a:r>
          </a:p>
          <a:p>
            <a:r>
              <a:rPr lang="nb-NO" b="1" i="1" dirty="0"/>
              <a:t>RESPEKT</a:t>
            </a:r>
          </a:p>
          <a:p>
            <a:r>
              <a:rPr lang="nb-NO" i="1" dirty="0"/>
              <a:t>De må prøve og feile, nå fikk vi det til, den prøve og feile-metoden er veldig viktig, den bruker jeg alltid.</a:t>
            </a:r>
          </a:p>
          <a:p>
            <a:r>
              <a:rPr lang="nb-NO" b="1" i="1" dirty="0"/>
              <a:t>MESTRING</a:t>
            </a:r>
          </a:p>
          <a:p>
            <a:r>
              <a:rPr lang="nb-NO" i="1" dirty="0"/>
              <a:t>De var kjempestolte, ta bussen, finne frem i byen på en adresse, møte voksne de ikke kjente på egen hånd, bare det var jo en mestringsfølelse i tillegg.</a:t>
            </a:r>
          </a:p>
          <a:p>
            <a:r>
              <a:rPr lang="nb-NO" b="1" i="1" dirty="0"/>
              <a:t>MEDVIRKNING</a:t>
            </a:r>
          </a:p>
          <a:p>
            <a:r>
              <a:rPr lang="nb-NO" i="1" dirty="0"/>
              <a:t>Det er jo veldig lett å få elevmedvirkning når en har elevbedrift, vi var jo bare en gruppe, så vi lagde en liten bedrift, noen ville lage mat og noen ville gjøre noe teknisk.</a:t>
            </a:r>
            <a:endParaRPr lang="nb-NO" dirty="0"/>
          </a:p>
        </p:txBody>
      </p:sp>
      <p:pic>
        <p:nvPicPr>
          <p:cNvPr id="4" name="Bilde 3" descr="Et bilde som inneholder tekst, skjermbilde, Font, nummer&#10;&#10;KI-generert innhold kan være feil.">
            <a:extLst>
              <a:ext uri="{FF2B5EF4-FFF2-40B4-BE49-F238E27FC236}">
                <a16:creationId xmlns:a16="http://schemas.microsoft.com/office/drawing/2014/main" id="{15F4A365-8386-A46A-858F-69B1F58CC4D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93496" y="1702467"/>
            <a:ext cx="4289563" cy="4093620"/>
          </a:xfrm>
          <a:prstGeom prst="rect">
            <a:avLst/>
          </a:prstGeom>
          <a:noFill/>
          <a:ln>
            <a:noFill/>
          </a:ln>
        </p:spPr>
      </p:pic>
    </p:spTree>
    <p:extLst>
      <p:ext uri="{BB962C8B-B14F-4D97-AF65-F5344CB8AC3E}">
        <p14:creationId xmlns:p14="http://schemas.microsoft.com/office/powerpoint/2010/main" val="133544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203106-798B-1327-F97D-DCBFAF55948F}"/>
              </a:ext>
            </a:extLst>
          </p:cNvPr>
          <p:cNvSpPr>
            <a:spLocks noGrp="1"/>
          </p:cNvSpPr>
          <p:nvPr>
            <p:ph type="title"/>
          </p:nvPr>
        </p:nvSpPr>
        <p:spPr/>
        <p:txBody>
          <a:bodyPr/>
          <a:lstStyle/>
          <a:p>
            <a:r>
              <a:rPr lang="nb-NO" dirty="0"/>
              <a:t>Kreativitet</a:t>
            </a:r>
          </a:p>
        </p:txBody>
      </p:sp>
      <p:graphicFrame>
        <p:nvGraphicFramePr>
          <p:cNvPr id="6" name="Plassholder for innhold 5">
            <a:extLst>
              <a:ext uri="{FF2B5EF4-FFF2-40B4-BE49-F238E27FC236}">
                <a16:creationId xmlns:a16="http://schemas.microsoft.com/office/drawing/2014/main" id="{78FB0FBA-1E2D-41F2-BA30-589918323799}"/>
              </a:ext>
            </a:extLst>
          </p:cNvPr>
          <p:cNvGraphicFramePr>
            <a:graphicFrameLocks noGrp="1"/>
          </p:cNvGraphicFramePr>
          <p:nvPr>
            <p:ph idx="1"/>
            <p:extLst>
              <p:ext uri="{D42A27DB-BD31-4B8C-83A1-F6EECF244321}">
                <p14:modId xmlns:p14="http://schemas.microsoft.com/office/powerpoint/2010/main" val="1253761308"/>
              </p:ext>
            </p:extLst>
          </p:nvPr>
        </p:nvGraphicFramePr>
        <p:xfrm>
          <a:off x="971550" y="2019299"/>
          <a:ext cx="9848850" cy="38667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48390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1E67E-AA1C-4420-EDB6-94C1E5119A7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A02B4613-072F-A017-C5A7-961FF3C4FA5B}"/>
              </a:ext>
            </a:extLst>
          </p:cNvPr>
          <p:cNvSpPr>
            <a:spLocks noGrp="1"/>
          </p:cNvSpPr>
          <p:nvPr>
            <p:ph type="title"/>
          </p:nvPr>
        </p:nvSpPr>
        <p:spPr>
          <a:xfrm>
            <a:off x="971999" y="972000"/>
            <a:ext cx="5419923" cy="1215717"/>
          </a:xfrm>
        </p:spPr>
        <p:txBody>
          <a:bodyPr/>
          <a:lstStyle/>
          <a:p>
            <a:r>
              <a:rPr lang="nb-NO" dirty="0"/>
              <a:t>Kreativitet</a:t>
            </a:r>
          </a:p>
        </p:txBody>
      </p:sp>
      <p:sp>
        <p:nvSpPr>
          <p:cNvPr id="3" name="Plassholder for innhold 2">
            <a:extLst>
              <a:ext uri="{FF2B5EF4-FFF2-40B4-BE49-F238E27FC236}">
                <a16:creationId xmlns:a16="http://schemas.microsoft.com/office/drawing/2014/main" id="{75D44621-A628-1EA1-C338-5A118D0CB3D1}"/>
              </a:ext>
            </a:extLst>
          </p:cNvPr>
          <p:cNvSpPr>
            <a:spLocks noGrp="1"/>
          </p:cNvSpPr>
          <p:nvPr>
            <p:ph idx="1"/>
          </p:nvPr>
        </p:nvSpPr>
        <p:spPr>
          <a:xfrm>
            <a:off x="972002" y="1740023"/>
            <a:ext cx="6298810" cy="4767309"/>
          </a:xfrm>
        </p:spPr>
        <p:txBody>
          <a:bodyPr/>
          <a:lstStyle/>
          <a:p>
            <a:r>
              <a:rPr lang="nb-NO" b="1" i="1" dirty="0"/>
              <a:t>TILLIT</a:t>
            </a:r>
          </a:p>
          <a:p>
            <a:r>
              <a:rPr lang="nb-NO" i="1" dirty="0"/>
              <a:t>De må prøve seg frem, slik som det med flaskene, skal du produsere glass når du har enkle midler må du være kreativ. De måtte jo lage en maskin som dreide glasset mens skjæreren sto der, og det er veldig kult, dette måtte de lage selv. Det ble liksom til underveis.</a:t>
            </a:r>
          </a:p>
          <a:p>
            <a:r>
              <a:rPr lang="nb-NO" b="1" i="1" dirty="0"/>
              <a:t>MESTRING</a:t>
            </a:r>
          </a:p>
          <a:p>
            <a:r>
              <a:rPr lang="nb-NO" i="1" dirty="0"/>
              <a:t>Noen laget toast som de fryste og henta mandag morgen med meg slik at de var klare til steking i friminuttet mandag, noen ganger finner de slike løsninger. </a:t>
            </a:r>
          </a:p>
        </p:txBody>
      </p:sp>
      <p:pic>
        <p:nvPicPr>
          <p:cNvPr id="4" name="Bilde 3" descr="Et bilde som inneholder tekst, skjermbilde, Font, nummer&#10;&#10;KI-generert innhold kan være feil.">
            <a:extLst>
              <a:ext uri="{FF2B5EF4-FFF2-40B4-BE49-F238E27FC236}">
                <a16:creationId xmlns:a16="http://schemas.microsoft.com/office/drawing/2014/main" id="{41044AFA-A789-C8DD-48A8-028B50B6883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63495" y="1884680"/>
            <a:ext cx="4223705" cy="4078798"/>
          </a:xfrm>
          <a:prstGeom prst="rect">
            <a:avLst/>
          </a:prstGeom>
          <a:noFill/>
          <a:ln>
            <a:noFill/>
          </a:ln>
        </p:spPr>
      </p:pic>
    </p:spTree>
    <p:extLst>
      <p:ext uri="{BB962C8B-B14F-4D97-AF65-F5344CB8AC3E}">
        <p14:creationId xmlns:p14="http://schemas.microsoft.com/office/powerpoint/2010/main" val="3946868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F971AB-1195-850E-531F-47EF65607CD7}"/>
              </a:ext>
            </a:extLst>
          </p:cNvPr>
          <p:cNvSpPr>
            <a:spLocks noGrp="1"/>
          </p:cNvSpPr>
          <p:nvPr>
            <p:ph type="title"/>
          </p:nvPr>
        </p:nvSpPr>
        <p:spPr/>
        <p:txBody>
          <a:bodyPr/>
          <a:lstStyle/>
          <a:p>
            <a:r>
              <a:rPr lang="nb-NO" dirty="0"/>
              <a:t>Samarbeid</a:t>
            </a:r>
          </a:p>
        </p:txBody>
      </p:sp>
      <p:graphicFrame>
        <p:nvGraphicFramePr>
          <p:cNvPr id="6" name="Plassholder for innhold 5">
            <a:extLst>
              <a:ext uri="{FF2B5EF4-FFF2-40B4-BE49-F238E27FC236}">
                <a16:creationId xmlns:a16="http://schemas.microsoft.com/office/drawing/2014/main" id="{8CC4A1C5-7198-4D0C-A414-245A10BB5FAF}"/>
              </a:ext>
            </a:extLst>
          </p:cNvPr>
          <p:cNvGraphicFramePr>
            <a:graphicFrameLocks noGrp="1"/>
          </p:cNvGraphicFramePr>
          <p:nvPr>
            <p:ph idx="1"/>
            <p:extLst>
              <p:ext uri="{D42A27DB-BD31-4B8C-83A1-F6EECF244321}">
                <p14:modId xmlns:p14="http://schemas.microsoft.com/office/powerpoint/2010/main" val="933155910"/>
              </p:ext>
            </p:extLst>
          </p:nvPr>
        </p:nvGraphicFramePr>
        <p:xfrm>
          <a:off x="971550" y="2097156"/>
          <a:ext cx="10160276" cy="39657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923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40B7-1154-FD04-9DD3-A80FD0C49B19}"/>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F471270F-505C-0673-3133-E10B369D4BA2}"/>
              </a:ext>
            </a:extLst>
          </p:cNvPr>
          <p:cNvSpPr>
            <a:spLocks noGrp="1"/>
          </p:cNvSpPr>
          <p:nvPr>
            <p:ph type="title"/>
          </p:nvPr>
        </p:nvSpPr>
        <p:spPr>
          <a:xfrm>
            <a:off x="971999" y="972000"/>
            <a:ext cx="5419923" cy="1215717"/>
          </a:xfrm>
        </p:spPr>
        <p:txBody>
          <a:bodyPr/>
          <a:lstStyle/>
          <a:p>
            <a:r>
              <a:rPr lang="nb-NO" dirty="0"/>
              <a:t>Samarbeid</a:t>
            </a:r>
          </a:p>
        </p:txBody>
      </p:sp>
      <p:sp>
        <p:nvSpPr>
          <p:cNvPr id="3" name="Plassholder for innhold 2">
            <a:extLst>
              <a:ext uri="{FF2B5EF4-FFF2-40B4-BE49-F238E27FC236}">
                <a16:creationId xmlns:a16="http://schemas.microsoft.com/office/drawing/2014/main" id="{98618069-56AB-5842-2D7A-347FA8FD421C}"/>
              </a:ext>
            </a:extLst>
          </p:cNvPr>
          <p:cNvSpPr>
            <a:spLocks noGrp="1"/>
          </p:cNvSpPr>
          <p:nvPr>
            <p:ph idx="1"/>
          </p:nvPr>
        </p:nvSpPr>
        <p:spPr>
          <a:xfrm>
            <a:off x="972002" y="1740023"/>
            <a:ext cx="6581324" cy="4767309"/>
          </a:xfrm>
        </p:spPr>
        <p:txBody>
          <a:bodyPr/>
          <a:lstStyle/>
          <a:p>
            <a:r>
              <a:rPr lang="nb-NO" b="1" i="1" dirty="0"/>
              <a:t>ANERKJENNELSE</a:t>
            </a:r>
          </a:p>
          <a:p>
            <a:r>
              <a:rPr lang="nb-NO" i="1" dirty="0"/>
              <a:t>Hva de er gode på, interesser, noen er kanskje gode på et instrument, noen er gode i håndball, noen elsker å være ute og grave i jorda. Jeg tar utgangspunkt i deres ferdigheter og evner og bygger videre på det</a:t>
            </a:r>
          </a:p>
          <a:p>
            <a:r>
              <a:rPr lang="nb-NO" b="1" i="1" dirty="0"/>
              <a:t>MEDVIRKNING</a:t>
            </a:r>
          </a:p>
          <a:p>
            <a:r>
              <a:rPr lang="nb-NO" i="1" dirty="0"/>
              <a:t>Vi skulle også bestemme hvem som skulle være leder, hvem som skulle være økonomiansvarlig, det skulle ikke jeg ha noe med å gjøre, og det synes jeg var litt fint, de skulle stemme</a:t>
            </a:r>
          </a:p>
          <a:p>
            <a:r>
              <a:rPr lang="nb-NO" b="1" i="1" dirty="0"/>
              <a:t>RELASJON</a:t>
            </a:r>
          </a:p>
          <a:p>
            <a:r>
              <a:rPr lang="nb-NO" i="1" dirty="0"/>
              <a:t>En får godt klassemiljø, det styrker miljøet godt. Det er ikke som gruppearbeidet en jobber med i en time, det er mye mer.</a:t>
            </a:r>
            <a:endParaRPr lang="nb-NO" dirty="0"/>
          </a:p>
        </p:txBody>
      </p:sp>
      <p:pic>
        <p:nvPicPr>
          <p:cNvPr id="5" name="Bilde 4" descr="Et bilde som inneholder tekst, skjermbilde, Font, nummer&#10;&#10;KI-generert innhold kan være feil.">
            <a:extLst>
              <a:ext uri="{FF2B5EF4-FFF2-40B4-BE49-F238E27FC236}">
                <a16:creationId xmlns:a16="http://schemas.microsoft.com/office/drawing/2014/main" id="{39291B06-9837-14A5-D5FB-684D6F4F552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66040" y="2087217"/>
            <a:ext cx="3867490" cy="3623960"/>
          </a:xfrm>
          <a:prstGeom prst="rect">
            <a:avLst/>
          </a:prstGeom>
          <a:noFill/>
          <a:ln>
            <a:noFill/>
          </a:ln>
        </p:spPr>
      </p:pic>
    </p:spTree>
    <p:extLst>
      <p:ext uri="{BB962C8B-B14F-4D97-AF65-F5344CB8AC3E}">
        <p14:creationId xmlns:p14="http://schemas.microsoft.com/office/powerpoint/2010/main" val="322732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52AC7AF-A91D-2588-B84C-7D63CD016D8B}"/>
              </a:ext>
            </a:extLst>
          </p:cNvPr>
          <p:cNvSpPr>
            <a:spLocks noGrp="1"/>
          </p:cNvSpPr>
          <p:nvPr>
            <p:ph type="title"/>
          </p:nvPr>
        </p:nvSpPr>
        <p:spPr/>
        <p:txBody>
          <a:bodyPr/>
          <a:lstStyle/>
          <a:p>
            <a:r>
              <a:rPr lang="nb-NO" dirty="0"/>
              <a:t>Tverrfaglighet</a:t>
            </a:r>
          </a:p>
        </p:txBody>
      </p:sp>
      <p:graphicFrame>
        <p:nvGraphicFramePr>
          <p:cNvPr id="6" name="Plassholder for innhold 5">
            <a:extLst>
              <a:ext uri="{FF2B5EF4-FFF2-40B4-BE49-F238E27FC236}">
                <a16:creationId xmlns:a16="http://schemas.microsoft.com/office/drawing/2014/main" id="{124B9408-F132-4739-9147-C8B0CCCE47F3}"/>
              </a:ext>
            </a:extLst>
          </p:cNvPr>
          <p:cNvGraphicFramePr>
            <a:graphicFrameLocks noGrp="1"/>
          </p:cNvGraphicFramePr>
          <p:nvPr>
            <p:ph idx="1"/>
            <p:extLst>
              <p:ext uri="{D42A27DB-BD31-4B8C-83A1-F6EECF244321}">
                <p14:modId xmlns:p14="http://schemas.microsoft.com/office/powerpoint/2010/main" val="1836476355"/>
              </p:ext>
            </p:extLst>
          </p:nvPr>
        </p:nvGraphicFramePr>
        <p:xfrm>
          <a:off x="971550" y="2057400"/>
          <a:ext cx="9961493" cy="38131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75655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850FC-9C84-D8EC-E253-E7A41F063B17}"/>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A293B677-FE32-EEB1-2CA2-A9F801C3312B}"/>
              </a:ext>
            </a:extLst>
          </p:cNvPr>
          <p:cNvSpPr>
            <a:spLocks noGrp="1"/>
          </p:cNvSpPr>
          <p:nvPr>
            <p:ph type="title"/>
          </p:nvPr>
        </p:nvSpPr>
        <p:spPr>
          <a:xfrm>
            <a:off x="971999" y="972000"/>
            <a:ext cx="5419923" cy="1215717"/>
          </a:xfrm>
        </p:spPr>
        <p:txBody>
          <a:bodyPr/>
          <a:lstStyle/>
          <a:p>
            <a:r>
              <a:rPr lang="nb-NO" dirty="0"/>
              <a:t>Tverrfaglighet</a:t>
            </a:r>
          </a:p>
        </p:txBody>
      </p:sp>
      <p:sp>
        <p:nvSpPr>
          <p:cNvPr id="3" name="Plassholder for innhold 2">
            <a:extLst>
              <a:ext uri="{FF2B5EF4-FFF2-40B4-BE49-F238E27FC236}">
                <a16:creationId xmlns:a16="http://schemas.microsoft.com/office/drawing/2014/main" id="{8451ECD1-1114-6090-8606-07F81ED8478A}"/>
              </a:ext>
            </a:extLst>
          </p:cNvPr>
          <p:cNvSpPr>
            <a:spLocks noGrp="1"/>
          </p:cNvSpPr>
          <p:nvPr>
            <p:ph idx="1"/>
          </p:nvPr>
        </p:nvSpPr>
        <p:spPr>
          <a:xfrm>
            <a:off x="972001" y="1836771"/>
            <a:ext cx="7497296" cy="4873841"/>
          </a:xfrm>
        </p:spPr>
        <p:txBody>
          <a:bodyPr/>
          <a:lstStyle/>
          <a:p>
            <a:r>
              <a:rPr lang="nb-NO" b="1" i="1" dirty="0"/>
              <a:t>MESTRING</a:t>
            </a:r>
          </a:p>
          <a:p>
            <a:r>
              <a:rPr lang="nb-NO" i="1" dirty="0"/>
              <a:t>Vi snakket litt om det når vi skrev rapport, at det er skriving, og regning, det å sette opp budsjett, det å markedsføre produkt</a:t>
            </a:r>
          </a:p>
          <a:p>
            <a:endParaRPr lang="nb-NO" i="1" dirty="0"/>
          </a:p>
          <a:p>
            <a:r>
              <a:rPr lang="nb-NO" b="1" i="1" dirty="0"/>
              <a:t>UTFORDRINGER</a:t>
            </a:r>
          </a:p>
          <a:p>
            <a:r>
              <a:rPr lang="nb-NO" i="1" dirty="0"/>
              <a:t>Det er ikke så lett å stjele timer</a:t>
            </a:r>
          </a:p>
          <a:p>
            <a:r>
              <a:rPr lang="nb-NO" i="1" dirty="0"/>
              <a:t>Men vi har en kjempeutfordring med at vi burde se det vi gjør der inn mot andre fag, så er det å få den tida der vi kobler sammen flere fag og gjør litt av det samme», og kan bruke litt av dette inn i det, der har vi mye å gå på</a:t>
            </a:r>
            <a:r>
              <a:rPr lang="nb-NO" dirty="0"/>
              <a:t>. </a:t>
            </a:r>
          </a:p>
          <a:p>
            <a:endParaRPr lang="nb-NO" dirty="0"/>
          </a:p>
        </p:txBody>
      </p:sp>
      <p:pic>
        <p:nvPicPr>
          <p:cNvPr id="4" name="Bilde 3" descr="Et bilde som inneholder tekst, skjermbilde, Font, nummer&#10;&#10;KI-generert innhold kan være feil.">
            <a:extLst>
              <a:ext uri="{FF2B5EF4-FFF2-40B4-BE49-F238E27FC236}">
                <a16:creationId xmlns:a16="http://schemas.microsoft.com/office/drawing/2014/main" id="{DB0AF777-F3BA-CAFF-A7E6-BAFB39F4A72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25887" y="2494722"/>
            <a:ext cx="3544339" cy="3357498"/>
          </a:xfrm>
          <a:prstGeom prst="rect">
            <a:avLst/>
          </a:prstGeom>
          <a:noFill/>
          <a:ln>
            <a:noFill/>
          </a:ln>
        </p:spPr>
      </p:pic>
    </p:spTree>
    <p:extLst>
      <p:ext uri="{BB962C8B-B14F-4D97-AF65-F5344CB8AC3E}">
        <p14:creationId xmlns:p14="http://schemas.microsoft.com/office/powerpoint/2010/main" val="1012310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A9DAD-968A-0026-261B-28943D362DF0}"/>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67F1827-F29C-800B-2E64-C84402BAA1EC}"/>
              </a:ext>
            </a:extLst>
          </p:cNvPr>
          <p:cNvSpPr>
            <a:spLocks noGrp="1"/>
          </p:cNvSpPr>
          <p:nvPr>
            <p:ph type="title"/>
          </p:nvPr>
        </p:nvSpPr>
        <p:spPr>
          <a:xfrm>
            <a:off x="404261" y="307856"/>
            <a:ext cx="8941869" cy="702796"/>
          </a:xfrm>
        </p:spPr>
        <p:txBody>
          <a:bodyPr/>
          <a:lstStyle/>
          <a:p>
            <a:r>
              <a:rPr lang="nb-NO" dirty="0"/>
              <a:t>Hvordan påvirkes lærers praksis av arbeid med  elevbedrift?</a:t>
            </a:r>
          </a:p>
        </p:txBody>
      </p:sp>
      <p:sp>
        <p:nvSpPr>
          <p:cNvPr id="3" name="Plassholder for innhold 2">
            <a:extLst>
              <a:ext uri="{FF2B5EF4-FFF2-40B4-BE49-F238E27FC236}">
                <a16:creationId xmlns:a16="http://schemas.microsoft.com/office/drawing/2014/main" id="{FC2816A9-41BC-BEAB-9812-CCFD2C8E74C4}"/>
              </a:ext>
            </a:extLst>
          </p:cNvPr>
          <p:cNvSpPr>
            <a:spLocks noGrp="1"/>
          </p:cNvSpPr>
          <p:nvPr>
            <p:ph idx="1"/>
          </p:nvPr>
        </p:nvSpPr>
        <p:spPr>
          <a:xfrm>
            <a:off x="404261" y="1695449"/>
            <a:ext cx="7469204" cy="5162549"/>
          </a:xfrm>
        </p:spPr>
        <p:txBody>
          <a:bodyPr/>
          <a:lstStyle/>
          <a:p>
            <a:pPr marL="285750" indent="-285750">
              <a:buFont typeface="Wingdings" panose="05000000000000000000" pitchFamily="2" charset="2"/>
              <a:buChar char="Ø"/>
            </a:pPr>
            <a:r>
              <a:rPr lang="nb-NO" sz="1600" dirty="0"/>
              <a:t>90 % er enige i at de jobber med å få frem elevenes ressurser og gode egenskaper</a:t>
            </a:r>
          </a:p>
          <a:p>
            <a:pPr marL="285750" indent="-285750">
              <a:buFont typeface="Wingdings" panose="05000000000000000000" pitchFamily="2" charset="2"/>
              <a:buChar char="Ø"/>
            </a:pPr>
            <a:r>
              <a:rPr lang="nb-NO" sz="1600" dirty="0"/>
              <a:t>89 % er enige i at de har fokus på elevaktive undervisningsformer</a:t>
            </a:r>
          </a:p>
          <a:p>
            <a:pPr marL="285750" indent="-285750">
              <a:buFont typeface="Wingdings" panose="05000000000000000000" pitchFamily="2" charset="2"/>
              <a:buChar char="Ø"/>
            </a:pPr>
            <a:r>
              <a:rPr lang="nb-NO" sz="1600" dirty="0"/>
              <a:t>89 % er enige i at de inntar en veiledningsrolle</a:t>
            </a:r>
          </a:p>
          <a:p>
            <a:pPr marL="285750" indent="-285750">
              <a:buFont typeface="Wingdings" panose="05000000000000000000" pitchFamily="2" charset="2"/>
              <a:buChar char="Ø"/>
            </a:pPr>
            <a:r>
              <a:rPr lang="nb-NO" sz="1600" dirty="0"/>
              <a:t>84 % er enige i at de tilpasser opplæringen til den enkeltes behov</a:t>
            </a:r>
          </a:p>
          <a:p>
            <a:pPr marL="285750" indent="-285750">
              <a:buFont typeface="Wingdings" panose="05000000000000000000" pitchFamily="2" charset="2"/>
              <a:buChar char="Ø"/>
            </a:pPr>
            <a:r>
              <a:rPr lang="nb-NO" sz="1600" dirty="0"/>
              <a:t>80 % oppgir at de er enige i at de gir oppgaver som utfordrer problemløsningsevne</a:t>
            </a:r>
          </a:p>
          <a:p>
            <a:pPr marL="285750" indent="-285750">
              <a:buFont typeface="Wingdings" panose="05000000000000000000" pitchFamily="2" charset="2"/>
              <a:buChar char="Ø"/>
            </a:pPr>
            <a:r>
              <a:rPr lang="nb-NO" sz="1600" dirty="0"/>
              <a:t>88 % er enige i at de gir elevene frihet og handlingsrom</a:t>
            </a:r>
          </a:p>
          <a:p>
            <a:pPr marL="285750" indent="-285750">
              <a:buFont typeface="Wingdings" panose="05000000000000000000" pitchFamily="2" charset="2"/>
              <a:buChar char="Ø"/>
            </a:pPr>
            <a:r>
              <a:rPr lang="nb-NO" sz="1600" dirty="0"/>
              <a:t>88 % er enige i at de lar elevene prøve og feile</a:t>
            </a:r>
          </a:p>
          <a:p>
            <a:pPr marL="285750" indent="-285750">
              <a:buFont typeface="Wingdings" panose="05000000000000000000" pitchFamily="2" charset="2"/>
              <a:buChar char="Ø"/>
            </a:pPr>
            <a:endParaRPr lang="nb-NO" sz="1600" dirty="0"/>
          </a:p>
          <a:p>
            <a:pPr marL="285750" indent="-285750">
              <a:buFont typeface="Wingdings" panose="05000000000000000000" pitchFamily="2" charset="2"/>
              <a:buChar char="Ø"/>
            </a:pPr>
            <a:endParaRPr lang="nb-NO" sz="1600" dirty="0"/>
          </a:p>
        </p:txBody>
      </p:sp>
      <p:sp>
        <p:nvSpPr>
          <p:cNvPr id="4" name="Pil: høyre 3">
            <a:extLst>
              <a:ext uri="{FF2B5EF4-FFF2-40B4-BE49-F238E27FC236}">
                <a16:creationId xmlns:a16="http://schemas.microsoft.com/office/drawing/2014/main" id="{386FE041-6EDD-EFFA-4882-BE265D118CBD}"/>
              </a:ext>
            </a:extLst>
          </p:cNvPr>
          <p:cNvSpPr/>
          <p:nvPr/>
        </p:nvSpPr>
        <p:spPr>
          <a:xfrm>
            <a:off x="638903" y="5836569"/>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Rektangel: avrundede hjørner 4">
            <a:extLst>
              <a:ext uri="{FF2B5EF4-FFF2-40B4-BE49-F238E27FC236}">
                <a16:creationId xmlns:a16="http://schemas.microsoft.com/office/drawing/2014/main" id="{8E336A8B-1943-4786-0AE1-37CBA4AAB161}"/>
              </a:ext>
            </a:extLst>
          </p:cNvPr>
          <p:cNvSpPr/>
          <p:nvPr/>
        </p:nvSpPr>
        <p:spPr>
          <a:xfrm>
            <a:off x="1748088" y="5621685"/>
            <a:ext cx="4781550"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b="1" dirty="0"/>
              <a:t>VERDI, ANERKJENNELSE, MESTRING, MEDVIRKNING, RESPEKT, TILLIT</a:t>
            </a:r>
          </a:p>
        </p:txBody>
      </p:sp>
      <p:pic>
        <p:nvPicPr>
          <p:cNvPr id="7" name="Bilde 6" descr="Et bilde som inneholder sketch, tegning, sko, møbler&#10;&#10;KI-generert innhold kan være feil.">
            <a:extLst>
              <a:ext uri="{FF2B5EF4-FFF2-40B4-BE49-F238E27FC236}">
                <a16:creationId xmlns:a16="http://schemas.microsoft.com/office/drawing/2014/main" id="{5E412FD7-DE11-D7F0-137B-808FB3F5D9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0038" y="3350000"/>
            <a:ext cx="1661962" cy="2728885"/>
          </a:xfrm>
          <a:prstGeom prst="rect">
            <a:avLst/>
          </a:prstGeom>
        </p:spPr>
      </p:pic>
      <p:pic>
        <p:nvPicPr>
          <p:cNvPr id="9" name="Bilde 8" descr="Et bilde som inneholder sketch, tegning, klær, maling&#10;&#10;KI-generert innhold kan være feil.">
            <a:extLst>
              <a:ext uri="{FF2B5EF4-FFF2-40B4-BE49-F238E27FC236}">
                <a16:creationId xmlns:a16="http://schemas.microsoft.com/office/drawing/2014/main" id="{135AAE00-43CB-557B-5BDD-535633C093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7489" y="0"/>
            <a:ext cx="2350703" cy="3637464"/>
          </a:xfrm>
          <a:prstGeom prst="rect">
            <a:avLst/>
          </a:prstGeom>
        </p:spPr>
      </p:pic>
      <p:sp>
        <p:nvSpPr>
          <p:cNvPr id="10" name="Rektangel: avrundede hjørner 9">
            <a:extLst>
              <a:ext uri="{FF2B5EF4-FFF2-40B4-BE49-F238E27FC236}">
                <a16:creationId xmlns:a16="http://schemas.microsoft.com/office/drawing/2014/main" id="{D370CCC2-BCEE-AF09-8313-31C52A019BC2}"/>
              </a:ext>
            </a:extLst>
          </p:cNvPr>
          <p:cNvSpPr/>
          <p:nvPr/>
        </p:nvSpPr>
        <p:spPr>
          <a:xfrm>
            <a:off x="8423775" y="3994472"/>
            <a:ext cx="1844709" cy="1495425"/>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b="1" dirty="0">
                <a:solidFill>
                  <a:srgbClr val="303030"/>
                </a:solidFill>
              </a:rPr>
              <a:t>HVA SLAGS ROLLE HAR LÆREREN?</a:t>
            </a:r>
          </a:p>
        </p:txBody>
      </p:sp>
      <p:sp>
        <p:nvSpPr>
          <p:cNvPr id="11" name="TekstSylinder 10">
            <a:extLst>
              <a:ext uri="{FF2B5EF4-FFF2-40B4-BE49-F238E27FC236}">
                <a16:creationId xmlns:a16="http://schemas.microsoft.com/office/drawing/2014/main" id="{D28C1AD7-BBE7-2BC4-1137-B3CE3225329C}"/>
              </a:ext>
            </a:extLst>
          </p:cNvPr>
          <p:cNvSpPr txBox="1"/>
          <p:nvPr/>
        </p:nvSpPr>
        <p:spPr>
          <a:xfrm>
            <a:off x="8423775" y="6112727"/>
            <a:ext cx="3768225" cy="646331"/>
          </a:xfrm>
          <a:prstGeom prst="rect">
            <a:avLst/>
          </a:prstGeom>
          <a:noFill/>
        </p:spPr>
        <p:txBody>
          <a:bodyPr wrap="square" rtlCol="0">
            <a:spAutoFit/>
          </a:bodyPr>
          <a:lstStyle/>
          <a:p>
            <a:r>
              <a:rPr lang="nb-NO" sz="1200" dirty="0" err="1"/>
              <a:t>Ilustrasjoner</a:t>
            </a:r>
            <a:r>
              <a:rPr lang="nb-NO" sz="1200" dirty="0"/>
              <a:t> er hentet fra </a:t>
            </a:r>
            <a:r>
              <a:rPr lang="nb-NO" sz="1200" dirty="0">
                <a:hlinkClick r:id="rId5"/>
              </a:rPr>
              <a:t>https://samm.uia.no/</a:t>
            </a:r>
            <a:r>
              <a:rPr lang="nb-NO" sz="1200" dirty="0"/>
              <a:t> og bøker publisert i prosjektet (Langeland &amp; Horverak m. fl.) </a:t>
            </a:r>
          </a:p>
        </p:txBody>
      </p:sp>
    </p:spTree>
    <p:extLst>
      <p:ext uri="{BB962C8B-B14F-4D97-AF65-F5344CB8AC3E}">
        <p14:creationId xmlns:p14="http://schemas.microsoft.com/office/powerpoint/2010/main" val="457212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E6355D-AAD3-0FA4-5265-8257AD2AF8F8}"/>
              </a:ext>
            </a:extLst>
          </p:cNvPr>
          <p:cNvSpPr>
            <a:spLocks noGrp="1"/>
          </p:cNvSpPr>
          <p:nvPr>
            <p:ph type="title"/>
          </p:nvPr>
        </p:nvSpPr>
        <p:spPr>
          <a:xfrm>
            <a:off x="404261" y="307856"/>
            <a:ext cx="8941869" cy="702796"/>
          </a:xfrm>
        </p:spPr>
        <p:txBody>
          <a:bodyPr/>
          <a:lstStyle/>
          <a:p>
            <a:r>
              <a:rPr lang="nb-NO" dirty="0"/>
              <a:t>Hvordan påvirkes lærers praksis av arbeid med  elevbedrift?</a:t>
            </a:r>
          </a:p>
        </p:txBody>
      </p:sp>
      <p:sp>
        <p:nvSpPr>
          <p:cNvPr id="3" name="Plassholder for innhold 2">
            <a:extLst>
              <a:ext uri="{FF2B5EF4-FFF2-40B4-BE49-F238E27FC236}">
                <a16:creationId xmlns:a16="http://schemas.microsoft.com/office/drawing/2014/main" id="{7C780C94-6DA1-20F2-FAB0-04975AA4284A}"/>
              </a:ext>
            </a:extLst>
          </p:cNvPr>
          <p:cNvSpPr>
            <a:spLocks noGrp="1"/>
          </p:cNvSpPr>
          <p:nvPr>
            <p:ph idx="1"/>
          </p:nvPr>
        </p:nvSpPr>
        <p:spPr>
          <a:xfrm>
            <a:off x="404260" y="1743076"/>
            <a:ext cx="9654140" cy="5114924"/>
          </a:xfrm>
        </p:spPr>
        <p:txBody>
          <a:bodyPr/>
          <a:lstStyle/>
          <a:p>
            <a:pPr marL="285750" indent="-285750">
              <a:buFont typeface="Wingdings" panose="05000000000000000000" pitchFamily="2" charset="2"/>
              <a:buChar char="Ø"/>
            </a:pPr>
            <a:r>
              <a:rPr lang="nb-NO" dirty="0"/>
              <a:t>88 % er enige i at de bygger gode relasjoner til elevene på nye måter</a:t>
            </a:r>
          </a:p>
          <a:p>
            <a:pPr marL="285750" indent="-285750">
              <a:buFont typeface="Wingdings" panose="05000000000000000000" pitchFamily="2" charset="2"/>
              <a:buChar char="Ø"/>
            </a:pPr>
            <a:r>
              <a:rPr lang="nb-NO" dirty="0"/>
              <a:t>72 % er enige i at de inntar en rolle overfor elevene som gjør dem mer likeverdige</a:t>
            </a:r>
          </a:p>
          <a:p>
            <a:pPr marL="285750" indent="-285750">
              <a:buFont typeface="Wingdings" panose="05000000000000000000" pitchFamily="2" charset="2"/>
              <a:buChar char="Ø"/>
            </a:pPr>
            <a:r>
              <a:rPr lang="nb-NO" dirty="0"/>
              <a:t>84 % er enige i at de jobber aktivt med elev-elev-relasjoner</a:t>
            </a:r>
          </a:p>
          <a:p>
            <a:pPr marL="285750" indent="-285750">
              <a:buFont typeface="Wingdings" panose="05000000000000000000" pitchFamily="2" charset="2"/>
              <a:buChar char="Ø"/>
            </a:pPr>
            <a:r>
              <a:rPr lang="nb-NO" dirty="0"/>
              <a:t>51 % er enige i at de benytter det elevene gjør i elevbedrift til læring i andre fag</a:t>
            </a:r>
          </a:p>
          <a:p>
            <a:pPr marL="285750" indent="-285750">
              <a:buFont typeface="Wingdings" panose="05000000000000000000" pitchFamily="2" charset="2"/>
              <a:buChar char="Ø"/>
            </a:pPr>
            <a:r>
              <a:rPr lang="nb-NO" dirty="0"/>
              <a:t>43 % er enige i at de jobber mer tverrfaglig</a:t>
            </a:r>
          </a:p>
          <a:p>
            <a:pPr marL="285750" indent="-285750">
              <a:buFont typeface="Wingdings" panose="05000000000000000000" pitchFamily="2" charset="2"/>
              <a:buChar char="Ø"/>
            </a:pPr>
            <a:r>
              <a:rPr lang="nb-NO" dirty="0"/>
              <a:t>90 % er enige i at de fokuserer på kunnskap og ferdigheter som er nyttige i livet generelt</a:t>
            </a:r>
          </a:p>
          <a:p>
            <a:pPr marL="285750" indent="-285750">
              <a:buFont typeface="Wingdings" panose="05000000000000000000" pitchFamily="2" charset="2"/>
              <a:buChar char="Ø"/>
            </a:pPr>
            <a:endParaRPr lang="nb-NO" dirty="0"/>
          </a:p>
          <a:p>
            <a:pPr marL="285750" indent="-285750">
              <a:buFont typeface="Wingdings" panose="05000000000000000000" pitchFamily="2" charset="2"/>
              <a:buChar char="Ø"/>
            </a:pPr>
            <a:endParaRPr lang="nb-NO" dirty="0"/>
          </a:p>
        </p:txBody>
      </p:sp>
      <p:pic>
        <p:nvPicPr>
          <p:cNvPr id="4" name="Bilde 3" descr="Et bilde som inneholder person, kvinne, sitter, stol&#10;&#10;Automatisk generert beskrivelse">
            <a:extLst>
              <a:ext uri="{FF2B5EF4-FFF2-40B4-BE49-F238E27FC236}">
                <a16:creationId xmlns:a16="http://schemas.microsoft.com/office/drawing/2014/main" id="{E6B21ADB-31DB-44C9-8357-EDE9D55987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3832" y="1247774"/>
            <a:ext cx="3218168" cy="2824411"/>
          </a:xfrm>
          <a:prstGeom prst="rect">
            <a:avLst/>
          </a:prstGeom>
        </p:spPr>
      </p:pic>
      <p:sp>
        <p:nvSpPr>
          <p:cNvPr id="5" name="Pil: høyre 4">
            <a:extLst>
              <a:ext uri="{FF2B5EF4-FFF2-40B4-BE49-F238E27FC236}">
                <a16:creationId xmlns:a16="http://schemas.microsoft.com/office/drawing/2014/main" id="{5EEC5CB5-F953-8AD1-3BAD-326A0A5E3E8E}"/>
              </a:ext>
            </a:extLst>
          </p:cNvPr>
          <p:cNvSpPr/>
          <p:nvPr/>
        </p:nvSpPr>
        <p:spPr>
          <a:xfrm>
            <a:off x="639358" y="5517253"/>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Rektangel: avrundede hjørner 5">
            <a:extLst>
              <a:ext uri="{FF2B5EF4-FFF2-40B4-BE49-F238E27FC236}">
                <a16:creationId xmlns:a16="http://schemas.microsoft.com/office/drawing/2014/main" id="{40246C7D-A4B4-A4BE-6252-0F411A45D23E}"/>
              </a:ext>
            </a:extLst>
          </p:cNvPr>
          <p:cNvSpPr/>
          <p:nvPr/>
        </p:nvSpPr>
        <p:spPr>
          <a:xfrm>
            <a:off x="1852864" y="5302369"/>
            <a:ext cx="4781550" cy="91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b="1" dirty="0"/>
              <a:t>RELASJONER, RESPEKT, VERDI</a:t>
            </a:r>
          </a:p>
        </p:txBody>
      </p:sp>
    </p:spTree>
    <p:extLst>
      <p:ext uri="{BB962C8B-B14F-4D97-AF65-F5344CB8AC3E}">
        <p14:creationId xmlns:p14="http://schemas.microsoft.com/office/powerpoint/2010/main" val="500095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033E758-B96F-A410-C09E-50F4FC5C0BBA}"/>
              </a:ext>
            </a:extLst>
          </p:cNvPr>
          <p:cNvSpPr>
            <a:spLocks noGrp="1"/>
          </p:cNvSpPr>
          <p:nvPr>
            <p:ph type="title"/>
          </p:nvPr>
        </p:nvSpPr>
        <p:spPr>
          <a:xfrm>
            <a:off x="689197" y="274886"/>
            <a:ext cx="7827246" cy="714929"/>
          </a:xfrm>
        </p:spPr>
        <p:txBody>
          <a:bodyPr/>
          <a:lstStyle/>
          <a:p>
            <a:r>
              <a:rPr lang="nb-NO" dirty="0"/>
              <a:t>KONKLUSJONER</a:t>
            </a:r>
          </a:p>
        </p:txBody>
      </p:sp>
      <p:sp>
        <p:nvSpPr>
          <p:cNvPr id="3" name="Plassholder for innhold 2">
            <a:extLst>
              <a:ext uri="{FF2B5EF4-FFF2-40B4-BE49-F238E27FC236}">
                <a16:creationId xmlns:a16="http://schemas.microsoft.com/office/drawing/2014/main" id="{D9D903AE-B613-C372-9FBD-44E51B945D05}"/>
              </a:ext>
            </a:extLst>
          </p:cNvPr>
          <p:cNvSpPr>
            <a:spLocks noGrp="1"/>
          </p:cNvSpPr>
          <p:nvPr>
            <p:ph idx="1"/>
          </p:nvPr>
        </p:nvSpPr>
        <p:spPr>
          <a:xfrm>
            <a:off x="689197" y="989815"/>
            <a:ext cx="6705149" cy="5754340"/>
          </a:xfrm>
        </p:spPr>
        <p:txBody>
          <a:bodyPr/>
          <a:lstStyle/>
          <a:p>
            <a:pPr marL="285750" indent="-285750">
              <a:buFont typeface="Wingdings" panose="05000000000000000000" pitchFamily="2" charset="2"/>
              <a:buChar char="Ø"/>
            </a:pPr>
            <a:r>
              <a:rPr lang="nb-NO" b="1" dirty="0"/>
              <a:t>Elevbedrift i ALF ungdomsskolen har et potensiale til å skape et læringsmiljø som er helsefremmende og støtter elevenes opplevelse av sammenheng og robusthet</a:t>
            </a:r>
          </a:p>
          <a:p>
            <a:pPr marL="742950" lvl="1" indent="-285750">
              <a:buFont typeface="Wingdings" panose="05000000000000000000" pitchFamily="2" charset="2"/>
              <a:buChar char="Ø"/>
            </a:pPr>
            <a:r>
              <a:rPr lang="nb-NO" dirty="0"/>
              <a:t>Motstandsressurser som støtter opplevelse av sammenheng  i skolen (se modell til høyre)</a:t>
            </a:r>
          </a:p>
          <a:p>
            <a:pPr marL="285750" indent="-285750">
              <a:buFont typeface="Wingdings" panose="05000000000000000000" pitchFamily="2" charset="2"/>
              <a:buChar char="Ø"/>
            </a:pPr>
            <a:r>
              <a:rPr lang="nb-NO" b="1" dirty="0"/>
              <a:t>Ny studie fra ALF og utplassering i bedrift: </a:t>
            </a:r>
            <a:r>
              <a:rPr lang="nb-NO" dirty="0"/>
              <a:t>Mestringsorientering, medvirkning og tilpasning til elevprofil er avgjørende faktorer for at en praktisk tilnærming skal bidra til mestringstro og motivasjon (Austad, 2026, </a:t>
            </a:r>
            <a:r>
              <a:rPr lang="nb-NO" dirty="0" err="1"/>
              <a:t>PhD</a:t>
            </a:r>
            <a:r>
              <a:rPr lang="nb-NO" dirty="0"/>
              <a:t>)</a:t>
            </a:r>
          </a:p>
          <a:p>
            <a:pPr marL="285750" indent="-285750">
              <a:buFont typeface="Wingdings" panose="05000000000000000000" pitchFamily="2" charset="2"/>
              <a:buChar char="Ø"/>
            </a:pPr>
            <a:r>
              <a:rPr lang="nb-NO" b="1" dirty="0"/>
              <a:t>Behov for utvikling:</a:t>
            </a:r>
          </a:p>
          <a:p>
            <a:pPr marL="742950" lvl="1" indent="-285750">
              <a:buFont typeface="Wingdings" panose="05000000000000000000" pitchFamily="2" charset="2"/>
              <a:buChar char="Ø"/>
            </a:pPr>
            <a:r>
              <a:rPr lang="nb-NO" dirty="0"/>
              <a:t>Å utnytte det tverrfaglige potensialet</a:t>
            </a:r>
          </a:p>
          <a:p>
            <a:pPr marL="742950" lvl="1" indent="-285750">
              <a:buFont typeface="Wingdings" panose="05000000000000000000" pitchFamily="2" charset="2"/>
              <a:buChar char="Ø"/>
            </a:pPr>
            <a:r>
              <a:rPr lang="nb-NO" dirty="0"/>
              <a:t>Tettere kobling til fagene</a:t>
            </a:r>
          </a:p>
          <a:p>
            <a:pPr marL="742950" lvl="1" indent="-285750">
              <a:buFont typeface="Wingdings" panose="05000000000000000000" pitchFamily="2" charset="2"/>
              <a:buChar char="Ø"/>
            </a:pPr>
            <a:r>
              <a:rPr lang="nb-NO" dirty="0"/>
              <a:t>Struktur for samarbeid på tvers av fag</a:t>
            </a:r>
          </a:p>
          <a:p>
            <a:pPr marL="742950" lvl="1" indent="-285750">
              <a:buFont typeface="Wingdings" panose="05000000000000000000" pitchFamily="2" charset="2"/>
              <a:buChar char="Ø"/>
            </a:pPr>
            <a:r>
              <a:rPr lang="nb-NO" dirty="0"/>
              <a:t>Ledelsesinvolvering</a:t>
            </a:r>
          </a:p>
        </p:txBody>
      </p:sp>
      <p:pic>
        <p:nvPicPr>
          <p:cNvPr id="4" name="Bilde 3">
            <a:extLst>
              <a:ext uri="{FF2B5EF4-FFF2-40B4-BE49-F238E27FC236}">
                <a16:creationId xmlns:a16="http://schemas.microsoft.com/office/drawing/2014/main" id="{0BA3DC8B-5AC9-973C-9ACE-8285E3855F4E}"/>
              </a:ext>
            </a:extLst>
          </p:cNvPr>
          <p:cNvPicPr>
            <a:picLocks noChangeAspect="1"/>
          </p:cNvPicPr>
          <p:nvPr/>
        </p:nvPicPr>
        <p:blipFill>
          <a:blip r:embed="rId2"/>
          <a:stretch>
            <a:fillRect/>
          </a:stretch>
        </p:blipFill>
        <p:spPr>
          <a:xfrm>
            <a:off x="8021559" y="1066800"/>
            <a:ext cx="4075192" cy="5677355"/>
          </a:xfrm>
          <a:prstGeom prst="rect">
            <a:avLst/>
          </a:prstGeom>
        </p:spPr>
      </p:pic>
    </p:spTree>
    <p:extLst>
      <p:ext uri="{BB962C8B-B14F-4D97-AF65-F5344CB8AC3E}">
        <p14:creationId xmlns:p14="http://schemas.microsoft.com/office/powerpoint/2010/main" val="70183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190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1940"/>
      </a:dk2>
      <a:lt2>
        <a:srgbClr val="409497"/>
      </a:lt2>
      <a:accent1>
        <a:srgbClr val="030354"/>
      </a:accent1>
      <a:accent2>
        <a:srgbClr val="303030"/>
      </a:accent2>
      <a:accent3>
        <a:srgbClr val="820057"/>
      </a:accent3>
      <a:accent4>
        <a:srgbClr val="C77D00"/>
      </a:accent4>
      <a:accent5>
        <a:srgbClr val="80B7BA"/>
      </a:accent5>
      <a:accent6>
        <a:srgbClr val="007075"/>
      </a:accent6>
      <a:hlink>
        <a:srgbClr val="0563C1"/>
      </a:hlink>
      <a:folHlink>
        <a:srgbClr val="954F72"/>
      </a:folHlink>
    </a:clrScheme>
    <a:fontScheme name="Sirkul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9" id="{29DE0D3F-D3E4-434E-84A9-050ABB6DDD10}" vid="{AD5CE1FA-1B12-4A96-8AE8-AA43C121FEBB}"/>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C503299385A29438D2D4AC92168184E" ma:contentTypeVersion="0" ma:contentTypeDescription="Create a new document." ma:contentTypeScope="" ma:versionID="1d1a2c29c677db8909d6eee4148f0e98">
  <xsd:schema xmlns:xsd="http://www.w3.org/2001/XMLSchema" xmlns:xs="http://www.w3.org/2001/XMLSchema" xmlns:p="http://schemas.microsoft.com/office/2006/metadata/properties" targetNamespace="http://schemas.microsoft.com/office/2006/metadata/properties" ma:root="true" ma:fieldsID="63f9ca9ed2b1b526ffdf70859b84e62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F502B4-E362-4B31-9263-462443387A9C}">
  <ds:schemaRefs>
    <ds:schemaRef ds:uri="http://schemas.microsoft.com/office/2006/documentManagement/types"/>
    <ds:schemaRef ds:uri="http://purl.org/dc/elements/1.1/"/>
    <ds:schemaRef ds:uri="http://purl.org/dc/terms/"/>
    <ds:schemaRef ds:uri="http://www.w3.org/XML/1998/namespace"/>
    <ds:schemaRef ds:uri="http://schemas.microsoft.com/office/infopath/2007/PartnerControls"/>
    <ds:schemaRef ds:uri="http://purl.org/dc/dcmityp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5A4B70E7-E9FD-47A1-AE5F-20AAAD07A7EF}">
  <ds:schemaRefs>
    <ds:schemaRef ds:uri="http://schemas.microsoft.com/sharepoint/v3/contenttype/forms"/>
  </ds:schemaRefs>
</ds:datastoreItem>
</file>

<file path=customXml/itemProps3.xml><?xml version="1.0" encoding="utf-8"?>
<ds:datastoreItem xmlns:ds="http://schemas.openxmlformats.org/officeDocument/2006/customXml" ds:itemID="{7055828F-69C4-4782-B13D-C1799DDF5C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Metadata/LabelInfo.xml><?xml version="1.0" encoding="utf-8"?>
<clbl:labelList xmlns:clbl="http://schemas.microsoft.com/office/2020/mipLabelMetadata">
  <clbl:label id="{fa80f2c8-b5cb-477e-9006-26fee960afe9}" enabled="1" method="Privileged" siteId="{70a6eba4-9671-45d2-b83e-432e06502242}" removed="0"/>
</clbl:labelList>
</file>

<file path=docProps/app.xml><?xml version="1.0" encoding="utf-8"?>
<Properties xmlns="http://schemas.openxmlformats.org/officeDocument/2006/extended-properties" xmlns:vt="http://schemas.openxmlformats.org/officeDocument/2006/docPropsVTypes">
  <Template>1_NORCE_mal_ENG_Arial</Template>
  <TotalTime>3441</TotalTime>
  <Words>1139</Words>
  <Application>Microsoft Office PowerPoint</Application>
  <PresentationFormat>Widescreen</PresentationFormat>
  <Paragraphs>109</Paragraphs>
  <Slides>21</Slides>
  <Notes>4</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21</vt:i4>
      </vt:variant>
    </vt:vector>
  </HeadingPairs>
  <TitlesOfParts>
    <vt:vector size="26" baseType="lpstr">
      <vt:lpstr>Aptos</vt:lpstr>
      <vt:lpstr>Arial</vt:lpstr>
      <vt:lpstr>Calibri</vt:lpstr>
      <vt:lpstr>Wingdings</vt:lpstr>
      <vt:lpstr>Office-tema</vt:lpstr>
      <vt:lpstr>Elevbedrift i arbeidslivsfag i ungdomsskolen fra et helsefremmende perspektiv - potensial til å støtte elevers robusthet?</vt:lpstr>
      <vt:lpstr>Helsefremmende teori (Antonovsky)</vt:lpstr>
      <vt:lpstr>Hvordan støtte robusthet i skolen?</vt:lpstr>
      <vt:lpstr>PowerPoint-presentasjon</vt:lpstr>
      <vt:lpstr>FORSKNINGSRAPPORT 2025</vt:lpstr>
      <vt:lpstr>Ny rapport 2026 med fokus på arbeidslivsfaget</vt:lpstr>
      <vt:lpstr>Potensial i elevbedrift til å støtte helsefremming og robusthet </vt:lpstr>
      <vt:lpstr>Verdiskaping</vt:lpstr>
      <vt:lpstr>Verdiskaping</vt:lpstr>
      <vt:lpstr>Erfaringslæring</vt:lpstr>
      <vt:lpstr>Erfaringslæring</vt:lpstr>
      <vt:lpstr>Kreativitet</vt:lpstr>
      <vt:lpstr>Kreativitet</vt:lpstr>
      <vt:lpstr>Samarbeid</vt:lpstr>
      <vt:lpstr>Samarbeid</vt:lpstr>
      <vt:lpstr>Tverrfaglighet</vt:lpstr>
      <vt:lpstr>Tverrfaglighet</vt:lpstr>
      <vt:lpstr>Hvordan påvirkes lærers praksis av arbeid med  elevbedrift?</vt:lpstr>
      <vt:lpstr>Hvordan påvirkes lærers praksis av arbeid med  elevbedrift?</vt:lpstr>
      <vt:lpstr>KONKLUSJONER</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May Olaug Horverak</dc:creator>
  <cp:lastModifiedBy>May Olaug Horverak</cp:lastModifiedBy>
  <cp:revision>9</cp:revision>
  <cp:lastPrinted>2024-08-22T07:44:52Z</cp:lastPrinted>
  <dcterms:created xsi:type="dcterms:W3CDTF">2024-08-06T12:59:29Z</dcterms:created>
  <dcterms:modified xsi:type="dcterms:W3CDTF">2026-04-29T17:01:26Z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0x0101005C503299385A29438D2D4AC92168184E</vt:lpwstr>
  </property>
  <property fmtid="{D5CDD505-2E9C-101B-9397-08002B2CF9AE}" pid="3" name="MediaServiceImageTags">
    <vt:lpwstr/>
  </property>
</Properties>
</file>